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0"/>
  </p:notesMasterIdLst>
  <p:sldIdLst>
    <p:sldId id="1065" r:id="rId5"/>
    <p:sldId id="577" r:id="rId6"/>
    <p:sldId id="579" r:id="rId7"/>
    <p:sldId id="2222" r:id="rId8"/>
    <p:sldId id="1131" r:id="rId9"/>
    <p:sldId id="1067" r:id="rId10"/>
    <p:sldId id="2664" r:id="rId11"/>
    <p:sldId id="2790" r:id="rId12"/>
    <p:sldId id="2791" r:id="rId13"/>
    <p:sldId id="2793" r:id="rId14"/>
    <p:sldId id="2792" r:id="rId15"/>
    <p:sldId id="2810" r:id="rId16"/>
    <p:sldId id="2811" r:id="rId17"/>
    <p:sldId id="2796" r:id="rId18"/>
    <p:sldId id="2797" r:id="rId19"/>
    <p:sldId id="2799" r:id="rId20"/>
    <p:sldId id="2282" r:id="rId21"/>
    <p:sldId id="2868" r:id="rId22"/>
    <p:sldId id="2900" r:id="rId23"/>
    <p:sldId id="2901" r:id="rId24"/>
    <p:sldId id="2899" r:id="rId25"/>
    <p:sldId id="1130" r:id="rId26"/>
    <p:sldId id="2720" r:id="rId27"/>
    <p:sldId id="2663" r:id="rId28"/>
    <p:sldId id="2789" r:id="rId29"/>
    <p:sldId id="1666" r:id="rId30"/>
    <p:sldId id="1545" r:id="rId31"/>
    <p:sldId id="1658" r:id="rId32"/>
    <p:sldId id="1659" r:id="rId33"/>
    <p:sldId id="1656" r:id="rId34"/>
    <p:sldId id="1657" r:id="rId35"/>
    <p:sldId id="1543" r:id="rId36"/>
    <p:sldId id="474" r:id="rId37"/>
    <p:sldId id="549" r:id="rId38"/>
    <p:sldId id="257"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7B782D5-9737-48CF-A9FA-54238C4D3C7F}">
          <p14:sldIdLst>
            <p14:sldId id="1065"/>
            <p14:sldId id="577"/>
            <p14:sldId id="579"/>
            <p14:sldId id="2222"/>
            <p14:sldId id="1131"/>
            <p14:sldId id="1067"/>
          </p14:sldIdLst>
        </p14:section>
        <p14:section name="Computer Misuse Act" id="{72A1E6ED-3939-4038-A0F6-9D7D6CE417BF}">
          <p14:sldIdLst>
            <p14:sldId id="2664"/>
            <p14:sldId id="2790"/>
            <p14:sldId id="2791"/>
            <p14:sldId id="2793"/>
            <p14:sldId id="2792"/>
            <p14:sldId id="2810"/>
            <p14:sldId id="2811"/>
            <p14:sldId id="2796"/>
            <p14:sldId id="2797"/>
            <p14:sldId id="2799"/>
            <p14:sldId id="2282"/>
          </p14:sldIdLst>
        </p14:section>
        <p14:section name="Copyright" id="{C60F20EB-8A4A-4401-BF82-9803BADBC841}">
          <p14:sldIdLst>
            <p14:sldId id="2868"/>
            <p14:sldId id="2900"/>
            <p14:sldId id="2901"/>
            <p14:sldId id="2899"/>
          </p14:sldIdLst>
        </p14:section>
        <p14:section name="Health &amp; Safety" id="{DFDF4B10-CC76-429F-8B5D-155C44FE3769}">
          <p14:sldIdLst>
            <p14:sldId id="1130"/>
            <p14:sldId id="2720"/>
          </p14:sldIdLst>
        </p14:section>
        <p14:section name="Data Security" id="{F335F289-A002-46BB-BCDB-350EF66A5D66}">
          <p14:sldIdLst>
            <p14:sldId id="2663"/>
            <p14:sldId id="2789"/>
          </p14:sldIdLst>
        </p14:section>
        <p14:section name="End" id="{DDEDB59C-1E1E-4A76-8B5D-9EF2F5ECCE46}">
          <p14:sldIdLst>
            <p14:sldId id="1666"/>
            <p14:sldId id="1545"/>
            <p14:sldId id="1658"/>
            <p14:sldId id="1659"/>
            <p14:sldId id="1656"/>
            <p14:sldId id="1657"/>
            <p14:sldId id="1543"/>
            <p14:sldId id="474"/>
            <p14:sldId id="549"/>
            <p14:sldId id="25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eaney" initials="PM" lastIdx="1" clrIdx="0">
    <p:extLst>
      <p:ext uri="{19B8F6BF-5375-455C-9EA6-DF929625EA0E}">
        <p15:presenceInfo xmlns:p15="http://schemas.microsoft.com/office/powerpoint/2012/main" userId="Paul Mean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A859"/>
    <a:srgbClr val="A2AF92"/>
    <a:srgbClr val="8E4221"/>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DCF1FF-6C27-4C4F-953F-BBDBA52E49A8}" v="1290" dt="2024-10-14T16:10:22.6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54" autoAdjust="0"/>
    <p:restoredTop sz="96713" autoAdjust="0"/>
  </p:normalViewPr>
  <p:slideViewPr>
    <p:cSldViewPr snapToGrid="0">
      <p:cViewPr varScale="1">
        <p:scale>
          <a:sx n="117" d="100"/>
          <a:sy n="117" d="100"/>
        </p:scale>
        <p:origin x="2741"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meaney" userId="8f3b41ac-413d-46e0-bc97-8181c95bcdc2" providerId="ADAL" clId="{5787B42F-48D4-4548-BDDD-413B41CD9B01}"/>
    <pc:docChg chg="undo redo custSel addSld delSld modSld sldOrd addSection delSection modSection">
      <pc:chgData name="paul meaney" userId="8f3b41ac-413d-46e0-bc97-8181c95bcdc2" providerId="ADAL" clId="{5787B42F-48D4-4548-BDDD-413B41CD9B01}" dt="2024-08-19T14:20:25.655" v="62227" actId="1076"/>
      <pc:docMkLst>
        <pc:docMk/>
      </pc:docMkLst>
      <pc:sldChg chg="modSp">
        <pc:chgData name="paul meaney" userId="8f3b41ac-413d-46e0-bc97-8181c95bcdc2" providerId="ADAL" clId="{5787B42F-48D4-4548-BDDD-413B41CD9B01}" dt="2024-08-13T13:27:25.606" v="57671"/>
        <pc:sldMkLst>
          <pc:docMk/>
          <pc:sldMk cId="1160443717" sldId="474"/>
        </pc:sldMkLst>
        <pc:graphicFrameChg chg="mod">
          <ac:chgData name="paul meaney" userId="8f3b41ac-413d-46e0-bc97-8181c95bcdc2" providerId="ADAL" clId="{5787B42F-48D4-4548-BDDD-413B41CD9B01}" dt="2024-08-13T13:27:25.606" v="57671"/>
          <ac:graphicFrameMkLst>
            <pc:docMk/>
            <pc:sldMk cId="1160443717" sldId="474"/>
            <ac:graphicFrameMk id="6" creationId="{1C5729E5-894C-4537-B922-691C968510DB}"/>
          </ac:graphicFrameMkLst>
        </pc:graphicFrameChg>
      </pc:sldChg>
      <pc:sldChg chg="modSp add mod setBg">
        <pc:chgData name="paul meaney" userId="8f3b41ac-413d-46e0-bc97-8181c95bcdc2" providerId="ADAL" clId="{5787B42F-48D4-4548-BDDD-413B41CD9B01}" dt="2024-08-12T08:39:33.045" v="34261" actId="27957"/>
        <pc:sldMkLst>
          <pc:docMk/>
          <pc:sldMk cId="472739179" sldId="523"/>
        </pc:sldMkLst>
        <pc:spChg chg="mod">
          <ac:chgData name="paul meaney" userId="8f3b41ac-413d-46e0-bc97-8181c95bcdc2" providerId="ADAL" clId="{5787B42F-48D4-4548-BDDD-413B41CD9B01}" dt="2024-08-12T08:35:32.637" v="34160"/>
          <ac:spMkLst>
            <pc:docMk/>
            <pc:sldMk cId="472739179" sldId="523"/>
            <ac:spMk id="2" creationId="{83FFC781-5D18-4B1C-AC94-EFD027B50181}"/>
          </ac:spMkLst>
        </pc:spChg>
        <pc:graphicFrameChg chg="add mod">
          <ac:chgData name="paul meaney" userId="8f3b41ac-413d-46e0-bc97-8181c95bcdc2" providerId="ADAL" clId="{5787B42F-48D4-4548-BDDD-413B41CD9B01}" dt="2024-08-12T08:39:33.045" v="34261" actId="27957"/>
          <ac:graphicFrameMkLst>
            <pc:docMk/>
            <pc:sldMk cId="472739179" sldId="523"/>
            <ac:graphicFrameMk id="6" creationId="{8A4EF4A3-94D5-4C03-96B6-7FD910D34804}"/>
          </ac:graphicFrameMkLst>
        </pc:graphicFrameChg>
      </pc:sldChg>
      <pc:sldChg chg="del">
        <pc:chgData name="paul meaney" userId="8f3b41ac-413d-46e0-bc97-8181c95bcdc2" providerId="ADAL" clId="{5787B42F-48D4-4548-BDDD-413B41CD9B01}" dt="2024-08-07T16:45:18.450" v="17179" actId="47"/>
        <pc:sldMkLst>
          <pc:docMk/>
          <pc:sldMk cId="1037848145" sldId="525"/>
        </pc:sldMkLst>
      </pc:sldChg>
      <pc:sldChg chg="modSp add mod setBg">
        <pc:chgData name="paul meaney" userId="8f3b41ac-413d-46e0-bc97-8181c95bcdc2" providerId="ADAL" clId="{5787B42F-48D4-4548-BDDD-413B41CD9B01}" dt="2024-08-14T08:00:32.123" v="60610" actId="114"/>
        <pc:sldMkLst>
          <pc:docMk/>
          <pc:sldMk cId="3730983709" sldId="526"/>
        </pc:sldMkLst>
        <pc:spChg chg="mod">
          <ac:chgData name="paul meaney" userId="8f3b41ac-413d-46e0-bc97-8181c95bcdc2" providerId="ADAL" clId="{5787B42F-48D4-4548-BDDD-413B41CD9B01}" dt="2024-08-14T07:59:21.166" v="60553"/>
          <ac:spMkLst>
            <pc:docMk/>
            <pc:sldMk cId="3730983709" sldId="526"/>
            <ac:spMk id="2" creationId="{1D6169CF-BF32-4322-8356-5178A95F45F4}"/>
          </ac:spMkLst>
        </pc:spChg>
        <pc:graphicFrameChg chg="add mod">
          <ac:chgData name="paul meaney" userId="8f3b41ac-413d-46e0-bc97-8181c95bcdc2" providerId="ADAL" clId="{5787B42F-48D4-4548-BDDD-413B41CD9B01}" dt="2024-08-14T08:00:32.123" v="60610" actId="114"/>
          <ac:graphicFrameMkLst>
            <pc:docMk/>
            <pc:sldMk cId="3730983709" sldId="526"/>
            <ac:graphicFrameMk id="6" creationId="{D3B6D695-EFBF-4138-9568-EB102A03C401}"/>
          </ac:graphicFrameMkLst>
        </pc:graphicFrameChg>
      </pc:sldChg>
      <pc:sldChg chg="modSp mod">
        <pc:chgData name="paul meaney" userId="8f3b41ac-413d-46e0-bc97-8181c95bcdc2" providerId="ADAL" clId="{5787B42F-48D4-4548-BDDD-413B41CD9B01}" dt="2024-08-14T14:59:56.787" v="62210" actId="27636"/>
        <pc:sldMkLst>
          <pc:docMk/>
          <pc:sldMk cId="1380044357" sldId="549"/>
        </pc:sldMkLst>
        <pc:spChg chg="mod">
          <ac:chgData name="paul meaney" userId="8f3b41ac-413d-46e0-bc97-8181c95bcdc2" providerId="ADAL" clId="{5787B42F-48D4-4548-BDDD-413B41CD9B01}" dt="2024-08-14T14:59:56.787" v="62210" actId="27636"/>
          <ac:spMkLst>
            <pc:docMk/>
            <pc:sldMk cId="1380044357" sldId="549"/>
            <ac:spMk id="3" creationId="{F381A580-5C3D-45D9-9B65-B4E854207856}"/>
          </ac:spMkLst>
        </pc:spChg>
      </pc:sldChg>
      <pc:sldChg chg="modSp">
        <pc:chgData name="paul meaney" userId="8f3b41ac-413d-46e0-bc97-8181c95bcdc2" providerId="ADAL" clId="{5787B42F-48D4-4548-BDDD-413B41CD9B01}" dt="2024-08-13T08:07:53.681" v="45610" actId="20577"/>
        <pc:sldMkLst>
          <pc:docMk/>
          <pc:sldMk cId="730368164" sldId="1067"/>
        </pc:sldMkLst>
        <pc:graphicFrameChg chg="mod">
          <ac:chgData name="paul meaney" userId="8f3b41ac-413d-46e0-bc97-8181c95bcdc2" providerId="ADAL" clId="{5787B42F-48D4-4548-BDDD-413B41CD9B01}" dt="2024-08-13T08:07:53.681" v="45610" actId="20577"/>
          <ac:graphicFrameMkLst>
            <pc:docMk/>
            <pc:sldMk cId="730368164" sldId="1067"/>
            <ac:graphicFrameMk id="6" creationId="{12AFF6FB-4C5E-0942-B615-D5E66362A6EC}"/>
          </ac:graphicFrameMkLst>
        </pc:graphicFrameChg>
      </pc:sldChg>
      <pc:sldChg chg="modSp mod">
        <pc:chgData name="paul meaney" userId="8f3b41ac-413d-46e0-bc97-8181c95bcdc2" providerId="ADAL" clId="{5787B42F-48D4-4548-BDDD-413B41CD9B01}" dt="2024-08-06T15:09:09.532" v="25" actId="20577"/>
        <pc:sldMkLst>
          <pc:docMk/>
          <pc:sldMk cId="1393632131" sldId="1130"/>
        </pc:sldMkLst>
        <pc:spChg chg="mod">
          <ac:chgData name="paul meaney" userId="8f3b41ac-413d-46e0-bc97-8181c95bcdc2" providerId="ADAL" clId="{5787B42F-48D4-4548-BDDD-413B41CD9B01}" dt="2024-08-06T15:09:09.532" v="25" actId="20577"/>
          <ac:spMkLst>
            <pc:docMk/>
            <pc:sldMk cId="1393632131" sldId="1130"/>
            <ac:spMk id="2" creationId="{00000000-0000-0000-0000-000000000000}"/>
          </ac:spMkLst>
        </pc:spChg>
      </pc:sldChg>
      <pc:sldChg chg="modSp mod">
        <pc:chgData name="paul meaney" userId="8f3b41ac-413d-46e0-bc97-8181c95bcdc2" providerId="ADAL" clId="{5787B42F-48D4-4548-BDDD-413B41CD9B01}" dt="2024-08-06T15:11:20.621" v="30" actId="14734"/>
        <pc:sldMkLst>
          <pc:docMk/>
          <pc:sldMk cId="3324909653" sldId="1131"/>
        </pc:sldMkLst>
        <pc:graphicFrameChg chg="mod modGraphic">
          <ac:chgData name="paul meaney" userId="8f3b41ac-413d-46e0-bc97-8181c95bcdc2" providerId="ADAL" clId="{5787B42F-48D4-4548-BDDD-413B41CD9B01}" dt="2024-08-06T15:11:20.621" v="30" actId="14734"/>
          <ac:graphicFrameMkLst>
            <pc:docMk/>
            <pc:sldMk cId="3324909653" sldId="1131"/>
            <ac:graphicFrameMk id="5" creationId="{A89DD026-4768-03CE-DA60-2511582ACC6C}"/>
          </ac:graphicFrameMkLst>
        </pc:graphicFrameChg>
      </pc:sldChg>
      <pc:sldChg chg="add setBg">
        <pc:chgData name="paul meaney" userId="8f3b41ac-413d-46e0-bc97-8181c95bcdc2" providerId="ADAL" clId="{5787B42F-48D4-4548-BDDD-413B41CD9B01}" dt="2024-08-07T10:48:25.933" v="5589"/>
        <pc:sldMkLst>
          <pc:docMk/>
          <pc:sldMk cId="3629044220" sldId="1135"/>
        </pc:sldMkLst>
      </pc:sldChg>
      <pc:sldChg chg="add setBg">
        <pc:chgData name="paul meaney" userId="8f3b41ac-413d-46e0-bc97-8181c95bcdc2" providerId="ADAL" clId="{5787B42F-48D4-4548-BDDD-413B41CD9B01}" dt="2024-08-07T10:48:25.933" v="5589"/>
        <pc:sldMkLst>
          <pc:docMk/>
          <pc:sldMk cId="3144565408" sldId="1147"/>
        </pc:sldMkLst>
      </pc:sldChg>
      <pc:sldChg chg="delSp modSp add mod">
        <pc:chgData name="paul meaney" userId="8f3b41ac-413d-46e0-bc97-8181c95bcdc2" providerId="ADAL" clId="{5787B42F-48D4-4548-BDDD-413B41CD9B01}" dt="2024-08-09T09:04:21.474" v="17386" actId="1076"/>
        <pc:sldMkLst>
          <pc:docMk/>
          <pc:sldMk cId="3329140355" sldId="1484"/>
        </pc:sldMkLst>
        <pc:spChg chg="mod">
          <ac:chgData name="paul meaney" userId="8f3b41ac-413d-46e0-bc97-8181c95bcdc2" providerId="ADAL" clId="{5787B42F-48D4-4548-BDDD-413B41CD9B01}" dt="2024-08-07T08:23:25.699" v="1753" actId="20577"/>
          <ac:spMkLst>
            <pc:docMk/>
            <pc:sldMk cId="3329140355" sldId="1484"/>
            <ac:spMk id="2" creationId="{80BBF05F-215F-2FD6-0ADC-504D96CA3FED}"/>
          </ac:spMkLst>
        </pc:spChg>
        <pc:grpChg chg="del">
          <ac:chgData name="paul meaney" userId="8f3b41ac-413d-46e0-bc97-8181c95bcdc2" providerId="ADAL" clId="{5787B42F-48D4-4548-BDDD-413B41CD9B01}" dt="2024-08-09T09:04:16.870" v="17385" actId="478"/>
          <ac:grpSpMkLst>
            <pc:docMk/>
            <pc:sldMk cId="3329140355" sldId="1484"/>
            <ac:grpSpMk id="6" creationId="{06EA9607-DE90-4290-3D6E-D93171AB2FE8}"/>
          </ac:grpSpMkLst>
        </pc:grpChg>
        <pc:graphicFrameChg chg="mod">
          <ac:chgData name="paul meaney" userId="8f3b41ac-413d-46e0-bc97-8181c95bcdc2" providerId="ADAL" clId="{5787B42F-48D4-4548-BDDD-413B41CD9B01}" dt="2024-08-09T09:04:21.474" v="17386" actId="1076"/>
          <ac:graphicFrameMkLst>
            <pc:docMk/>
            <pc:sldMk cId="3329140355" sldId="1484"/>
            <ac:graphicFrameMk id="9" creationId="{196CF687-08A4-85E4-F4C0-36AB9F3B914D}"/>
          </ac:graphicFrameMkLst>
        </pc:graphicFrameChg>
      </pc:sldChg>
      <pc:sldChg chg="addSp delSp modSp add mod delAnim modAnim">
        <pc:chgData name="paul meaney" userId="8f3b41ac-413d-46e0-bc97-8181c95bcdc2" providerId="ADAL" clId="{5787B42F-48D4-4548-BDDD-413B41CD9B01}" dt="2024-08-07T11:01:23.150" v="5668"/>
        <pc:sldMkLst>
          <pc:docMk/>
          <pc:sldMk cId="3157077004" sldId="1507"/>
        </pc:sldMkLst>
        <pc:spChg chg="mod">
          <ac:chgData name="paul meaney" userId="8f3b41ac-413d-46e0-bc97-8181c95bcdc2" providerId="ADAL" clId="{5787B42F-48D4-4548-BDDD-413B41CD9B01}" dt="2024-08-07T10:50:31.657" v="5595" actId="1076"/>
          <ac:spMkLst>
            <pc:docMk/>
            <pc:sldMk cId="3157077004" sldId="1507"/>
            <ac:spMk id="3" creationId="{B984B30D-0FE2-FBC1-8637-595808413C27}"/>
          </ac:spMkLst>
        </pc:spChg>
        <pc:spChg chg="add">
          <ac:chgData name="paul meaney" userId="8f3b41ac-413d-46e0-bc97-8181c95bcdc2" providerId="ADAL" clId="{5787B42F-48D4-4548-BDDD-413B41CD9B01}" dt="2024-08-07T10:57:53.814" v="5657" actId="11529"/>
          <ac:spMkLst>
            <pc:docMk/>
            <pc:sldMk cId="3157077004" sldId="1507"/>
            <ac:spMk id="5" creationId="{A398F8C1-6D4A-4A56-F4F8-9F895BD871D2}"/>
          </ac:spMkLst>
        </pc:spChg>
        <pc:spChg chg="mod">
          <ac:chgData name="paul meaney" userId="8f3b41ac-413d-46e0-bc97-8181c95bcdc2" providerId="ADAL" clId="{5787B42F-48D4-4548-BDDD-413B41CD9B01}" dt="2024-08-07T10:50:52.592" v="5599" actId="1076"/>
          <ac:spMkLst>
            <pc:docMk/>
            <pc:sldMk cId="3157077004" sldId="1507"/>
            <ac:spMk id="10" creationId="{EEF88A3F-EC73-98B5-8BFA-8212779BFBC3}"/>
          </ac:spMkLst>
        </pc:spChg>
        <pc:spChg chg="mod">
          <ac:chgData name="paul meaney" userId="8f3b41ac-413d-46e0-bc97-8181c95bcdc2" providerId="ADAL" clId="{5787B42F-48D4-4548-BDDD-413B41CD9B01}" dt="2024-08-07T10:52:03.853" v="5616" actId="1076"/>
          <ac:spMkLst>
            <pc:docMk/>
            <pc:sldMk cId="3157077004" sldId="1507"/>
            <ac:spMk id="11" creationId="{7B874409-9F44-6BA5-9823-2DD7F3F00C65}"/>
          </ac:spMkLst>
        </pc:spChg>
        <pc:spChg chg="mod">
          <ac:chgData name="paul meaney" userId="8f3b41ac-413d-46e0-bc97-8181c95bcdc2" providerId="ADAL" clId="{5787B42F-48D4-4548-BDDD-413B41CD9B01}" dt="2024-08-07T10:56:47.906" v="5655" actId="1076"/>
          <ac:spMkLst>
            <pc:docMk/>
            <pc:sldMk cId="3157077004" sldId="1507"/>
            <ac:spMk id="13" creationId="{4D11D965-1C38-C365-DB50-34F219BE4975}"/>
          </ac:spMkLst>
        </pc:spChg>
        <pc:spChg chg="mod">
          <ac:chgData name="paul meaney" userId="8f3b41ac-413d-46e0-bc97-8181c95bcdc2" providerId="ADAL" clId="{5787B42F-48D4-4548-BDDD-413B41CD9B01}" dt="2024-08-07T10:53:01.107" v="5623" actId="1076"/>
          <ac:spMkLst>
            <pc:docMk/>
            <pc:sldMk cId="3157077004" sldId="1507"/>
            <ac:spMk id="15" creationId="{0669CF93-61E6-1029-54AE-5F3995ABCFFE}"/>
          </ac:spMkLst>
        </pc:spChg>
        <pc:spChg chg="mod">
          <ac:chgData name="paul meaney" userId="8f3b41ac-413d-46e0-bc97-8181c95bcdc2" providerId="ADAL" clId="{5787B42F-48D4-4548-BDDD-413B41CD9B01}" dt="2024-08-07T10:51:16.331" v="5608" actId="1076"/>
          <ac:spMkLst>
            <pc:docMk/>
            <pc:sldMk cId="3157077004" sldId="1507"/>
            <ac:spMk id="16" creationId="{0C82A06B-AB60-F58A-8365-00BB53EF113C}"/>
          </ac:spMkLst>
        </pc:spChg>
        <pc:spChg chg="mod">
          <ac:chgData name="paul meaney" userId="8f3b41ac-413d-46e0-bc97-8181c95bcdc2" providerId="ADAL" clId="{5787B42F-48D4-4548-BDDD-413B41CD9B01}" dt="2024-08-07T10:51:11.306" v="5606" actId="1076"/>
          <ac:spMkLst>
            <pc:docMk/>
            <pc:sldMk cId="3157077004" sldId="1507"/>
            <ac:spMk id="17" creationId="{24F00B01-4241-E7EF-65E9-84360876DC4A}"/>
          </ac:spMkLst>
        </pc:spChg>
        <pc:spChg chg="del">
          <ac:chgData name="paul meaney" userId="8f3b41ac-413d-46e0-bc97-8181c95bcdc2" providerId="ADAL" clId="{5787B42F-48D4-4548-BDDD-413B41CD9B01}" dt="2024-08-07T10:50:57.797" v="5601" actId="478"/>
          <ac:spMkLst>
            <pc:docMk/>
            <pc:sldMk cId="3157077004" sldId="1507"/>
            <ac:spMk id="19" creationId="{1DE15FE9-140E-BE3F-47D4-43921FF8922F}"/>
          </ac:spMkLst>
        </pc:spChg>
        <pc:spChg chg="mod">
          <ac:chgData name="paul meaney" userId="8f3b41ac-413d-46e0-bc97-8181c95bcdc2" providerId="ADAL" clId="{5787B42F-48D4-4548-BDDD-413B41CD9B01}" dt="2024-08-07T10:52:31.902" v="5620" actId="14100"/>
          <ac:spMkLst>
            <pc:docMk/>
            <pc:sldMk cId="3157077004" sldId="1507"/>
            <ac:spMk id="20" creationId="{D0E15AF6-D909-0F09-3327-F7A35C8EE2E7}"/>
          </ac:spMkLst>
        </pc:spChg>
        <pc:grpChg chg="mod">
          <ac:chgData name="paul meaney" userId="8f3b41ac-413d-46e0-bc97-8181c95bcdc2" providerId="ADAL" clId="{5787B42F-48D4-4548-BDDD-413B41CD9B01}" dt="2024-08-07T10:50:31.657" v="5595" actId="1076"/>
          <ac:grpSpMkLst>
            <pc:docMk/>
            <pc:sldMk cId="3157077004" sldId="1507"/>
            <ac:grpSpMk id="23" creationId="{6D132BE4-88AD-25C0-6BBD-F07FB3B978EF}"/>
          </ac:grpSpMkLst>
        </pc:grpChg>
        <pc:picChg chg="mod">
          <ac:chgData name="paul meaney" userId="8f3b41ac-413d-46e0-bc97-8181c95bcdc2" providerId="ADAL" clId="{5787B42F-48D4-4548-BDDD-413B41CD9B01}" dt="2024-08-07T10:51:03.892" v="5603" actId="1076"/>
          <ac:picMkLst>
            <pc:docMk/>
            <pc:sldMk cId="3157077004" sldId="1507"/>
            <ac:picMk id="6" creationId="{9CF9C0DD-80C8-9A9B-FF36-29FE50092B45}"/>
          </ac:picMkLst>
        </pc:picChg>
        <pc:picChg chg="mod">
          <ac:chgData name="paul meaney" userId="8f3b41ac-413d-46e0-bc97-8181c95bcdc2" providerId="ADAL" clId="{5787B42F-48D4-4548-BDDD-413B41CD9B01}" dt="2024-08-07T10:59:31.721" v="5665"/>
          <ac:picMkLst>
            <pc:docMk/>
            <pc:sldMk cId="3157077004" sldId="1507"/>
            <ac:picMk id="7" creationId="{2F6BCFE4-785F-7D07-0FBE-0370647A0613}"/>
          </ac:picMkLst>
        </pc:picChg>
        <pc:picChg chg="mod">
          <ac:chgData name="paul meaney" userId="8f3b41ac-413d-46e0-bc97-8181c95bcdc2" providerId="ADAL" clId="{5787B42F-48D4-4548-BDDD-413B41CD9B01}" dt="2024-08-07T10:51:12.764" v="5607" actId="1076"/>
          <ac:picMkLst>
            <pc:docMk/>
            <pc:sldMk cId="3157077004" sldId="1507"/>
            <ac:picMk id="8" creationId="{60B826F7-E30E-97A4-AFF5-22244E4E0E18}"/>
          </ac:picMkLst>
        </pc:picChg>
      </pc:sldChg>
      <pc:sldChg chg="add setBg">
        <pc:chgData name="paul meaney" userId="8f3b41ac-413d-46e0-bc97-8181c95bcdc2" providerId="ADAL" clId="{5787B42F-48D4-4548-BDDD-413B41CD9B01}" dt="2024-08-07T10:48:25.933" v="5589"/>
        <pc:sldMkLst>
          <pc:docMk/>
          <pc:sldMk cId="142695051" sldId="1508"/>
        </pc:sldMkLst>
      </pc:sldChg>
      <pc:sldChg chg="addSp delSp modSp add mod modAnim">
        <pc:chgData name="paul meaney" userId="8f3b41ac-413d-46e0-bc97-8181c95bcdc2" providerId="ADAL" clId="{5787B42F-48D4-4548-BDDD-413B41CD9B01}" dt="2024-08-07T11:15:51.023" v="5824" actId="2085"/>
        <pc:sldMkLst>
          <pc:docMk/>
          <pc:sldMk cId="1695614304" sldId="1509"/>
        </pc:sldMkLst>
        <pc:spChg chg="add mod">
          <ac:chgData name="paul meaney" userId="8f3b41ac-413d-46e0-bc97-8181c95bcdc2" providerId="ADAL" clId="{5787B42F-48D4-4548-BDDD-413B41CD9B01}" dt="2024-08-07T11:11:17.015" v="5800" actId="1076"/>
          <ac:spMkLst>
            <pc:docMk/>
            <pc:sldMk cId="1695614304" sldId="1509"/>
            <ac:spMk id="3" creationId="{7F2975C1-76B7-B945-A7BE-96A4468F2E31}"/>
          </ac:spMkLst>
        </pc:spChg>
        <pc:spChg chg="del">
          <ac:chgData name="paul meaney" userId="8f3b41ac-413d-46e0-bc97-8181c95bcdc2" providerId="ADAL" clId="{5787B42F-48D4-4548-BDDD-413B41CD9B01}" dt="2024-08-07T11:03:21.779" v="5670" actId="478"/>
          <ac:spMkLst>
            <pc:docMk/>
            <pc:sldMk cId="1695614304" sldId="1509"/>
            <ac:spMk id="9" creationId="{A6213191-09A3-8276-113E-651953B39E30}"/>
          </ac:spMkLst>
        </pc:spChg>
        <pc:spChg chg="mod ord">
          <ac:chgData name="paul meaney" userId="8f3b41ac-413d-46e0-bc97-8181c95bcdc2" providerId="ADAL" clId="{5787B42F-48D4-4548-BDDD-413B41CD9B01}" dt="2024-08-07T11:12:45.597" v="5813" actId="166"/>
          <ac:spMkLst>
            <pc:docMk/>
            <pc:sldMk cId="1695614304" sldId="1509"/>
            <ac:spMk id="10" creationId="{EEF88A3F-EC73-98B5-8BFA-8212779BFBC3}"/>
          </ac:spMkLst>
        </pc:spChg>
        <pc:spChg chg="add mod">
          <ac:chgData name="paul meaney" userId="8f3b41ac-413d-46e0-bc97-8181c95bcdc2" providerId="ADAL" clId="{5787B42F-48D4-4548-BDDD-413B41CD9B01}" dt="2024-08-07T11:15:51.023" v="5824" actId="2085"/>
          <ac:spMkLst>
            <pc:docMk/>
            <pc:sldMk cId="1695614304" sldId="1509"/>
            <ac:spMk id="11" creationId="{D6097B39-2AB7-15D0-AAEB-E039CD26B1B5}"/>
          </ac:spMkLst>
        </pc:spChg>
        <pc:spChg chg="mod">
          <ac:chgData name="paul meaney" userId="8f3b41ac-413d-46e0-bc97-8181c95bcdc2" providerId="ADAL" clId="{5787B42F-48D4-4548-BDDD-413B41CD9B01}" dt="2024-08-07T11:06:22.788" v="5697" actId="6549"/>
          <ac:spMkLst>
            <pc:docMk/>
            <pc:sldMk cId="1695614304" sldId="1509"/>
            <ac:spMk id="23" creationId="{B15C3A32-E428-2CF4-D2A4-70FDE9A6FF43}"/>
          </ac:spMkLst>
        </pc:spChg>
        <pc:spChg chg="del">
          <ac:chgData name="paul meaney" userId="8f3b41ac-413d-46e0-bc97-8181c95bcdc2" providerId="ADAL" clId="{5787B42F-48D4-4548-BDDD-413B41CD9B01}" dt="2024-08-07T11:03:22.616" v="5671" actId="478"/>
          <ac:spMkLst>
            <pc:docMk/>
            <pc:sldMk cId="1695614304" sldId="1509"/>
            <ac:spMk id="24" creationId="{2D321A94-A3F2-3309-2BC6-1B6F46BF006E}"/>
          </ac:spMkLst>
        </pc:spChg>
        <pc:spChg chg="mod ord">
          <ac:chgData name="paul meaney" userId="8f3b41ac-413d-46e0-bc97-8181c95bcdc2" providerId="ADAL" clId="{5787B42F-48D4-4548-BDDD-413B41CD9B01}" dt="2024-08-07T11:12:50.165" v="5814" actId="166"/>
          <ac:spMkLst>
            <pc:docMk/>
            <pc:sldMk cId="1695614304" sldId="1509"/>
            <ac:spMk id="25" creationId="{FACF24F9-9A2A-11F4-CC0F-8824F7EE15BE}"/>
          </ac:spMkLst>
        </pc:spChg>
        <pc:spChg chg="del">
          <ac:chgData name="paul meaney" userId="8f3b41ac-413d-46e0-bc97-8181c95bcdc2" providerId="ADAL" clId="{5787B42F-48D4-4548-BDDD-413B41CD9B01}" dt="2024-08-07T11:03:23.509" v="5672" actId="478"/>
          <ac:spMkLst>
            <pc:docMk/>
            <pc:sldMk cId="1695614304" sldId="1509"/>
            <ac:spMk id="26" creationId="{45D611D1-76A5-1C7C-9224-0D58D5E5E748}"/>
          </ac:spMkLst>
        </pc:spChg>
        <pc:spChg chg="mod ord">
          <ac:chgData name="paul meaney" userId="8f3b41ac-413d-46e0-bc97-8181c95bcdc2" providerId="ADAL" clId="{5787B42F-48D4-4548-BDDD-413B41CD9B01}" dt="2024-08-07T11:12:53.027" v="5815" actId="166"/>
          <ac:spMkLst>
            <pc:docMk/>
            <pc:sldMk cId="1695614304" sldId="1509"/>
            <ac:spMk id="27" creationId="{BE7D8393-F90F-7611-3E64-A63B5326C9D2}"/>
          </ac:spMkLst>
        </pc:spChg>
        <pc:spChg chg="del">
          <ac:chgData name="paul meaney" userId="8f3b41ac-413d-46e0-bc97-8181c95bcdc2" providerId="ADAL" clId="{5787B42F-48D4-4548-BDDD-413B41CD9B01}" dt="2024-08-07T11:03:26.530" v="5675" actId="478"/>
          <ac:spMkLst>
            <pc:docMk/>
            <pc:sldMk cId="1695614304" sldId="1509"/>
            <ac:spMk id="28" creationId="{FE9C69D8-9C53-A584-E94D-EADB03D51D92}"/>
          </ac:spMkLst>
        </pc:spChg>
        <pc:spChg chg="del">
          <ac:chgData name="paul meaney" userId="8f3b41ac-413d-46e0-bc97-8181c95bcdc2" providerId="ADAL" clId="{5787B42F-48D4-4548-BDDD-413B41CD9B01}" dt="2024-08-07T11:03:25.533" v="5674" actId="478"/>
          <ac:spMkLst>
            <pc:docMk/>
            <pc:sldMk cId="1695614304" sldId="1509"/>
            <ac:spMk id="29" creationId="{1FBE68C1-DE0C-8A8F-F899-81B5C1625EF0}"/>
          </ac:spMkLst>
        </pc:spChg>
        <pc:spChg chg="del">
          <ac:chgData name="paul meaney" userId="8f3b41ac-413d-46e0-bc97-8181c95bcdc2" providerId="ADAL" clId="{5787B42F-48D4-4548-BDDD-413B41CD9B01}" dt="2024-08-07T11:03:25.041" v="5673" actId="478"/>
          <ac:spMkLst>
            <pc:docMk/>
            <pc:sldMk cId="1695614304" sldId="1509"/>
            <ac:spMk id="30" creationId="{ABC3F0F5-A5F7-BC76-A857-FC06DEF88E51}"/>
          </ac:spMkLst>
        </pc:spChg>
        <pc:picChg chg="mod">
          <ac:chgData name="paul meaney" userId="8f3b41ac-413d-46e0-bc97-8181c95bcdc2" providerId="ADAL" clId="{5787B42F-48D4-4548-BDDD-413B41CD9B01}" dt="2024-08-07T11:15:09.872" v="5820"/>
          <ac:picMkLst>
            <pc:docMk/>
            <pc:sldMk cId="1695614304" sldId="1509"/>
            <ac:picMk id="12" creationId="{41A26D9D-3D5D-8E52-C292-6B98FAE80E79}"/>
          </ac:picMkLst>
        </pc:picChg>
      </pc:sldChg>
      <pc:sldChg chg="add setBg">
        <pc:chgData name="paul meaney" userId="8f3b41ac-413d-46e0-bc97-8181c95bcdc2" providerId="ADAL" clId="{5787B42F-48D4-4548-BDDD-413B41CD9B01}" dt="2024-08-07T10:48:25.933" v="5589"/>
        <pc:sldMkLst>
          <pc:docMk/>
          <pc:sldMk cId="274283110" sldId="1514"/>
        </pc:sldMkLst>
      </pc:sldChg>
      <pc:sldChg chg="addSp delSp modSp add mod ord delAnim modAnim">
        <pc:chgData name="paul meaney" userId="8f3b41ac-413d-46e0-bc97-8181c95bcdc2" providerId="ADAL" clId="{5787B42F-48D4-4548-BDDD-413B41CD9B01}" dt="2024-08-07T14:40:10.847" v="11318"/>
        <pc:sldMkLst>
          <pc:docMk/>
          <pc:sldMk cId="3345456993" sldId="1519"/>
        </pc:sldMkLst>
        <pc:spChg chg="add mod">
          <ac:chgData name="paul meaney" userId="8f3b41ac-413d-46e0-bc97-8181c95bcdc2" providerId="ADAL" clId="{5787B42F-48D4-4548-BDDD-413B41CD9B01}" dt="2024-08-07T14:34:26.944" v="11224" actId="2085"/>
          <ac:spMkLst>
            <pc:docMk/>
            <pc:sldMk cId="3345456993" sldId="1519"/>
            <ac:spMk id="9" creationId="{4688FCFE-8475-678B-24B7-207B948DC203}"/>
          </ac:spMkLst>
        </pc:spChg>
        <pc:spChg chg="del">
          <ac:chgData name="paul meaney" userId="8f3b41ac-413d-46e0-bc97-8181c95bcdc2" providerId="ADAL" clId="{5787B42F-48D4-4548-BDDD-413B41CD9B01}" dt="2024-08-07T14:19:12.495" v="10978" actId="478"/>
          <ac:spMkLst>
            <pc:docMk/>
            <pc:sldMk cId="3345456993" sldId="1519"/>
            <ac:spMk id="21" creationId="{A6A73DE2-30B7-DB4E-FAC4-BC2522BDB3A0}"/>
          </ac:spMkLst>
        </pc:spChg>
        <pc:spChg chg="del">
          <ac:chgData name="paul meaney" userId="8f3b41ac-413d-46e0-bc97-8181c95bcdc2" providerId="ADAL" clId="{5787B42F-48D4-4548-BDDD-413B41CD9B01}" dt="2024-08-07T14:21:01.900" v="10995" actId="478"/>
          <ac:spMkLst>
            <pc:docMk/>
            <pc:sldMk cId="3345456993" sldId="1519"/>
            <ac:spMk id="24" creationId="{98177C5F-68C4-BD77-D4A6-DA66AE3C8B4B}"/>
          </ac:spMkLst>
        </pc:spChg>
        <pc:spChg chg="mod">
          <ac:chgData name="paul meaney" userId="8f3b41ac-413d-46e0-bc97-8181c95bcdc2" providerId="ADAL" clId="{5787B42F-48D4-4548-BDDD-413B41CD9B01}" dt="2024-08-07T14:30:29.082" v="11073" actId="20577"/>
          <ac:spMkLst>
            <pc:docMk/>
            <pc:sldMk cId="3345456993" sldId="1519"/>
            <ac:spMk id="27" creationId="{A9A21BF1-74A9-5814-EB6E-2BAFAAE9D10F}"/>
          </ac:spMkLst>
        </pc:spChg>
        <pc:spChg chg="mod">
          <ac:chgData name="paul meaney" userId="8f3b41ac-413d-46e0-bc97-8181c95bcdc2" providerId="ADAL" clId="{5787B42F-48D4-4548-BDDD-413B41CD9B01}" dt="2024-08-07T14:30:33.295" v="11076" actId="20577"/>
          <ac:spMkLst>
            <pc:docMk/>
            <pc:sldMk cId="3345456993" sldId="1519"/>
            <ac:spMk id="28" creationId="{DC9E0CC4-E39C-3BA9-7CE8-BCED5BE03891}"/>
          </ac:spMkLst>
        </pc:spChg>
        <pc:spChg chg="mod">
          <ac:chgData name="paul meaney" userId="8f3b41ac-413d-46e0-bc97-8181c95bcdc2" providerId="ADAL" clId="{5787B42F-48D4-4548-BDDD-413B41CD9B01}" dt="2024-08-07T14:22:54.167" v="11011" actId="1076"/>
          <ac:spMkLst>
            <pc:docMk/>
            <pc:sldMk cId="3345456993" sldId="1519"/>
            <ac:spMk id="29" creationId="{FA3EA325-FF09-83E2-81E5-975897A19346}"/>
          </ac:spMkLst>
        </pc:spChg>
        <pc:spChg chg="mod">
          <ac:chgData name="paul meaney" userId="8f3b41ac-413d-46e0-bc97-8181c95bcdc2" providerId="ADAL" clId="{5787B42F-48D4-4548-BDDD-413B41CD9B01}" dt="2024-08-07T14:15:02.355" v="10474" actId="20577"/>
          <ac:spMkLst>
            <pc:docMk/>
            <pc:sldMk cId="3345456993" sldId="1519"/>
            <ac:spMk id="33" creationId="{5978A61A-ADF5-1399-D472-845DD7B59E3F}"/>
          </ac:spMkLst>
        </pc:spChg>
        <pc:picChg chg="mod">
          <ac:chgData name="paul meaney" userId="8f3b41ac-413d-46e0-bc97-8181c95bcdc2" providerId="ADAL" clId="{5787B42F-48D4-4548-BDDD-413B41CD9B01}" dt="2024-08-07T14:34:08.477" v="11220"/>
          <ac:picMkLst>
            <pc:docMk/>
            <pc:sldMk cId="3345456993" sldId="1519"/>
            <ac:picMk id="10" creationId="{27FCCF2D-C5BF-81C3-A997-0C7EAAF85065}"/>
          </ac:picMkLst>
        </pc:picChg>
      </pc:sldChg>
      <pc:sldChg chg="add">
        <pc:chgData name="paul meaney" userId="8f3b41ac-413d-46e0-bc97-8181c95bcdc2" providerId="ADAL" clId="{5787B42F-48D4-4548-BDDD-413B41CD9B01}" dt="2024-08-07T16:50:58.462" v="17323"/>
        <pc:sldMkLst>
          <pc:docMk/>
          <pc:sldMk cId="2909131912" sldId="1722"/>
        </pc:sldMkLst>
      </pc:sldChg>
      <pc:sldChg chg="add del">
        <pc:chgData name="paul meaney" userId="8f3b41ac-413d-46e0-bc97-8181c95bcdc2" providerId="ADAL" clId="{5787B42F-48D4-4548-BDDD-413B41CD9B01}" dt="2024-08-12T13:58:29.436" v="42345" actId="47"/>
        <pc:sldMkLst>
          <pc:docMk/>
          <pc:sldMk cId="742686543" sldId="1750"/>
        </pc:sldMkLst>
      </pc:sldChg>
      <pc:sldChg chg="addSp delSp modSp add mod ord delAnim modAnim">
        <pc:chgData name="paul meaney" userId="8f3b41ac-413d-46e0-bc97-8181c95bcdc2" providerId="ADAL" clId="{5787B42F-48D4-4548-BDDD-413B41CD9B01}" dt="2024-08-12T13:30:18.499" v="40993"/>
        <pc:sldMkLst>
          <pc:docMk/>
          <pc:sldMk cId="129954134" sldId="1765"/>
        </pc:sldMkLst>
        <pc:spChg chg="mod">
          <ac:chgData name="paul meaney" userId="8f3b41ac-413d-46e0-bc97-8181c95bcdc2" providerId="ADAL" clId="{5787B42F-48D4-4548-BDDD-413B41CD9B01}" dt="2024-08-12T13:17:42.034" v="40589" actId="20577"/>
          <ac:spMkLst>
            <pc:docMk/>
            <pc:sldMk cId="129954134" sldId="1765"/>
            <ac:spMk id="2" creationId="{11C9C9FF-3193-5BF9-DAFC-88071911FB6A}"/>
          </ac:spMkLst>
        </pc:spChg>
        <pc:spChg chg="del mod topLvl">
          <ac:chgData name="paul meaney" userId="8f3b41ac-413d-46e0-bc97-8181c95bcdc2" providerId="ADAL" clId="{5787B42F-48D4-4548-BDDD-413B41CD9B01}" dt="2024-08-12T13:17:17.691" v="40556" actId="478"/>
          <ac:spMkLst>
            <pc:docMk/>
            <pc:sldMk cId="129954134" sldId="1765"/>
            <ac:spMk id="7" creationId="{802AEFD5-C9F3-3418-D720-9A65A63B8AB7}"/>
          </ac:spMkLst>
        </pc:spChg>
        <pc:spChg chg="add mod">
          <ac:chgData name="paul meaney" userId="8f3b41ac-413d-46e0-bc97-8181c95bcdc2" providerId="ADAL" clId="{5787B42F-48D4-4548-BDDD-413B41CD9B01}" dt="2024-08-12T13:23:26.822" v="40744" actId="20577"/>
          <ac:spMkLst>
            <pc:docMk/>
            <pc:sldMk cId="129954134" sldId="1765"/>
            <ac:spMk id="13" creationId="{E6A8B73A-A147-6E2A-F8ED-2A9C0853B454}"/>
          </ac:spMkLst>
        </pc:spChg>
        <pc:spChg chg="add mod">
          <ac:chgData name="paul meaney" userId="8f3b41ac-413d-46e0-bc97-8181c95bcdc2" providerId="ADAL" clId="{5787B42F-48D4-4548-BDDD-413B41CD9B01}" dt="2024-08-12T13:18:42.218" v="40644" actId="20577"/>
          <ac:spMkLst>
            <pc:docMk/>
            <pc:sldMk cId="129954134" sldId="1765"/>
            <ac:spMk id="15" creationId="{5C8C6060-1196-3B08-0C0D-58FEAD91F1F6}"/>
          </ac:spMkLst>
        </pc:spChg>
        <pc:spChg chg="mod">
          <ac:chgData name="paul meaney" userId="8f3b41ac-413d-46e0-bc97-8181c95bcdc2" providerId="ADAL" clId="{5787B42F-48D4-4548-BDDD-413B41CD9B01}" dt="2024-08-12T13:17:02.230" v="40550" actId="1076"/>
          <ac:spMkLst>
            <pc:docMk/>
            <pc:sldMk cId="129954134" sldId="1765"/>
            <ac:spMk id="18" creationId="{85294C1F-AAAB-00AB-11FC-33667E6C28B5}"/>
          </ac:spMkLst>
        </pc:spChg>
        <pc:spChg chg="add mod">
          <ac:chgData name="paul meaney" userId="8f3b41ac-413d-46e0-bc97-8181c95bcdc2" providerId="ADAL" clId="{5787B42F-48D4-4548-BDDD-413B41CD9B01}" dt="2024-08-12T13:20:59.484" v="40720" actId="1076"/>
          <ac:spMkLst>
            <pc:docMk/>
            <pc:sldMk cId="129954134" sldId="1765"/>
            <ac:spMk id="25" creationId="{6FCBCCEB-20DD-ED0F-372B-A3E1B29E2339}"/>
          </ac:spMkLst>
        </pc:spChg>
        <pc:spChg chg="mod">
          <ac:chgData name="paul meaney" userId="8f3b41ac-413d-46e0-bc97-8181c95bcdc2" providerId="ADAL" clId="{5787B42F-48D4-4548-BDDD-413B41CD9B01}" dt="2024-08-12T13:20:20.785" v="40702"/>
          <ac:spMkLst>
            <pc:docMk/>
            <pc:sldMk cId="129954134" sldId="1765"/>
            <ac:spMk id="28" creationId="{2C4BC089-1BD4-0AE8-C6E3-9A7FE1294B69}"/>
          </ac:spMkLst>
        </pc:spChg>
        <pc:spChg chg="mod">
          <ac:chgData name="paul meaney" userId="8f3b41ac-413d-46e0-bc97-8181c95bcdc2" providerId="ADAL" clId="{5787B42F-48D4-4548-BDDD-413B41CD9B01}" dt="2024-08-12T13:21:55.069" v="40729" actId="164"/>
          <ac:spMkLst>
            <pc:docMk/>
            <pc:sldMk cId="129954134" sldId="1765"/>
            <ac:spMk id="29" creationId="{E3402CD2-FD86-E03A-CC3C-9DC2196483D0}"/>
          </ac:spMkLst>
        </pc:spChg>
        <pc:spChg chg="mod">
          <ac:chgData name="paul meaney" userId="8f3b41ac-413d-46e0-bc97-8181c95bcdc2" providerId="ADAL" clId="{5787B42F-48D4-4548-BDDD-413B41CD9B01}" dt="2024-08-12T13:20:20.785" v="40702"/>
          <ac:spMkLst>
            <pc:docMk/>
            <pc:sldMk cId="129954134" sldId="1765"/>
            <ac:spMk id="30" creationId="{954B5556-0BFE-BE5A-A533-BEDE6F6E28CB}"/>
          </ac:spMkLst>
        </pc:spChg>
        <pc:spChg chg="mod">
          <ac:chgData name="paul meaney" userId="8f3b41ac-413d-46e0-bc97-8181c95bcdc2" providerId="ADAL" clId="{5787B42F-48D4-4548-BDDD-413B41CD9B01}" dt="2024-08-12T13:20:20.785" v="40702"/>
          <ac:spMkLst>
            <pc:docMk/>
            <pc:sldMk cId="129954134" sldId="1765"/>
            <ac:spMk id="31" creationId="{5043B110-B61B-6200-79AA-66C7F8B8B73D}"/>
          </ac:spMkLst>
        </pc:spChg>
        <pc:spChg chg="mod">
          <ac:chgData name="paul meaney" userId="8f3b41ac-413d-46e0-bc97-8181c95bcdc2" providerId="ADAL" clId="{5787B42F-48D4-4548-BDDD-413B41CD9B01}" dt="2024-08-12T13:20:20.785" v="40702"/>
          <ac:spMkLst>
            <pc:docMk/>
            <pc:sldMk cId="129954134" sldId="1765"/>
            <ac:spMk id="32" creationId="{3A25E3FE-278E-34A6-EC0D-E6A031E38880}"/>
          </ac:spMkLst>
        </pc:spChg>
        <pc:spChg chg="mod">
          <ac:chgData name="paul meaney" userId="8f3b41ac-413d-46e0-bc97-8181c95bcdc2" providerId="ADAL" clId="{5787B42F-48D4-4548-BDDD-413B41CD9B01}" dt="2024-08-12T13:20:20.785" v="40702"/>
          <ac:spMkLst>
            <pc:docMk/>
            <pc:sldMk cId="129954134" sldId="1765"/>
            <ac:spMk id="33" creationId="{6253A0D3-63F5-7EE8-3AE1-DBFB3745493B}"/>
          </ac:spMkLst>
        </pc:spChg>
        <pc:spChg chg="mod">
          <ac:chgData name="paul meaney" userId="8f3b41ac-413d-46e0-bc97-8181c95bcdc2" providerId="ADAL" clId="{5787B42F-48D4-4548-BDDD-413B41CD9B01}" dt="2024-08-12T13:20:20.785" v="40702"/>
          <ac:spMkLst>
            <pc:docMk/>
            <pc:sldMk cId="129954134" sldId="1765"/>
            <ac:spMk id="34" creationId="{10C7CECC-8300-F8AC-0015-229951F256B7}"/>
          </ac:spMkLst>
        </pc:spChg>
        <pc:spChg chg="mod">
          <ac:chgData name="paul meaney" userId="8f3b41ac-413d-46e0-bc97-8181c95bcdc2" providerId="ADAL" clId="{5787B42F-48D4-4548-BDDD-413B41CD9B01}" dt="2024-08-12T13:20:20.785" v="40702"/>
          <ac:spMkLst>
            <pc:docMk/>
            <pc:sldMk cId="129954134" sldId="1765"/>
            <ac:spMk id="35" creationId="{F24174B7-89BD-1711-0CF2-F6301A14796A}"/>
          </ac:spMkLst>
        </pc:spChg>
        <pc:spChg chg="mod">
          <ac:chgData name="paul meaney" userId="8f3b41ac-413d-46e0-bc97-8181c95bcdc2" providerId="ADAL" clId="{5787B42F-48D4-4548-BDDD-413B41CD9B01}" dt="2024-08-12T13:25:47.644" v="40805" actId="14100"/>
          <ac:spMkLst>
            <pc:docMk/>
            <pc:sldMk cId="129954134" sldId="1765"/>
            <ac:spMk id="39" creationId="{313AC8CD-26E5-186E-7D58-B6C48AAD4217}"/>
          </ac:spMkLst>
        </pc:spChg>
        <pc:spChg chg="mod">
          <ac:chgData name="paul meaney" userId="8f3b41ac-413d-46e0-bc97-8181c95bcdc2" providerId="ADAL" clId="{5787B42F-48D4-4548-BDDD-413B41CD9B01}" dt="2024-08-12T13:20:20.785" v="40702"/>
          <ac:spMkLst>
            <pc:docMk/>
            <pc:sldMk cId="129954134" sldId="1765"/>
            <ac:spMk id="40" creationId="{F93E6B09-DE5E-DE5E-4FBE-530007D02355}"/>
          </ac:spMkLst>
        </pc:spChg>
        <pc:spChg chg="mod">
          <ac:chgData name="paul meaney" userId="8f3b41ac-413d-46e0-bc97-8181c95bcdc2" providerId="ADAL" clId="{5787B42F-48D4-4548-BDDD-413B41CD9B01}" dt="2024-08-12T13:20:20.785" v="40702"/>
          <ac:spMkLst>
            <pc:docMk/>
            <pc:sldMk cId="129954134" sldId="1765"/>
            <ac:spMk id="42" creationId="{FDDCA3EC-A0E8-D506-C088-C47F545533AE}"/>
          </ac:spMkLst>
        </pc:spChg>
        <pc:spChg chg="mod">
          <ac:chgData name="paul meaney" userId="8f3b41ac-413d-46e0-bc97-8181c95bcdc2" providerId="ADAL" clId="{5787B42F-48D4-4548-BDDD-413B41CD9B01}" dt="2024-08-12T13:20:20.785" v="40702"/>
          <ac:spMkLst>
            <pc:docMk/>
            <pc:sldMk cId="129954134" sldId="1765"/>
            <ac:spMk id="43" creationId="{E61CBF36-E3C4-9B27-515E-9F22F3D859A2}"/>
          </ac:spMkLst>
        </pc:spChg>
        <pc:spChg chg="mod">
          <ac:chgData name="paul meaney" userId="8f3b41ac-413d-46e0-bc97-8181c95bcdc2" providerId="ADAL" clId="{5787B42F-48D4-4548-BDDD-413B41CD9B01}" dt="2024-08-12T13:20:20.785" v="40702"/>
          <ac:spMkLst>
            <pc:docMk/>
            <pc:sldMk cId="129954134" sldId="1765"/>
            <ac:spMk id="44" creationId="{C2EDCDA9-F554-2C6C-D318-C5843A652E92}"/>
          </ac:spMkLst>
        </pc:spChg>
        <pc:spChg chg="add mod">
          <ac:chgData name="paul meaney" userId="8f3b41ac-413d-46e0-bc97-8181c95bcdc2" providerId="ADAL" clId="{5787B42F-48D4-4548-BDDD-413B41CD9B01}" dt="2024-08-12T13:25:24.781" v="40758" actId="1076"/>
          <ac:spMkLst>
            <pc:docMk/>
            <pc:sldMk cId="129954134" sldId="1765"/>
            <ac:spMk id="47" creationId="{C45E09B0-0D76-EB83-5980-4A3BA427F81B}"/>
          </ac:spMkLst>
        </pc:spChg>
        <pc:spChg chg="add mod">
          <ac:chgData name="paul meaney" userId="8f3b41ac-413d-46e0-bc97-8181c95bcdc2" providerId="ADAL" clId="{5787B42F-48D4-4548-BDDD-413B41CD9B01}" dt="2024-08-12T13:21:41.766" v="40726" actId="164"/>
          <ac:spMkLst>
            <pc:docMk/>
            <pc:sldMk cId="129954134" sldId="1765"/>
            <ac:spMk id="48" creationId="{8816D811-FD83-4631-B85F-5EE754E2B998}"/>
          </ac:spMkLst>
        </pc:spChg>
        <pc:spChg chg="add del mod">
          <ac:chgData name="paul meaney" userId="8f3b41ac-413d-46e0-bc97-8181c95bcdc2" providerId="ADAL" clId="{5787B42F-48D4-4548-BDDD-413B41CD9B01}" dt="2024-08-12T13:24:50.733" v="40756" actId="164"/>
          <ac:spMkLst>
            <pc:docMk/>
            <pc:sldMk cId="129954134" sldId="1765"/>
            <ac:spMk id="50" creationId="{B3E45CA5-FC99-438C-C412-547C2B2DC6E2}"/>
          </ac:spMkLst>
        </pc:spChg>
        <pc:spChg chg="add mod">
          <ac:chgData name="paul meaney" userId="8f3b41ac-413d-46e0-bc97-8181c95bcdc2" providerId="ADAL" clId="{5787B42F-48D4-4548-BDDD-413B41CD9B01}" dt="2024-08-12T13:22:31.938" v="40735" actId="164"/>
          <ac:spMkLst>
            <pc:docMk/>
            <pc:sldMk cId="129954134" sldId="1765"/>
            <ac:spMk id="52" creationId="{2E6D59ED-2687-A81C-0ADD-35ABEDBCBF97}"/>
          </ac:spMkLst>
        </pc:spChg>
        <pc:spChg chg="add mod">
          <ac:chgData name="paul meaney" userId="8f3b41ac-413d-46e0-bc97-8181c95bcdc2" providerId="ADAL" clId="{5787B42F-48D4-4548-BDDD-413B41CD9B01}" dt="2024-08-12T13:27:58.127" v="40818" actId="208"/>
          <ac:spMkLst>
            <pc:docMk/>
            <pc:sldMk cId="129954134" sldId="1765"/>
            <ac:spMk id="55" creationId="{98C87DD9-56A3-54D9-327F-2F7386C98416}"/>
          </ac:spMkLst>
        </pc:spChg>
        <pc:grpChg chg="del">
          <ac:chgData name="paul meaney" userId="8f3b41ac-413d-46e0-bc97-8181c95bcdc2" providerId="ADAL" clId="{5787B42F-48D4-4548-BDDD-413B41CD9B01}" dt="2024-08-12T13:17:14.844" v="40555" actId="478"/>
          <ac:grpSpMkLst>
            <pc:docMk/>
            <pc:sldMk cId="129954134" sldId="1765"/>
            <ac:grpSpMk id="8" creationId="{EC9E0693-51AC-6F55-736A-3B1224FF9748}"/>
          </ac:grpSpMkLst>
        </pc:grpChg>
        <pc:grpChg chg="del mod">
          <ac:chgData name="paul meaney" userId="8f3b41ac-413d-46e0-bc97-8181c95bcdc2" providerId="ADAL" clId="{5787B42F-48D4-4548-BDDD-413B41CD9B01}" dt="2024-08-12T13:17:19.791" v="40557" actId="478"/>
          <ac:grpSpMkLst>
            <pc:docMk/>
            <pc:sldMk cId="129954134" sldId="1765"/>
            <ac:grpSpMk id="19" creationId="{2E886C80-F27F-A68D-E3E2-028E11E7C59B}"/>
          </ac:grpSpMkLst>
        </pc:grpChg>
        <pc:grpChg chg="add mod">
          <ac:chgData name="paul meaney" userId="8f3b41ac-413d-46e0-bc97-8181c95bcdc2" providerId="ADAL" clId="{5787B42F-48D4-4548-BDDD-413B41CD9B01}" dt="2024-08-12T13:21:41.766" v="40726" actId="164"/>
          <ac:grpSpMkLst>
            <pc:docMk/>
            <pc:sldMk cId="129954134" sldId="1765"/>
            <ac:grpSpMk id="24" creationId="{A33586FD-30D3-A5EA-90CB-D87DB2C94237}"/>
          </ac:grpSpMkLst>
        </pc:grpChg>
        <pc:grpChg chg="add mod">
          <ac:chgData name="paul meaney" userId="8f3b41ac-413d-46e0-bc97-8181c95bcdc2" providerId="ADAL" clId="{5787B42F-48D4-4548-BDDD-413B41CD9B01}" dt="2024-08-12T13:20:42.026" v="40707" actId="164"/>
          <ac:grpSpMkLst>
            <pc:docMk/>
            <pc:sldMk cId="129954134" sldId="1765"/>
            <ac:grpSpMk id="26" creationId="{7E1038D4-9281-41B3-F55B-84231F1A376C}"/>
          </ac:grpSpMkLst>
        </pc:grpChg>
        <pc:grpChg chg="mod">
          <ac:chgData name="paul meaney" userId="8f3b41ac-413d-46e0-bc97-8181c95bcdc2" providerId="ADAL" clId="{5787B42F-48D4-4548-BDDD-413B41CD9B01}" dt="2024-08-12T13:20:20.785" v="40702"/>
          <ac:grpSpMkLst>
            <pc:docMk/>
            <pc:sldMk cId="129954134" sldId="1765"/>
            <ac:grpSpMk id="27" creationId="{3F474D17-DF10-48FB-BB2C-D35B414C52D5}"/>
          </ac:grpSpMkLst>
        </pc:grpChg>
        <pc:grpChg chg="mod">
          <ac:chgData name="paul meaney" userId="8f3b41ac-413d-46e0-bc97-8181c95bcdc2" providerId="ADAL" clId="{5787B42F-48D4-4548-BDDD-413B41CD9B01}" dt="2024-08-12T13:25:50.715" v="40806" actId="1076"/>
          <ac:grpSpMkLst>
            <pc:docMk/>
            <pc:sldMk cId="129954134" sldId="1765"/>
            <ac:grpSpMk id="36" creationId="{EDFAF4D5-13FA-6C57-5900-8F833800502F}"/>
          </ac:grpSpMkLst>
        </pc:grpChg>
        <pc:grpChg chg="add mod ord">
          <ac:chgData name="paul meaney" userId="8f3b41ac-413d-46e0-bc97-8181c95bcdc2" providerId="ADAL" clId="{5787B42F-48D4-4548-BDDD-413B41CD9B01}" dt="2024-08-12T13:22:31.938" v="40735" actId="164"/>
          <ac:grpSpMkLst>
            <pc:docMk/>
            <pc:sldMk cId="129954134" sldId="1765"/>
            <ac:grpSpMk id="46" creationId="{6EFAA4FC-49F6-1069-B5DE-EE114B647603}"/>
          </ac:grpSpMkLst>
        </pc:grpChg>
        <pc:grpChg chg="add mod">
          <ac:chgData name="paul meaney" userId="8f3b41ac-413d-46e0-bc97-8181c95bcdc2" providerId="ADAL" clId="{5787B42F-48D4-4548-BDDD-413B41CD9B01}" dt="2024-08-12T13:23:17.389" v="40742" actId="1076"/>
          <ac:grpSpMkLst>
            <pc:docMk/>
            <pc:sldMk cId="129954134" sldId="1765"/>
            <ac:grpSpMk id="49" creationId="{16A868B6-84C9-E31F-AD10-93515989C77C}"/>
          </ac:grpSpMkLst>
        </pc:grpChg>
        <pc:grpChg chg="add mod">
          <ac:chgData name="paul meaney" userId="8f3b41ac-413d-46e0-bc97-8181c95bcdc2" providerId="ADAL" clId="{5787B42F-48D4-4548-BDDD-413B41CD9B01}" dt="2024-08-12T13:24:50.733" v="40756" actId="164"/>
          <ac:grpSpMkLst>
            <pc:docMk/>
            <pc:sldMk cId="129954134" sldId="1765"/>
            <ac:grpSpMk id="51" creationId="{307B907E-C296-C277-360A-410E3A765B97}"/>
          </ac:grpSpMkLst>
        </pc:grpChg>
        <pc:grpChg chg="add mod">
          <ac:chgData name="paul meaney" userId="8f3b41ac-413d-46e0-bc97-8181c95bcdc2" providerId="ADAL" clId="{5787B42F-48D4-4548-BDDD-413B41CD9B01}" dt="2024-08-12T13:25:27.633" v="40759" actId="1076"/>
          <ac:grpSpMkLst>
            <pc:docMk/>
            <pc:sldMk cId="129954134" sldId="1765"/>
            <ac:grpSpMk id="53" creationId="{DCE4CB8D-039E-6B1D-D599-E5B832382F24}"/>
          </ac:grpSpMkLst>
        </pc:grpChg>
        <pc:grpChg chg="add mod">
          <ac:chgData name="paul meaney" userId="8f3b41ac-413d-46e0-bc97-8181c95bcdc2" providerId="ADAL" clId="{5787B42F-48D4-4548-BDDD-413B41CD9B01}" dt="2024-08-12T13:25:03.984" v="40757" actId="1076"/>
          <ac:grpSpMkLst>
            <pc:docMk/>
            <pc:sldMk cId="129954134" sldId="1765"/>
            <ac:grpSpMk id="54" creationId="{7290977B-8747-FB2B-17CE-3C0637F6124E}"/>
          </ac:grpSpMkLst>
        </pc:grpChg>
        <pc:picChg chg="del topLvl">
          <ac:chgData name="paul meaney" userId="8f3b41ac-413d-46e0-bc97-8181c95bcdc2" providerId="ADAL" clId="{5787B42F-48D4-4548-BDDD-413B41CD9B01}" dt="2024-08-12T13:17:14.844" v="40555" actId="478"/>
          <ac:picMkLst>
            <pc:docMk/>
            <pc:sldMk cId="129954134" sldId="1765"/>
            <ac:picMk id="5" creationId="{3A20D058-12A6-F43F-8386-A46DAEAE399F}"/>
          </ac:picMkLst>
        </pc:picChg>
        <pc:picChg chg="del">
          <ac:chgData name="paul meaney" userId="8f3b41ac-413d-46e0-bc97-8181c95bcdc2" providerId="ADAL" clId="{5787B42F-48D4-4548-BDDD-413B41CD9B01}" dt="2024-08-12T13:16:38.576" v="40533" actId="478"/>
          <ac:picMkLst>
            <pc:docMk/>
            <pc:sldMk cId="129954134" sldId="1765"/>
            <ac:picMk id="6" creationId="{541B7251-E95B-C082-1DAA-19E0F6BCA918}"/>
          </ac:picMkLst>
        </pc:picChg>
        <pc:picChg chg="add mod">
          <ac:chgData name="paul meaney" userId="8f3b41ac-413d-46e0-bc97-8181c95bcdc2" providerId="ADAL" clId="{5787B42F-48D4-4548-BDDD-413B41CD9B01}" dt="2024-08-12T13:21:55.069" v="40729" actId="164"/>
          <ac:picMkLst>
            <pc:docMk/>
            <pc:sldMk cId="129954134" sldId="1765"/>
            <ac:picMk id="9" creationId="{FC1C04E1-ACE9-3036-4F10-FF5A057B6CDE}"/>
          </ac:picMkLst>
        </pc:picChg>
        <pc:picChg chg="add mod">
          <ac:chgData name="paul meaney" userId="8f3b41ac-413d-46e0-bc97-8181c95bcdc2" providerId="ADAL" clId="{5787B42F-48D4-4548-BDDD-413B41CD9B01}" dt="2024-08-12T13:18:51.833" v="40645" actId="164"/>
          <ac:picMkLst>
            <pc:docMk/>
            <pc:sldMk cId="129954134" sldId="1765"/>
            <ac:picMk id="14" creationId="{8F22E55A-BC8B-25E6-303E-408692900B79}"/>
          </ac:picMkLst>
        </pc:picChg>
        <pc:picChg chg="del">
          <ac:chgData name="paul meaney" userId="8f3b41ac-413d-46e0-bc97-8181c95bcdc2" providerId="ADAL" clId="{5787B42F-48D4-4548-BDDD-413B41CD9B01}" dt="2024-08-12T13:17:51.534" v="40591" actId="478"/>
          <ac:picMkLst>
            <pc:docMk/>
            <pc:sldMk cId="129954134" sldId="1765"/>
            <ac:picMk id="23" creationId="{A1C63B6D-1BEA-C869-C459-0A39901FCE07}"/>
          </ac:picMkLst>
        </pc:picChg>
        <pc:picChg chg="add mod">
          <ac:chgData name="paul meaney" userId="8f3b41ac-413d-46e0-bc97-8181c95bcdc2" providerId="ADAL" clId="{5787B42F-48D4-4548-BDDD-413B41CD9B01}" dt="2024-08-12T13:20:42.026" v="40707" actId="164"/>
          <ac:picMkLst>
            <pc:docMk/>
            <pc:sldMk cId="129954134" sldId="1765"/>
            <ac:picMk id="45" creationId="{5B70E357-1C5C-7D4A-1E23-CC8531A53906}"/>
          </ac:picMkLst>
        </pc:picChg>
        <pc:picChg chg="mod">
          <ac:chgData name="paul meaney" userId="8f3b41ac-413d-46e0-bc97-8181c95bcdc2" providerId="ADAL" clId="{5787B42F-48D4-4548-BDDD-413B41CD9B01}" dt="2024-08-12T13:27:09.653" v="40814"/>
          <ac:picMkLst>
            <pc:docMk/>
            <pc:sldMk cId="129954134" sldId="1765"/>
            <ac:picMk id="56" creationId="{39E690C5-F716-2AB4-5B44-1993B75761EB}"/>
          </ac:picMkLst>
        </pc:picChg>
      </pc:sldChg>
      <pc:sldChg chg="modSp add setBg">
        <pc:chgData name="paul meaney" userId="8f3b41ac-413d-46e0-bc97-8181c95bcdc2" providerId="ADAL" clId="{5787B42F-48D4-4548-BDDD-413B41CD9B01}" dt="2024-08-12T14:11:30.886" v="43174" actId="20577"/>
        <pc:sldMkLst>
          <pc:docMk/>
          <pc:sldMk cId="618399493" sldId="1949"/>
        </pc:sldMkLst>
        <pc:graphicFrameChg chg="mod">
          <ac:chgData name="paul meaney" userId="8f3b41ac-413d-46e0-bc97-8181c95bcdc2" providerId="ADAL" clId="{5787B42F-48D4-4548-BDDD-413B41CD9B01}" dt="2024-08-12T14:11:30.886" v="43174" actId="20577"/>
          <ac:graphicFrameMkLst>
            <pc:docMk/>
            <pc:sldMk cId="618399493" sldId="1949"/>
            <ac:graphicFrameMk id="6" creationId="{E60787AC-1FC3-2B5B-94DB-AA214F7CA1A3}"/>
          </ac:graphicFrameMkLst>
        </pc:graphicFrameChg>
      </pc:sldChg>
      <pc:sldChg chg="add setBg">
        <pc:chgData name="paul meaney" userId="8f3b41ac-413d-46e0-bc97-8181c95bcdc2" providerId="ADAL" clId="{5787B42F-48D4-4548-BDDD-413B41CD9B01}" dt="2024-08-12T14:12:11.997" v="43175"/>
        <pc:sldMkLst>
          <pc:docMk/>
          <pc:sldMk cId="3195599671" sldId="1986"/>
        </pc:sldMkLst>
      </pc:sldChg>
      <pc:sldChg chg="add">
        <pc:chgData name="paul meaney" userId="8f3b41ac-413d-46e0-bc97-8181c95bcdc2" providerId="ADAL" clId="{5787B42F-48D4-4548-BDDD-413B41CD9B01}" dt="2024-08-12T14:12:32.318" v="43176"/>
        <pc:sldMkLst>
          <pc:docMk/>
          <pc:sldMk cId="2539443872" sldId="1989"/>
        </pc:sldMkLst>
      </pc:sldChg>
      <pc:sldChg chg="modSp add mod">
        <pc:chgData name="paul meaney" userId="8f3b41ac-413d-46e0-bc97-8181c95bcdc2" providerId="ADAL" clId="{5787B42F-48D4-4548-BDDD-413B41CD9B01}" dt="2024-08-13T10:18:23.035" v="49455" actId="20577"/>
        <pc:sldMkLst>
          <pc:docMk/>
          <pc:sldMk cId="2412991197" sldId="2002"/>
        </pc:sldMkLst>
        <pc:spChg chg="mod">
          <ac:chgData name="paul meaney" userId="8f3b41ac-413d-46e0-bc97-8181c95bcdc2" providerId="ADAL" clId="{5787B42F-48D4-4548-BDDD-413B41CD9B01}" dt="2024-08-07T15:10:17.701" v="12465" actId="20577"/>
          <ac:spMkLst>
            <pc:docMk/>
            <pc:sldMk cId="2412991197" sldId="2002"/>
            <ac:spMk id="2" creationId="{3637BDFF-33E4-575B-A5AD-22D09AF8CED7}"/>
          </ac:spMkLst>
        </pc:spChg>
        <pc:graphicFrameChg chg="mod">
          <ac:chgData name="paul meaney" userId="8f3b41ac-413d-46e0-bc97-8181c95bcdc2" providerId="ADAL" clId="{5787B42F-48D4-4548-BDDD-413B41CD9B01}" dt="2024-08-13T10:18:23.035" v="49455" actId="20577"/>
          <ac:graphicFrameMkLst>
            <pc:docMk/>
            <pc:sldMk cId="2412991197" sldId="2002"/>
            <ac:graphicFrameMk id="6" creationId="{A24D0281-8714-AF13-E2A6-BB9972CC1364}"/>
          </ac:graphicFrameMkLst>
        </pc:graphicFrameChg>
      </pc:sldChg>
      <pc:sldChg chg="add">
        <pc:chgData name="paul meaney" userId="8f3b41ac-413d-46e0-bc97-8181c95bcdc2" providerId="ADAL" clId="{5787B42F-48D4-4548-BDDD-413B41CD9B01}" dt="2024-08-07T11:20:20.016" v="6174"/>
        <pc:sldMkLst>
          <pc:docMk/>
          <pc:sldMk cId="3273146632" sldId="2003"/>
        </pc:sldMkLst>
      </pc:sldChg>
      <pc:sldChg chg="addSp delSp modSp add mod delAnim modAnim">
        <pc:chgData name="paul meaney" userId="8f3b41ac-413d-46e0-bc97-8181c95bcdc2" providerId="ADAL" clId="{5787B42F-48D4-4548-BDDD-413B41CD9B01}" dt="2024-08-07T09:48:49.100" v="4282" actId="1076"/>
        <pc:sldMkLst>
          <pc:docMk/>
          <pc:sldMk cId="4073844174" sldId="2005"/>
        </pc:sldMkLst>
        <pc:spChg chg="mod">
          <ac:chgData name="paul meaney" userId="8f3b41ac-413d-46e0-bc97-8181c95bcdc2" providerId="ADAL" clId="{5787B42F-48D4-4548-BDDD-413B41CD9B01}" dt="2024-08-07T08:35:33.100" v="2625" actId="20577"/>
          <ac:spMkLst>
            <pc:docMk/>
            <pc:sldMk cId="4073844174" sldId="2005"/>
            <ac:spMk id="2" creationId="{83D64211-EFA9-1CF3-48AD-BD10E61008F3}"/>
          </ac:spMkLst>
        </pc:spChg>
        <pc:spChg chg="mod">
          <ac:chgData name="paul meaney" userId="8f3b41ac-413d-46e0-bc97-8181c95bcdc2" providerId="ADAL" clId="{5787B42F-48D4-4548-BDDD-413B41CD9B01}" dt="2024-08-07T08:56:34.510" v="3150" actId="20577"/>
          <ac:spMkLst>
            <pc:docMk/>
            <pc:sldMk cId="4073844174" sldId="2005"/>
            <ac:spMk id="10" creationId="{87649B2E-6010-C2B7-BCDF-7B73C3220F87}"/>
          </ac:spMkLst>
        </pc:spChg>
        <pc:spChg chg="add del mod">
          <ac:chgData name="paul meaney" userId="8f3b41ac-413d-46e0-bc97-8181c95bcdc2" providerId="ADAL" clId="{5787B42F-48D4-4548-BDDD-413B41CD9B01}" dt="2024-08-07T08:43:38.030" v="2695" actId="478"/>
          <ac:spMkLst>
            <pc:docMk/>
            <pc:sldMk cId="4073844174" sldId="2005"/>
            <ac:spMk id="11" creationId="{5CCBD6F3-E45C-A132-5FFF-010F8C308D76}"/>
          </ac:spMkLst>
        </pc:spChg>
        <pc:spChg chg="del mod topLvl">
          <ac:chgData name="paul meaney" userId="8f3b41ac-413d-46e0-bc97-8181c95bcdc2" providerId="ADAL" clId="{5787B42F-48D4-4548-BDDD-413B41CD9B01}" dt="2024-08-07T08:50:34.089" v="2797" actId="478"/>
          <ac:spMkLst>
            <pc:docMk/>
            <pc:sldMk cId="4073844174" sldId="2005"/>
            <ac:spMk id="13" creationId="{CF7647E6-1445-72A5-FAC8-F6248D253D1E}"/>
          </ac:spMkLst>
        </pc:spChg>
        <pc:spChg chg="del mod topLvl">
          <ac:chgData name="paul meaney" userId="8f3b41ac-413d-46e0-bc97-8181c95bcdc2" providerId="ADAL" clId="{5787B42F-48D4-4548-BDDD-413B41CD9B01}" dt="2024-08-07T08:50:36.103" v="2798" actId="478"/>
          <ac:spMkLst>
            <pc:docMk/>
            <pc:sldMk cId="4073844174" sldId="2005"/>
            <ac:spMk id="14" creationId="{54CFF9EB-D84B-D923-157C-9B171D3C6B5C}"/>
          </ac:spMkLst>
        </pc:spChg>
        <pc:spChg chg="add del mod ord">
          <ac:chgData name="paul meaney" userId="8f3b41ac-413d-46e0-bc97-8181c95bcdc2" providerId="ADAL" clId="{5787B42F-48D4-4548-BDDD-413B41CD9B01}" dt="2024-08-07T08:43:38.030" v="2695" actId="478"/>
          <ac:spMkLst>
            <pc:docMk/>
            <pc:sldMk cId="4073844174" sldId="2005"/>
            <ac:spMk id="15" creationId="{37ED0ADA-0F55-25A3-720D-5BA121732BBF}"/>
          </ac:spMkLst>
        </pc:spChg>
        <pc:spChg chg="add mod">
          <ac:chgData name="paul meaney" userId="8f3b41ac-413d-46e0-bc97-8181c95bcdc2" providerId="ADAL" clId="{5787B42F-48D4-4548-BDDD-413B41CD9B01}" dt="2024-08-07T08:48:43.644" v="2755" actId="164"/>
          <ac:spMkLst>
            <pc:docMk/>
            <pc:sldMk cId="4073844174" sldId="2005"/>
            <ac:spMk id="18" creationId="{F7E0D399-27E8-717C-98FA-21150FDD0AC7}"/>
          </ac:spMkLst>
        </pc:spChg>
        <pc:spChg chg="add mod">
          <ac:chgData name="paul meaney" userId="8f3b41ac-413d-46e0-bc97-8181c95bcdc2" providerId="ADAL" clId="{5787B42F-48D4-4548-BDDD-413B41CD9B01}" dt="2024-08-07T08:54:48.821" v="2892" actId="164"/>
          <ac:spMkLst>
            <pc:docMk/>
            <pc:sldMk cId="4073844174" sldId="2005"/>
            <ac:spMk id="20" creationId="{31CC76A5-E95C-414E-6F67-F994053AB983}"/>
          </ac:spMkLst>
        </pc:spChg>
        <pc:spChg chg="add mod">
          <ac:chgData name="paul meaney" userId="8f3b41ac-413d-46e0-bc97-8181c95bcdc2" providerId="ADAL" clId="{5787B42F-48D4-4548-BDDD-413B41CD9B01}" dt="2024-08-07T08:48:43.644" v="2755" actId="164"/>
          <ac:spMkLst>
            <pc:docMk/>
            <pc:sldMk cId="4073844174" sldId="2005"/>
            <ac:spMk id="22" creationId="{6DC5526C-A827-B9EE-BA3D-DE02CB4A6543}"/>
          </ac:spMkLst>
        </pc:spChg>
        <pc:spChg chg="mod">
          <ac:chgData name="paul meaney" userId="8f3b41ac-413d-46e0-bc97-8181c95bcdc2" providerId="ADAL" clId="{5787B42F-48D4-4548-BDDD-413B41CD9B01}" dt="2024-08-07T09:08:54.638" v="3207" actId="1076"/>
          <ac:spMkLst>
            <pc:docMk/>
            <pc:sldMk cId="4073844174" sldId="2005"/>
            <ac:spMk id="24" creationId="{70FD3E56-362C-CCA2-503A-8BA80807BC08}"/>
          </ac:spMkLst>
        </pc:spChg>
        <pc:spChg chg="del">
          <ac:chgData name="paul meaney" userId="8f3b41ac-413d-46e0-bc97-8181c95bcdc2" providerId="ADAL" clId="{5787B42F-48D4-4548-BDDD-413B41CD9B01}" dt="2024-08-07T08:37:00.087" v="2626" actId="478"/>
          <ac:spMkLst>
            <pc:docMk/>
            <pc:sldMk cId="4073844174" sldId="2005"/>
            <ac:spMk id="25" creationId="{C176C372-B845-6FAE-A131-591D180BC687}"/>
          </ac:spMkLst>
        </pc:spChg>
        <pc:spChg chg="mod">
          <ac:chgData name="paul meaney" userId="8f3b41ac-413d-46e0-bc97-8181c95bcdc2" providerId="ADAL" clId="{5787B42F-48D4-4548-BDDD-413B41CD9B01}" dt="2024-08-07T08:37:06.010" v="2627" actId="242"/>
          <ac:spMkLst>
            <pc:docMk/>
            <pc:sldMk cId="4073844174" sldId="2005"/>
            <ac:spMk id="27" creationId="{F385D0E1-BAA2-04AC-2504-DC52B09FE92F}"/>
          </ac:spMkLst>
        </pc:spChg>
        <pc:spChg chg="mod">
          <ac:chgData name="paul meaney" userId="8f3b41ac-413d-46e0-bc97-8181c95bcdc2" providerId="ADAL" clId="{5787B42F-48D4-4548-BDDD-413B41CD9B01}" dt="2024-08-07T08:37:06.010" v="2627" actId="242"/>
          <ac:spMkLst>
            <pc:docMk/>
            <pc:sldMk cId="4073844174" sldId="2005"/>
            <ac:spMk id="28" creationId="{7B28DC9B-8224-2D76-2C64-73453C3E7B91}"/>
          </ac:spMkLst>
        </pc:spChg>
        <pc:spChg chg="del">
          <ac:chgData name="paul meaney" userId="8f3b41ac-413d-46e0-bc97-8181c95bcdc2" providerId="ADAL" clId="{5787B42F-48D4-4548-BDDD-413B41CD9B01}" dt="2024-08-07T08:51:22.855" v="2815" actId="478"/>
          <ac:spMkLst>
            <pc:docMk/>
            <pc:sldMk cId="4073844174" sldId="2005"/>
            <ac:spMk id="29" creationId="{D9D1974F-EC09-2DB7-52D9-2811CAEB7364}"/>
          </ac:spMkLst>
        </pc:spChg>
        <pc:spChg chg="del">
          <ac:chgData name="paul meaney" userId="8f3b41ac-413d-46e0-bc97-8181c95bcdc2" providerId="ADAL" clId="{5787B42F-48D4-4548-BDDD-413B41CD9B01}" dt="2024-08-07T08:51:10.641" v="2811" actId="478"/>
          <ac:spMkLst>
            <pc:docMk/>
            <pc:sldMk cId="4073844174" sldId="2005"/>
            <ac:spMk id="30" creationId="{7FB9E431-0F47-753F-7377-A0F59438F4F5}"/>
          </ac:spMkLst>
        </pc:spChg>
        <pc:spChg chg="mod topLvl">
          <ac:chgData name="paul meaney" userId="8f3b41ac-413d-46e0-bc97-8181c95bcdc2" providerId="ADAL" clId="{5787B42F-48D4-4548-BDDD-413B41CD9B01}" dt="2024-08-07T09:04:35.584" v="3178" actId="1076"/>
          <ac:spMkLst>
            <pc:docMk/>
            <pc:sldMk cId="4073844174" sldId="2005"/>
            <ac:spMk id="32" creationId="{F7BE0187-AD3E-815E-9D76-6A42C40100B2}"/>
          </ac:spMkLst>
        </pc:spChg>
        <pc:spChg chg="del mod topLvl">
          <ac:chgData name="paul meaney" userId="8f3b41ac-413d-46e0-bc97-8181c95bcdc2" providerId="ADAL" clId="{5787B42F-48D4-4548-BDDD-413B41CD9B01}" dt="2024-08-07T08:54:09.335" v="2842" actId="478"/>
          <ac:spMkLst>
            <pc:docMk/>
            <pc:sldMk cId="4073844174" sldId="2005"/>
            <ac:spMk id="33" creationId="{AD86F67A-5A51-F27C-3FC7-F95D8AEE2915}"/>
          </ac:spMkLst>
        </pc:spChg>
        <pc:spChg chg="add mod">
          <ac:chgData name="paul meaney" userId="8f3b41ac-413d-46e0-bc97-8181c95bcdc2" providerId="ADAL" clId="{5787B42F-48D4-4548-BDDD-413B41CD9B01}" dt="2024-08-07T08:48:43.644" v="2755" actId="164"/>
          <ac:spMkLst>
            <pc:docMk/>
            <pc:sldMk cId="4073844174" sldId="2005"/>
            <ac:spMk id="34" creationId="{3288EF16-4F9D-5371-1621-34BBE5239F8C}"/>
          </ac:spMkLst>
        </pc:spChg>
        <pc:spChg chg="del">
          <ac:chgData name="paul meaney" userId="8f3b41ac-413d-46e0-bc97-8181c95bcdc2" providerId="ADAL" clId="{5787B42F-48D4-4548-BDDD-413B41CD9B01}" dt="2024-08-07T08:51:13.058" v="2812" actId="478"/>
          <ac:spMkLst>
            <pc:docMk/>
            <pc:sldMk cId="4073844174" sldId="2005"/>
            <ac:spMk id="35" creationId="{4056F236-733D-E708-8052-C4F0CB565DBD}"/>
          </ac:spMkLst>
        </pc:spChg>
        <pc:spChg chg="mod">
          <ac:chgData name="paul meaney" userId="8f3b41ac-413d-46e0-bc97-8181c95bcdc2" providerId="ADAL" clId="{5787B42F-48D4-4548-BDDD-413B41CD9B01}" dt="2024-08-07T08:37:18.342" v="2633" actId="27636"/>
          <ac:spMkLst>
            <pc:docMk/>
            <pc:sldMk cId="4073844174" sldId="2005"/>
            <ac:spMk id="37" creationId="{40D0C687-01A2-1C00-404D-5885643DFC36}"/>
          </ac:spMkLst>
        </pc:spChg>
        <pc:spChg chg="mod">
          <ac:chgData name="paul meaney" userId="8f3b41ac-413d-46e0-bc97-8181c95bcdc2" providerId="ADAL" clId="{5787B42F-48D4-4548-BDDD-413B41CD9B01}" dt="2024-08-07T08:37:12.617" v="2629" actId="242"/>
          <ac:spMkLst>
            <pc:docMk/>
            <pc:sldMk cId="4073844174" sldId="2005"/>
            <ac:spMk id="38" creationId="{FB84F65E-23AB-8BA8-AEA5-F937859586C3}"/>
          </ac:spMkLst>
        </pc:spChg>
        <pc:spChg chg="add mod">
          <ac:chgData name="paul meaney" userId="8f3b41ac-413d-46e0-bc97-8181c95bcdc2" providerId="ADAL" clId="{5787B42F-48D4-4548-BDDD-413B41CD9B01}" dt="2024-08-07T08:48:43.644" v="2755" actId="164"/>
          <ac:spMkLst>
            <pc:docMk/>
            <pc:sldMk cId="4073844174" sldId="2005"/>
            <ac:spMk id="39" creationId="{4336261E-632C-6886-694D-1A4B3ACBC2DB}"/>
          </ac:spMkLst>
        </pc:spChg>
        <pc:spChg chg="mod">
          <ac:chgData name="paul meaney" userId="8f3b41ac-413d-46e0-bc97-8181c95bcdc2" providerId="ADAL" clId="{5787B42F-48D4-4548-BDDD-413B41CD9B01}" dt="2024-08-07T08:37:09.260" v="2628" actId="242"/>
          <ac:spMkLst>
            <pc:docMk/>
            <pc:sldMk cId="4073844174" sldId="2005"/>
            <ac:spMk id="42" creationId="{6A372B43-FF0E-4EF0-70CA-E709E777A20A}"/>
          </ac:spMkLst>
        </pc:spChg>
        <pc:spChg chg="mod">
          <ac:chgData name="paul meaney" userId="8f3b41ac-413d-46e0-bc97-8181c95bcdc2" providerId="ADAL" clId="{5787B42F-48D4-4548-BDDD-413B41CD9B01}" dt="2024-08-07T08:37:09.260" v="2628" actId="242"/>
          <ac:spMkLst>
            <pc:docMk/>
            <pc:sldMk cId="4073844174" sldId="2005"/>
            <ac:spMk id="43" creationId="{3C9C1740-44F1-6568-FCF9-E54609034E5E}"/>
          </ac:spMkLst>
        </pc:spChg>
        <pc:spChg chg="add mod">
          <ac:chgData name="paul meaney" userId="8f3b41ac-413d-46e0-bc97-8181c95bcdc2" providerId="ADAL" clId="{5787B42F-48D4-4548-BDDD-413B41CD9B01}" dt="2024-08-07T08:48:43.644" v="2755" actId="164"/>
          <ac:spMkLst>
            <pc:docMk/>
            <pc:sldMk cId="4073844174" sldId="2005"/>
            <ac:spMk id="44" creationId="{599C4449-BD92-435A-F5D0-2648E9E70034}"/>
          </ac:spMkLst>
        </pc:spChg>
        <pc:spChg chg="add mod">
          <ac:chgData name="paul meaney" userId="8f3b41ac-413d-46e0-bc97-8181c95bcdc2" providerId="ADAL" clId="{5787B42F-48D4-4548-BDDD-413B41CD9B01}" dt="2024-08-07T08:48:43.644" v="2755" actId="164"/>
          <ac:spMkLst>
            <pc:docMk/>
            <pc:sldMk cId="4073844174" sldId="2005"/>
            <ac:spMk id="45" creationId="{F8513DB6-B033-2C93-3FB1-6609991A6291}"/>
          </ac:spMkLst>
        </pc:spChg>
        <pc:spChg chg="add del mod">
          <ac:chgData name="paul meaney" userId="8f3b41ac-413d-46e0-bc97-8181c95bcdc2" providerId="ADAL" clId="{5787B42F-48D4-4548-BDDD-413B41CD9B01}" dt="2024-08-07T08:49:26.616" v="2760" actId="478"/>
          <ac:spMkLst>
            <pc:docMk/>
            <pc:sldMk cId="4073844174" sldId="2005"/>
            <ac:spMk id="47" creationId="{245C2525-E106-BEB4-1282-26E595F3E619}"/>
          </ac:spMkLst>
        </pc:spChg>
        <pc:spChg chg="add mod">
          <ac:chgData name="paul meaney" userId="8f3b41ac-413d-46e0-bc97-8181c95bcdc2" providerId="ADAL" clId="{5787B42F-48D4-4548-BDDD-413B41CD9B01}" dt="2024-08-07T08:54:40.498" v="2891" actId="164"/>
          <ac:spMkLst>
            <pc:docMk/>
            <pc:sldMk cId="4073844174" sldId="2005"/>
            <ac:spMk id="48" creationId="{01BC98ED-09CE-DEEB-8DDD-C95CEF2E628D}"/>
          </ac:spMkLst>
        </pc:spChg>
        <pc:spChg chg="add mod topLvl">
          <ac:chgData name="paul meaney" userId="8f3b41ac-413d-46e0-bc97-8181c95bcdc2" providerId="ADAL" clId="{5787B42F-48D4-4548-BDDD-413B41CD9B01}" dt="2024-08-07T09:12:40.026" v="3249" actId="164"/>
          <ac:spMkLst>
            <pc:docMk/>
            <pc:sldMk cId="4073844174" sldId="2005"/>
            <ac:spMk id="53" creationId="{901DF6C9-73CC-B2FA-87CB-41E5FE2FD12C}"/>
          </ac:spMkLst>
        </pc:spChg>
        <pc:spChg chg="add mod">
          <ac:chgData name="paul meaney" userId="8f3b41ac-413d-46e0-bc97-8181c95bcdc2" providerId="ADAL" clId="{5787B42F-48D4-4548-BDDD-413B41CD9B01}" dt="2024-08-07T09:15:56.897" v="3277" actId="1076"/>
          <ac:spMkLst>
            <pc:docMk/>
            <pc:sldMk cId="4073844174" sldId="2005"/>
            <ac:spMk id="57" creationId="{6A5C003A-1502-3331-E796-3ACBDD1DE8A9}"/>
          </ac:spMkLst>
        </pc:spChg>
        <pc:spChg chg="add mod">
          <ac:chgData name="paul meaney" userId="8f3b41ac-413d-46e0-bc97-8181c95bcdc2" providerId="ADAL" clId="{5787B42F-48D4-4548-BDDD-413B41CD9B01}" dt="2024-08-07T09:27:36.954" v="3327" actId="1076"/>
          <ac:spMkLst>
            <pc:docMk/>
            <pc:sldMk cId="4073844174" sldId="2005"/>
            <ac:spMk id="58" creationId="{495B5B3C-DF6B-ED5C-48F9-AA698698EEC6}"/>
          </ac:spMkLst>
        </pc:spChg>
        <pc:spChg chg="add mod">
          <ac:chgData name="paul meaney" userId="8f3b41ac-413d-46e0-bc97-8181c95bcdc2" providerId="ADAL" clId="{5787B42F-48D4-4548-BDDD-413B41CD9B01}" dt="2024-08-07T09:27:41.190" v="3328" actId="1076"/>
          <ac:spMkLst>
            <pc:docMk/>
            <pc:sldMk cId="4073844174" sldId="2005"/>
            <ac:spMk id="59" creationId="{85DFA3FC-9A3B-810B-19FD-EA8E3E78996D}"/>
          </ac:spMkLst>
        </pc:spChg>
        <pc:spChg chg="add mod">
          <ac:chgData name="paul meaney" userId="8f3b41ac-413d-46e0-bc97-8181c95bcdc2" providerId="ADAL" clId="{5787B42F-48D4-4548-BDDD-413B41CD9B01}" dt="2024-08-07T09:27:44.616" v="3329" actId="1076"/>
          <ac:spMkLst>
            <pc:docMk/>
            <pc:sldMk cId="4073844174" sldId="2005"/>
            <ac:spMk id="60" creationId="{D5C2F44E-945A-519D-EF44-8681193FB425}"/>
          </ac:spMkLst>
        </pc:spChg>
        <pc:spChg chg="add mod ord">
          <ac:chgData name="paul meaney" userId="8f3b41ac-413d-46e0-bc97-8181c95bcdc2" providerId="ADAL" clId="{5787B42F-48D4-4548-BDDD-413B41CD9B01}" dt="2024-08-07T09:08:59.755" v="3208" actId="14100"/>
          <ac:spMkLst>
            <pc:docMk/>
            <pc:sldMk cId="4073844174" sldId="2005"/>
            <ac:spMk id="61" creationId="{B820F507-5308-89BD-FA58-8C9817EE9104}"/>
          </ac:spMkLst>
        </pc:spChg>
        <pc:spChg chg="add mod">
          <ac:chgData name="paul meaney" userId="8f3b41ac-413d-46e0-bc97-8181c95bcdc2" providerId="ADAL" clId="{5787B42F-48D4-4548-BDDD-413B41CD9B01}" dt="2024-08-07T09:11:42.740" v="3238" actId="164"/>
          <ac:spMkLst>
            <pc:docMk/>
            <pc:sldMk cId="4073844174" sldId="2005"/>
            <ac:spMk id="63" creationId="{15A3029A-A6A9-4DB9-1584-0199FF97F723}"/>
          </ac:spMkLst>
        </pc:spChg>
        <pc:spChg chg="add del mod ord">
          <ac:chgData name="paul meaney" userId="8f3b41ac-413d-46e0-bc97-8181c95bcdc2" providerId="ADAL" clId="{5787B42F-48D4-4548-BDDD-413B41CD9B01}" dt="2024-08-07T09:11:36.409" v="3237" actId="478"/>
          <ac:spMkLst>
            <pc:docMk/>
            <pc:sldMk cId="4073844174" sldId="2005"/>
            <ac:spMk id="64" creationId="{299DA823-A0C4-E513-02E7-F2DE036D0958}"/>
          </ac:spMkLst>
        </pc:spChg>
        <pc:spChg chg="add mod">
          <ac:chgData name="paul meaney" userId="8f3b41ac-413d-46e0-bc97-8181c95bcdc2" providerId="ADAL" clId="{5787B42F-48D4-4548-BDDD-413B41CD9B01}" dt="2024-08-07T09:12:17.917" v="3245" actId="1582"/>
          <ac:spMkLst>
            <pc:docMk/>
            <pc:sldMk cId="4073844174" sldId="2005"/>
            <ac:spMk id="65" creationId="{A9B1AA16-9514-4AD0-E57F-6995DC14A7A2}"/>
          </ac:spMkLst>
        </pc:spChg>
        <pc:spChg chg="add mod">
          <ac:chgData name="paul meaney" userId="8f3b41ac-413d-46e0-bc97-8181c95bcdc2" providerId="ADAL" clId="{5787B42F-48D4-4548-BDDD-413B41CD9B01}" dt="2024-08-07T09:12:11.260" v="3244" actId="1582"/>
          <ac:spMkLst>
            <pc:docMk/>
            <pc:sldMk cId="4073844174" sldId="2005"/>
            <ac:spMk id="66" creationId="{94D5901B-9DB4-A350-F20E-226CF7765FFA}"/>
          </ac:spMkLst>
        </pc:spChg>
        <pc:spChg chg="add mod">
          <ac:chgData name="paul meaney" userId="8f3b41ac-413d-46e0-bc97-8181c95bcdc2" providerId="ADAL" clId="{5787B42F-48D4-4548-BDDD-413B41CD9B01}" dt="2024-08-07T09:16:34.621" v="3281"/>
          <ac:spMkLst>
            <pc:docMk/>
            <pc:sldMk cId="4073844174" sldId="2005"/>
            <ac:spMk id="69" creationId="{56D2805F-7B46-982F-029C-A022D641CA30}"/>
          </ac:spMkLst>
        </pc:spChg>
        <pc:spChg chg="add mod">
          <ac:chgData name="paul meaney" userId="8f3b41ac-413d-46e0-bc97-8181c95bcdc2" providerId="ADAL" clId="{5787B42F-48D4-4548-BDDD-413B41CD9B01}" dt="2024-08-07T09:16:40.025" v="3282"/>
          <ac:spMkLst>
            <pc:docMk/>
            <pc:sldMk cId="4073844174" sldId="2005"/>
            <ac:spMk id="70" creationId="{50BDDF77-5461-F4A1-B398-509D00B80EB0}"/>
          </ac:spMkLst>
        </pc:spChg>
        <pc:spChg chg="mod">
          <ac:chgData name="paul meaney" userId="8f3b41ac-413d-46e0-bc97-8181c95bcdc2" providerId="ADAL" clId="{5787B42F-48D4-4548-BDDD-413B41CD9B01}" dt="2024-08-07T09:16:59.875" v="3285"/>
          <ac:spMkLst>
            <pc:docMk/>
            <pc:sldMk cId="4073844174" sldId="2005"/>
            <ac:spMk id="72" creationId="{C1309664-95CD-48D6-3CFE-27BEE504A5F4}"/>
          </ac:spMkLst>
        </pc:spChg>
        <pc:spChg chg="mod">
          <ac:chgData name="paul meaney" userId="8f3b41ac-413d-46e0-bc97-8181c95bcdc2" providerId="ADAL" clId="{5787B42F-48D4-4548-BDDD-413B41CD9B01}" dt="2024-08-07T09:16:59.875" v="3285"/>
          <ac:spMkLst>
            <pc:docMk/>
            <pc:sldMk cId="4073844174" sldId="2005"/>
            <ac:spMk id="73" creationId="{E6EA9F27-53D3-E560-4C2B-27E11712E5E0}"/>
          </ac:spMkLst>
        </pc:spChg>
        <pc:spChg chg="mod">
          <ac:chgData name="paul meaney" userId="8f3b41ac-413d-46e0-bc97-8181c95bcdc2" providerId="ADAL" clId="{5787B42F-48D4-4548-BDDD-413B41CD9B01}" dt="2024-08-07T09:17:56.855" v="3295" actId="1076"/>
          <ac:spMkLst>
            <pc:docMk/>
            <pc:sldMk cId="4073844174" sldId="2005"/>
            <ac:spMk id="74" creationId="{92C731D6-AF26-7FA8-A2A8-FE10763F2AFE}"/>
          </ac:spMkLst>
        </pc:spChg>
        <pc:spChg chg="add mod">
          <ac:chgData name="paul meaney" userId="8f3b41ac-413d-46e0-bc97-8181c95bcdc2" providerId="ADAL" clId="{5787B42F-48D4-4548-BDDD-413B41CD9B01}" dt="2024-08-07T09:32:49.923" v="3342" actId="2085"/>
          <ac:spMkLst>
            <pc:docMk/>
            <pc:sldMk cId="4073844174" sldId="2005"/>
            <ac:spMk id="75" creationId="{D0DD8D84-32A0-5A94-06B8-15B97BF01E4A}"/>
          </ac:spMkLst>
        </pc:spChg>
        <pc:spChg chg="mod">
          <ac:chgData name="paul meaney" userId="8f3b41ac-413d-46e0-bc97-8181c95bcdc2" providerId="ADAL" clId="{5787B42F-48D4-4548-BDDD-413B41CD9B01}" dt="2024-08-07T09:48:04.267" v="4272"/>
          <ac:spMkLst>
            <pc:docMk/>
            <pc:sldMk cId="4073844174" sldId="2005"/>
            <ac:spMk id="79" creationId="{D8E6568A-CD38-2197-6841-C08CE51B9A01}"/>
          </ac:spMkLst>
        </pc:spChg>
        <pc:spChg chg="mod">
          <ac:chgData name="paul meaney" userId="8f3b41ac-413d-46e0-bc97-8181c95bcdc2" providerId="ADAL" clId="{5787B42F-48D4-4548-BDDD-413B41CD9B01}" dt="2024-08-07T09:48:04.267" v="4272"/>
          <ac:spMkLst>
            <pc:docMk/>
            <pc:sldMk cId="4073844174" sldId="2005"/>
            <ac:spMk id="80" creationId="{FC4B7AFB-798F-7312-0004-9B3E0AF6831C}"/>
          </ac:spMkLst>
        </pc:spChg>
        <pc:spChg chg="mod">
          <ac:chgData name="paul meaney" userId="8f3b41ac-413d-46e0-bc97-8181c95bcdc2" providerId="ADAL" clId="{5787B42F-48D4-4548-BDDD-413B41CD9B01}" dt="2024-08-07T09:48:04.267" v="4272"/>
          <ac:spMkLst>
            <pc:docMk/>
            <pc:sldMk cId="4073844174" sldId="2005"/>
            <ac:spMk id="81" creationId="{CB2BFB54-6B55-A4DC-7B2E-1E2F77AD110D}"/>
          </ac:spMkLst>
        </pc:spChg>
        <pc:spChg chg="mod">
          <ac:chgData name="paul meaney" userId="8f3b41ac-413d-46e0-bc97-8181c95bcdc2" providerId="ADAL" clId="{5787B42F-48D4-4548-BDDD-413B41CD9B01}" dt="2024-08-07T09:48:04.267" v="4272"/>
          <ac:spMkLst>
            <pc:docMk/>
            <pc:sldMk cId="4073844174" sldId="2005"/>
            <ac:spMk id="82" creationId="{36BED7AB-AE64-DDA4-C9ED-56237FB9EAC8}"/>
          </ac:spMkLst>
        </pc:spChg>
        <pc:spChg chg="mod">
          <ac:chgData name="paul meaney" userId="8f3b41ac-413d-46e0-bc97-8181c95bcdc2" providerId="ADAL" clId="{5787B42F-48D4-4548-BDDD-413B41CD9B01}" dt="2024-08-07T09:48:04.267" v="4272"/>
          <ac:spMkLst>
            <pc:docMk/>
            <pc:sldMk cId="4073844174" sldId="2005"/>
            <ac:spMk id="83" creationId="{412E66FF-5674-5F12-82B1-BDDAB3D1CCAD}"/>
          </ac:spMkLst>
        </pc:spChg>
        <pc:spChg chg="mod">
          <ac:chgData name="paul meaney" userId="8f3b41ac-413d-46e0-bc97-8181c95bcdc2" providerId="ADAL" clId="{5787B42F-48D4-4548-BDDD-413B41CD9B01}" dt="2024-08-07T09:48:04.267" v="4272"/>
          <ac:spMkLst>
            <pc:docMk/>
            <pc:sldMk cId="4073844174" sldId="2005"/>
            <ac:spMk id="84" creationId="{21BB7FB4-4E89-EED9-8720-9CF44AE8A637}"/>
          </ac:spMkLst>
        </pc:spChg>
        <pc:spChg chg="mod">
          <ac:chgData name="paul meaney" userId="8f3b41ac-413d-46e0-bc97-8181c95bcdc2" providerId="ADAL" clId="{5787B42F-48D4-4548-BDDD-413B41CD9B01}" dt="2024-08-07T09:48:04.267" v="4272"/>
          <ac:spMkLst>
            <pc:docMk/>
            <pc:sldMk cId="4073844174" sldId="2005"/>
            <ac:spMk id="85" creationId="{4B487697-906C-128D-40A3-E90C7C1FE39C}"/>
          </ac:spMkLst>
        </pc:spChg>
        <pc:spChg chg="mod">
          <ac:chgData name="paul meaney" userId="8f3b41ac-413d-46e0-bc97-8181c95bcdc2" providerId="ADAL" clId="{5787B42F-48D4-4548-BDDD-413B41CD9B01}" dt="2024-08-07T09:48:04.267" v="4272"/>
          <ac:spMkLst>
            <pc:docMk/>
            <pc:sldMk cId="4073844174" sldId="2005"/>
            <ac:spMk id="86" creationId="{5EEEBA65-5814-7778-636C-269F006EBD58}"/>
          </ac:spMkLst>
        </pc:spChg>
        <pc:spChg chg="mod">
          <ac:chgData name="paul meaney" userId="8f3b41ac-413d-46e0-bc97-8181c95bcdc2" providerId="ADAL" clId="{5787B42F-48D4-4548-BDDD-413B41CD9B01}" dt="2024-08-07T09:48:04.267" v="4272"/>
          <ac:spMkLst>
            <pc:docMk/>
            <pc:sldMk cId="4073844174" sldId="2005"/>
            <ac:spMk id="87" creationId="{B17CA8E0-E7D4-79A3-CAC4-16593412A397}"/>
          </ac:spMkLst>
        </pc:spChg>
        <pc:spChg chg="mod">
          <ac:chgData name="paul meaney" userId="8f3b41ac-413d-46e0-bc97-8181c95bcdc2" providerId="ADAL" clId="{5787B42F-48D4-4548-BDDD-413B41CD9B01}" dt="2024-08-07T09:48:04.267" v="4272"/>
          <ac:spMkLst>
            <pc:docMk/>
            <pc:sldMk cId="4073844174" sldId="2005"/>
            <ac:spMk id="88" creationId="{CC6F0B37-5C4B-2AF9-59C2-1970DD733425}"/>
          </ac:spMkLst>
        </pc:spChg>
        <pc:spChg chg="mod">
          <ac:chgData name="paul meaney" userId="8f3b41ac-413d-46e0-bc97-8181c95bcdc2" providerId="ADAL" clId="{5787B42F-48D4-4548-BDDD-413B41CD9B01}" dt="2024-08-07T09:48:04.267" v="4272"/>
          <ac:spMkLst>
            <pc:docMk/>
            <pc:sldMk cId="4073844174" sldId="2005"/>
            <ac:spMk id="89" creationId="{DFD20B74-E5D6-DB02-BC94-6C08FB777EF4}"/>
          </ac:spMkLst>
        </pc:spChg>
        <pc:spChg chg="mod">
          <ac:chgData name="paul meaney" userId="8f3b41ac-413d-46e0-bc97-8181c95bcdc2" providerId="ADAL" clId="{5787B42F-48D4-4548-BDDD-413B41CD9B01}" dt="2024-08-07T09:48:41.022" v="4279"/>
          <ac:spMkLst>
            <pc:docMk/>
            <pc:sldMk cId="4073844174" sldId="2005"/>
            <ac:spMk id="92" creationId="{40F5A2B4-12A8-3386-5E39-CA95669FFA40}"/>
          </ac:spMkLst>
        </pc:spChg>
        <pc:spChg chg="mod">
          <ac:chgData name="paul meaney" userId="8f3b41ac-413d-46e0-bc97-8181c95bcdc2" providerId="ADAL" clId="{5787B42F-48D4-4548-BDDD-413B41CD9B01}" dt="2024-08-07T09:48:41.022" v="4279"/>
          <ac:spMkLst>
            <pc:docMk/>
            <pc:sldMk cId="4073844174" sldId="2005"/>
            <ac:spMk id="93" creationId="{0775B88C-C380-66F6-3F54-F57C6E8AFADE}"/>
          </ac:spMkLst>
        </pc:spChg>
        <pc:spChg chg="mod">
          <ac:chgData name="paul meaney" userId="8f3b41ac-413d-46e0-bc97-8181c95bcdc2" providerId="ADAL" clId="{5787B42F-48D4-4548-BDDD-413B41CD9B01}" dt="2024-08-07T09:48:41.022" v="4279"/>
          <ac:spMkLst>
            <pc:docMk/>
            <pc:sldMk cId="4073844174" sldId="2005"/>
            <ac:spMk id="94" creationId="{549CE873-536C-504F-B7F9-103CC98059EC}"/>
          </ac:spMkLst>
        </pc:spChg>
        <pc:spChg chg="mod">
          <ac:chgData name="paul meaney" userId="8f3b41ac-413d-46e0-bc97-8181c95bcdc2" providerId="ADAL" clId="{5787B42F-48D4-4548-BDDD-413B41CD9B01}" dt="2024-08-07T09:48:41.022" v="4279"/>
          <ac:spMkLst>
            <pc:docMk/>
            <pc:sldMk cId="4073844174" sldId="2005"/>
            <ac:spMk id="95" creationId="{D862252D-82EF-35F0-1169-89D986FDC9E1}"/>
          </ac:spMkLst>
        </pc:spChg>
        <pc:spChg chg="mod">
          <ac:chgData name="paul meaney" userId="8f3b41ac-413d-46e0-bc97-8181c95bcdc2" providerId="ADAL" clId="{5787B42F-48D4-4548-BDDD-413B41CD9B01}" dt="2024-08-07T09:48:41.022" v="4279"/>
          <ac:spMkLst>
            <pc:docMk/>
            <pc:sldMk cId="4073844174" sldId="2005"/>
            <ac:spMk id="96" creationId="{CF401712-E785-CAA4-013B-47EB4E18A231}"/>
          </ac:spMkLst>
        </pc:spChg>
        <pc:spChg chg="mod">
          <ac:chgData name="paul meaney" userId="8f3b41ac-413d-46e0-bc97-8181c95bcdc2" providerId="ADAL" clId="{5787B42F-48D4-4548-BDDD-413B41CD9B01}" dt="2024-08-07T09:48:41.022" v="4279"/>
          <ac:spMkLst>
            <pc:docMk/>
            <pc:sldMk cId="4073844174" sldId="2005"/>
            <ac:spMk id="97" creationId="{E22EEF34-D090-3F05-9DE9-457354F5A596}"/>
          </ac:spMkLst>
        </pc:spChg>
        <pc:spChg chg="mod">
          <ac:chgData name="paul meaney" userId="8f3b41ac-413d-46e0-bc97-8181c95bcdc2" providerId="ADAL" clId="{5787B42F-48D4-4548-BDDD-413B41CD9B01}" dt="2024-08-07T09:48:41.022" v="4279"/>
          <ac:spMkLst>
            <pc:docMk/>
            <pc:sldMk cId="4073844174" sldId="2005"/>
            <ac:spMk id="98" creationId="{824EBF79-6781-98BC-0A40-C6ECDFFEF1A8}"/>
          </ac:spMkLst>
        </pc:spChg>
        <pc:spChg chg="mod">
          <ac:chgData name="paul meaney" userId="8f3b41ac-413d-46e0-bc97-8181c95bcdc2" providerId="ADAL" clId="{5787B42F-48D4-4548-BDDD-413B41CD9B01}" dt="2024-08-07T09:48:41.022" v="4279"/>
          <ac:spMkLst>
            <pc:docMk/>
            <pc:sldMk cId="4073844174" sldId="2005"/>
            <ac:spMk id="99" creationId="{94D23B9F-1005-4B4C-73D1-80AC6DFA862A}"/>
          </ac:spMkLst>
        </pc:spChg>
        <pc:spChg chg="mod">
          <ac:chgData name="paul meaney" userId="8f3b41ac-413d-46e0-bc97-8181c95bcdc2" providerId="ADAL" clId="{5787B42F-48D4-4548-BDDD-413B41CD9B01}" dt="2024-08-07T09:48:41.022" v="4279"/>
          <ac:spMkLst>
            <pc:docMk/>
            <pc:sldMk cId="4073844174" sldId="2005"/>
            <ac:spMk id="100" creationId="{F9F2817B-5E90-43BD-D98A-F9FB2736000E}"/>
          </ac:spMkLst>
        </pc:spChg>
        <pc:spChg chg="mod">
          <ac:chgData name="paul meaney" userId="8f3b41ac-413d-46e0-bc97-8181c95bcdc2" providerId="ADAL" clId="{5787B42F-48D4-4548-BDDD-413B41CD9B01}" dt="2024-08-07T09:48:41.022" v="4279"/>
          <ac:spMkLst>
            <pc:docMk/>
            <pc:sldMk cId="4073844174" sldId="2005"/>
            <ac:spMk id="101" creationId="{F4515E54-B58C-1B52-6A86-E57F3AB287DE}"/>
          </ac:spMkLst>
        </pc:spChg>
        <pc:spChg chg="mod">
          <ac:chgData name="paul meaney" userId="8f3b41ac-413d-46e0-bc97-8181c95bcdc2" providerId="ADAL" clId="{5787B42F-48D4-4548-BDDD-413B41CD9B01}" dt="2024-08-07T09:48:41.022" v="4279"/>
          <ac:spMkLst>
            <pc:docMk/>
            <pc:sldMk cId="4073844174" sldId="2005"/>
            <ac:spMk id="102" creationId="{6EFE30DB-4FCF-7275-34D1-17ACB1DC2BCE}"/>
          </ac:spMkLst>
        </pc:spChg>
        <pc:grpChg chg="del mod">
          <ac:chgData name="paul meaney" userId="8f3b41ac-413d-46e0-bc97-8181c95bcdc2" providerId="ADAL" clId="{5787B42F-48D4-4548-BDDD-413B41CD9B01}" dt="2024-08-07T08:50:34.089" v="2797" actId="478"/>
          <ac:grpSpMkLst>
            <pc:docMk/>
            <pc:sldMk cId="4073844174" sldId="2005"/>
            <ac:grpSpMk id="12" creationId="{0D7CA04E-FD8D-F1F7-1481-5FA36CBA7ABF}"/>
          </ac:grpSpMkLst>
        </pc:grpChg>
        <pc:grpChg chg="del mod">
          <ac:chgData name="paul meaney" userId="8f3b41ac-413d-46e0-bc97-8181c95bcdc2" providerId="ADAL" clId="{5787B42F-48D4-4548-BDDD-413B41CD9B01}" dt="2024-08-07T08:53:02.329" v="2827" actId="478"/>
          <ac:grpSpMkLst>
            <pc:docMk/>
            <pc:sldMk cId="4073844174" sldId="2005"/>
            <ac:grpSpMk id="26" creationId="{2EFF3169-B8E5-0734-F1A2-2EAE0AD2276C}"/>
          </ac:grpSpMkLst>
        </pc:grpChg>
        <pc:grpChg chg="del mod">
          <ac:chgData name="paul meaney" userId="8f3b41ac-413d-46e0-bc97-8181c95bcdc2" providerId="ADAL" clId="{5787B42F-48D4-4548-BDDD-413B41CD9B01}" dt="2024-08-07T08:54:09.335" v="2842" actId="478"/>
          <ac:grpSpMkLst>
            <pc:docMk/>
            <pc:sldMk cId="4073844174" sldId="2005"/>
            <ac:grpSpMk id="31" creationId="{A59ABB20-A76B-C8E7-FBCB-3040C0DA2BBA}"/>
          </ac:grpSpMkLst>
        </pc:grpChg>
        <pc:grpChg chg="del">
          <ac:chgData name="paul meaney" userId="8f3b41ac-413d-46e0-bc97-8181c95bcdc2" providerId="ADAL" clId="{5787B42F-48D4-4548-BDDD-413B41CD9B01}" dt="2024-08-07T08:51:32.632" v="2819" actId="478"/>
          <ac:grpSpMkLst>
            <pc:docMk/>
            <pc:sldMk cId="4073844174" sldId="2005"/>
            <ac:grpSpMk id="36" creationId="{2F6B0237-D989-D92B-E239-C9C509CC89FE}"/>
          </ac:grpSpMkLst>
        </pc:grpChg>
        <pc:grpChg chg="del">
          <ac:chgData name="paul meaney" userId="8f3b41ac-413d-46e0-bc97-8181c95bcdc2" providerId="ADAL" clId="{5787B42F-48D4-4548-BDDD-413B41CD9B01}" dt="2024-08-07T08:51:22.855" v="2815" actId="478"/>
          <ac:grpSpMkLst>
            <pc:docMk/>
            <pc:sldMk cId="4073844174" sldId="2005"/>
            <ac:grpSpMk id="41" creationId="{78A952DF-26D8-7713-024D-FA9EF2EEFFFF}"/>
          </ac:grpSpMkLst>
        </pc:grpChg>
        <pc:grpChg chg="add mod">
          <ac:chgData name="paul meaney" userId="8f3b41ac-413d-46e0-bc97-8181c95bcdc2" providerId="ADAL" clId="{5787B42F-48D4-4548-BDDD-413B41CD9B01}" dt="2024-08-07T08:54:48.821" v="2892" actId="164"/>
          <ac:grpSpMkLst>
            <pc:docMk/>
            <pc:sldMk cId="4073844174" sldId="2005"/>
            <ac:grpSpMk id="46" creationId="{FEB90534-8739-4085-08D0-8726F8BD6B55}"/>
          </ac:grpSpMkLst>
        </pc:grpChg>
        <pc:grpChg chg="add del mod">
          <ac:chgData name="paul meaney" userId="8f3b41ac-413d-46e0-bc97-8181c95bcdc2" providerId="ADAL" clId="{5787B42F-48D4-4548-BDDD-413B41CD9B01}" dt="2024-08-07T09:11:52.542" v="3241" actId="165"/>
          <ac:grpSpMkLst>
            <pc:docMk/>
            <pc:sldMk cId="4073844174" sldId="2005"/>
            <ac:grpSpMk id="54" creationId="{AFBAF1A4-8F0F-9111-674B-2BBA67CF9F46}"/>
          </ac:grpSpMkLst>
        </pc:grpChg>
        <pc:grpChg chg="add mod">
          <ac:chgData name="paul meaney" userId="8f3b41ac-413d-46e0-bc97-8181c95bcdc2" providerId="ADAL" clId="{5787B42F-48D4-4548-BDDD-413B41CD9B01}" dt="2024-08-07T09:09:20.096" v="3212" actId="1076"/>
          <ac:grpSpMkLst>
            <pc:docMk/>
            <pc:sldMk cId="4073844174" sldId="2005"/>
            <ac:grpSpMk id="55" creationId="{D559946C-E642-EBB7-684D-AB2FB0199FC9}"/>
          </ac:grpSpMkLst>
        </pc:grpChg>
        <pc:grpChg chg="add del mod">
          <ac:chgData name="paul meaney" userId="8f3b41ac-413d-46e0-bc97-8181c95bcdc2" providerId="ADAL" clId="{5787B42F-48D4-4548-BDDD-413B41CD9B01}" dt="2024-08-07T09:48:03.610" v="4271" actId="478"/>
          <ac:grpSpMkLst>
            <pc:docMk/>
            <pc:sldMk cId="4073844174" sldId="2005"/>
            <ac:grpSpMk id="56" creationId="{9D98D880-4120-C712-3BBC-E7172AF05DC7}"/>
          </ac:grpSpMkLst>
        </pc:grpChg>
        <pc:grpChg chg="add mod">
          <ac:chgData name="paul meaney" userId="8f3b41ac-413d-46e0-bc97-8181c95bcdc2" providerId="ADAL" clId="{5787B42F-48D4-4548-BDDD-413B41CD9B01}" dt="2024-08-07T09:12:40.026" v="3249" actId="164"/>
          <ac:grpSpMkLst>
            <pc:docMk/>
            <pc:sldMk cId="4073844174" sldId="2005"/>
            <ac:grpSpMk id="67" creationId="{1660D7C9-AF1E-9A2D-36E1-82EFF40631AA}"/>
          </ac:grpSpMkLst>
        </pc:grpChg>
        <pc:grpChg chg="add mod">
          <ac:chgData name="paul meaney" userId="8f3b41ac-413d-46e0-bc97-8181c95bcdc2" providerId="ADAL" clId="{5787B42F-48D4-4548-BDDD-413B41CD9B01}" dt="2024-08-07T09:12:40.026" v="3249" actId="164"/>
          <ac:grpSpMkLst>
            <pc:docMk/>
            <pc:sldMk cId="4073844174" sldId="2005"/>
            <ac:grpSpMk id="68" creationId="{A42B74F4-81BB-2AB8-B19E-3A2024F13C4A}"/>
          </ac:grpSpMkLst>
        </pc:grpChg>
        <pc:grpChg chg="add mod">
          <ac:chgData name="paul meaney" userId="8f3b41ac-413d-46e0-bc97-8181c95bcdc2" providerId="ADAL" clId="{5787B42F-48D4-4548-BDDD-413B41CD9B01}" dt="2024-08-07T09:18:26.690" v="3297" actId="1076"/>
          <ac:grpSpMkLst>
            <pc:docMk/>
            <pc:sldMk cId="4073844174" sldId="2005"/>
            <ac:grpSpMk id="71" creationId="{664D8FD8-06C4-2E38-87E0-BA5B70862F4F}"/>
          </ac:grpSpMkLst>
        </pc:grpChg>
        <pc:grpChg chg="add del mod">
          <ac:chgData name="paul meaney" userId="8f3b41ac-413d-46e0-bc97-8181c95bcdc2" providerId="ADAL" clId="{5787B42F-48D4-4548-BDDD-413B41CD9B01}" dt="2024-08-07T09:48:40.506" v="4278" actId="478"/>
          <ac:grpSpMkLst>
            <pc:docMk/>
            <pc:sldMk cId="4073844174" sldId="2005"/>
            <ac:grpSpMk id="77" creationId="{D055095B-E202-B07C-9FF6-EB7126D4CFF1}"/>
          </ac:grpSpMkLst>
        </pc:grpChg>
        <pc:grpChg chg="mod">
          <ac:chgData name="paul meaney" userId="8f3b41ac-413d-46e0-bc97-8181c95bcdc2" providerId="ADAL" clId="{5787B42F-48D4-4548-BDDD-413B41CD9B01}" dt="2024-08-07T09:48:04.267" v="4272"/>
          <ac:grpSpMkLst>
            <pc:docMk/>
            <pc:sldMk cId="4073844174" sldId="2005"/>
            <ac:grpSpMk id="78" creationId="{788ABA32-FCD8-320D-6B40-33E1E37837E8}"/>
          </ac:grpSpMkLst>
        </pc:grpChg>
        <pc:grpChg chg="add mod">
          <ac:chgData name="paul meaney" userId="8f3b41ac-413d-46e0-bc97-8181c95bcdc2" providerId="ADAL" clId="{5787B42F-48D4-4548-BDDD-413B41CD9B01}" dt="2024-08-07T09:48:49.100" v="4282" actId="1076"/>
          <ac:grpSpMkLst>
            <pc:docMk/>
            <pc:sldMk cId="4073844174" sldId="2005"/>
            <ac:grpSpMk id="90" creationId="{1FD36631-C716-D22B-D057-D47539D88F07}"/>
          </ac:grpSpMkLst>
        </pc:grpChg>
        <pc:grpChg chg="mod">
          <ac:chgData name="paul meaney" userId="8f3b41ac-413d-46e0-bc97-8181c95bcdc2" providerId="ADAL" clId="{5787B42F-48D4-4548-BDDD-413B41CD9B01}" dt="2024-08-07T09:48:41.022" v="4279"/>
          <ac:grpSpMkLst>
            <pc:docMk/>
            <pc:sldMk cId="4073844174" sldId="2005"/>
            <ac:grpSpMk id="91" creationId="{C8BB7658-D68D-8D5F-B8C1-624FB1EF2870}"/>
          </ac:grpSpMkLst>
        </pc:grpChg>
        <pc:picChg chg="add del mod ord">
          <ac:chgData name="paul meaney" userId="8f3b41ac-413d-46e0-bc97-8181c95bcdc2" providerId="ADAL" clId="{5787B42F-48D4-4548-BDDD-413B41CD9B01}" dt="2024-08-07T08:41:02.363" v="2684" actId="478"/>
          <ac:picMkLst>
            <pc:docMk/>
            <pc:sldMk cId="4073844174" sldId="2005"/>
            <ac:picMk id="3" creationId="{B5F36B73-903F-FAF0-4BEC-CBB147FE0AD2}"/>
          </ac:picMkLst>
        </pc:picChg>
        <pc:picChg chg="mod">
          <ac:chgData name="paul meaney" userId="8f3b41ac-413d-46e0-bc97-8181c95bcdc2" providerId="ADAL" clId="{5787B42F-48D4-4548-BDDD-413B41CD9B01}" dt="2024-08-07T09:07:10.049" v="3200" actId="1076"/>
          <ac:picMkLst>
            <pc:docMk/>
            <pc:sldMk cId="4073844174" sldId="2005"/>
            <ac:picMk id="6" creationId="{76C622EB-6FBF-93CD-623E-7466C8D7A6D2}"/>
          </ac:picMkLst>
        </pc:picChg>
        <pc:picChg chg="del">
          <ac:chgData name="paul meaney" userId="8f3b41ac-413d-46e0-bc97-8181c95bcdc2" providerId="ADAL" clId="{5787B42F-48D4-4548-BDDD-413B41CD9B01}" dt="2024-08-07T08:51:22.855" v="2815" actId="478"/>
          <ac:picMkLst>
            <pc:docMk/>
            <pc:sldMk cId="4073844174" sldId="2005"/>
            <ac:picMk id="8" creationId="{CE916782-23C5-8F3B-186B-3F153A101A3E}"/>
          </ac:picMkLst>
        </pc:picChg>
        <pc:picChg chg="add del mod">
          <ac:chgData name="paul meaney" userId="8f3b41ac-413d-46e0-bc97-8181c95bcdc2" providerId="ADAL" clId="{5787B42F-48D4-4548-BDDD-413B41CD9B01}" dt="2024-08-07T08:44:09.512" v="2697" actId="478"/>
          <ac:picMkLst>
            <pc:docMk/>
            <pc:sldMk cId="4073844174" sldId="2005"/>
            <ac:picMk id="17" creationId="{6CA7332F-22B7-188D-D5BD-667DA811BBF9}"/>
          </ac:picMkLst>
        </pc:picChg>
        <pc:picChg chg="del">
          <ac:chgData name="paul meaney" userId="8f3b41ac-413d-46e0-bc97-8181c95bcdc2" providerId="ADAL" clId="{5787B42F-48D4-4548-BDDD-413B41CD9B01}" dt="2024-08-07T08:37:31.220" v="2635" actId="478"/>
          <ac:picMkLst>
            <pc:docMk/>
            <pc:sldMk cId="4073844174" sldId="2005"/>
            <ac:picMk id="19" creationId="{4796DAD7-B9B2-40D7-4C89-3C9F9E9310EB}"/>
          </ac:picMkLst>
        </pc:picChg>
        <pc:picChg chg="del">
          <ac:chgData name="paul meaney" userId="8f3b41ac-413d-46e0-bc97-8181c95bcdc2" providerId="ADAL" clId="{5787B42F-48D4-4548-BDDD-413B41CD9B01}" dt="2024-08-07T08:37:33.205" v="2636" actId="478"/>
          <ac:picMkLst>
            <pc:docMk/>
            <pc:sldMk cId="4073844174" sldId="2005"/>
            <ac:picMk id="21" creationId="{75825CA8-9A34-D8C5-CD9C-40F3CDA5A532}"/>
          </ac:picMkLst>
        </pc:picChg>
        <pc:picChg chg="del">
          <ac:chgData name="paul meaney" userId="8f3b41ac-413d-46e0-bc97-8181c95bcdc2" providerId="ADAL" clId="{5787B42F-48D4-4548-BDDD-413B41CD9B01}" dt="2024-08-07T08:37:31.220" v="2635" actId="478"/>
          <ac:picMkLst>
            <pc:docMk/>
            <pc:sldMk cId="4073844174" sldId="2005"/>
            <ac:picMk id="23" creationId="{8C01B119-B29A-0541-7237-5D713940BB1C}"/>
          </ac:picMkLst>
        </pc:picChg>
        <pc:picChg chg="del">
          <ac:chgData name="paul meaney" userId="8f3b41ac-413d-46e0-bc97-8181c95bcdc2" providerId="ADAL" clId="{5787B42F-48D4-4548-BDDD-413B41CD9B01}" dt="2024-08-07T08:52:14.695" v="2822" actId="478"/>
          <ac:picMkLst>
            <pc:docMk/>
            <pc:sldMk cId="4073844174" sldId="2005"/>
            <ac:picMk id="40" creationId="{FC01ED49-C4B5-C88F-F66D-B0F914532107}"/>
          </ac:picMkLst>
        </pc:picChg>
        <pc:picChg chg="add del mod topLvl">
          <ac:chgData name="paul meaney" userId="8f3b41ac-413d-46e0-bc97-8181c95bcdc2" providerId="ADAL" clId="{5787B42F-48D4-4548-BDDD-413B41CD9B01}" dt="2024-08-07T09:11:55.079" v="3242" actId="478"/>
          <ac:picMkLst>
            <pc:docMk/>
            <pc:sldMk cId="4073844174" sldId="2005"/>
            <ac:picMk id="50" creationId="{1B0B5D4E-E326-A9F3-8FCA-684D63343D4E}"/>
          </ac:picMkLst>
        </pc:picChg>
        <pc:picChg chg="add mod topLvl">
          <ac:chgData name="paul meaney" userId="8f3b41ac-413d-46e0-bc97-8181c95bcdc2" providerId="ADAL" clId="{5787B42F-48D4-4548-BDDD-413B41CD9B01}" dt="2024-08-07T09:12:40.026" v="3249" actId="164"/>
          <ac:picMkLst>
            <pc:docMk/>
            <pc:sldMk cId="4073844174" sldId="2005"/>
            <ac:picMk id="52" creationId="{0CFC8904-E881-1208-2BEE-8C887283097C}"/>
          </ac:picMkLst>
        </pc:picChg>
        <pc:picChg chg="add mod">
          <ac:chgData name="paul meaney" userId="8f3b41ac-413d-46e0-bc97-8181c95bcdc2" providerId="ADAL" clId="{5787B42F-48D4-4548-BDDD-413B41CD9B01}" dt="2024-08-07T09:18:36.413" v="3298" actId="1076"/>
          <ac:picMkLst>
            <pc:docMk/>
            <pc:sldMk cId="4073844174" sldId="2005"/>
            <ac:picMk id="62" creationId="{A5C4E6DD-C025-5C65-B684-7022DEA58A9F}"/>
          </ac:picMkLst>
        </pc:picChg>
        <pc:picChg chg="mod">
          <ac:chgData name="paul meaney" userId="8f3b41ac-413d-46e0-bc97-8181c95bcdc2" providerId="ADAL" clId="{5787B42F-48D4-4548-BDDD-413B41CD9B01}" dt="2024-08-07T09:31:06.951" v="3338"/>
          <ac:picMkLst>
            <pc:docMk/>
            <pc:sldMk cId="4073844174" sldId="2005"/>
            <ac:picMk id="76" creationId="{9BC0BEE7-3DF4-0D70-81F4-A06FB32B1926}"/>
          </ac:picMkLst>
        </pc:picChg>
      </pc:sldChg>
      <pc:sldChg chg="add">
        <pc:chgData name="paul meaney" userId="8f3b41ac-413d-46e0-bc97-8181c95bcdc2" providerId="ADAL" clId="{5787B42F-48D4-4548-BDDD-413B41CD9B01}" dt="2024-08-07T15:10:09.410" v="12453"/>
        <pc:sldMkLst>
          <pc:docMk/>
          <pc:sldMk cId="2906819154" sldId="2011"/>
        </pc:sldMkLst>
      </pc:sldChg>
      <pc:sldChg chg="add">
        <pc:chgData name="paul meaney" userId="8f3b41ac-413d-46e0-bc97-8181c95bcdc2" providerId="ADAL" clId="{5787B42F-48D4-4548-BDDD-413B41CD9B01}" dt="2024-08-07T15:10:09.410" v="12453"/>
        <pc:sldMkLst>
          <pc:docMk/>
          <pc:sldMk cId="3775125291" sldId="2012"/>
        </pc:sldMkLst>
      </pc:sldChg>
      <pc:sldChg chg="add">
        <pc:chgData name="paul meaney" userId="8f3b41ac-413d-46e0-bc97-8181c95bcdc2" providerId="ADAL" clId="{5787B42F-48D4-4548-BDDD-413B41CD9B01}" dt="2024-08-07T15:10:09.410" v="12453"/>
        <pc:sldMkLst>
          <pc:docMk/>
          <pc:sldMk cId="1942504584" sldId="2013"/>
        </pc:sldMkLst>
      </pc:sldChg>
      <pc:sldChg chg="add">
        <pc:chgData name="paul meaney" userId="8f3b41ac-413d-46e0-bc97-8181c95bcdc2" providerId="ADAL" clId="{5787B42F-48D4-4548-BDDD-413B41CD9B01}" dt="2024-08-07T15:10:09.410" v="12453"/>
        <pc:sldMkLst>
          <pc:docMk/>
          <pc:sldMk cId="2896819197" sldId="2014"/>
        </pc:sldMkLst>
      </pc:sldChg>
      <pc:sldChg chg="modSp add mod modAnim">
        <pc:chgData name="paul meaney" userId="8f3b41ac-413d-46e0-bc97-8181c95bcdc2" providerId="ADAL" clId="{5787B42F-48D4-4548-BDDD-413B41CD9B01}" dt="2024-08-12T09:21:38.878" v="35089" actId="14100"/>
        <pc:sldMkLst>
          <pc:docMk/>
          <pc:sldMk cId="207848077" sldId="2016"/>
        </pc:sldMkLst>
        <pc:grpChg chg="mod">
          <ac:chgData name="paul meaney" userId="8f3b41ac-413d-46e0-bc97-8181c95bcdc2" providerId="ADAL" clId="{5787B42F-48D4-4548-BDDD-413B41CD9B01}" dt="2024-08-12T09:21:38.878" v="35089" actId="14100"/>
          <ac:grpSpMkLst>
            <pc:docMk/>
            <pc:sldMk cId="207848077" sldId="2016"/>
            <ac:grpSpMk id="5" creationId="{4A1C536A-E885-0E43-5916-97CF40EE515F}"/>
          </ac:grpSpMkLst>
        </pc:grpChg>
      </pc:sldChg>
      <pc:sldChg chg="add setBg">
        <pc:chgData name="paul meaney" userId="8f3b41ac-413d-46e0-bc97-8181c95bcdc2" providerId="ADAL" clId="{5787B42F-48D4-4548-BDDD-413B41CD9B01}" dt="2024-08-07T15:10:09.410" v="12453"/>
        <pc:sldMkLst>
          <pc:docMk/>
          <pc:sldMk cId="785318402" sldId="2041"/>
        </pc:sldMkLst>
      </pc:sldChg>
      <pc:sldChg chg="modSp add del mod">
        <pc:chgData name="paul meaney" userId="8f3b41ac-413d-46e0-bc97-8181c95bcdc2" providerId="ADAL" clId="{5787B42F-48D4-4548-BDDD-413B41CD9B01}" dt="2024-08-12T11:38:04.365" v="37920" actId="47"/>
        <pc:sldMkLst>
          <pc:docMk/>
          <pc:sldMk cId="1901804059" sldId="2084"/>
        </pc:sldMkLst>
        <pc:spChg chg="mod">
          <ac:chgData name="paul meaney" userId="8f3b41ac-413d-46e0-bc97-8181c95bcdc2" providerId="ADAL" clId="{5787B42F-48D4-4548-BDDD-413B41CD9B01}" dt="2024-08-12T11:36:31.283" v="37913" actId="6549"/>
          <ac:spMkLst>
            <pc:docMk/>
            <pc:sldMk cId="1901804059" sldId="2084"/>
            <ac:spMk id="3" creationId="{C58D966D-8726-D6DC-2591-DDA4536140D6}"/>
          </ac:spMkLst>
        </pc:spChg>
        <pc:spChg chg="mod">
          <ac:chgData name="paul meaney" userId="8f3b41ac-413d-46e0-bc97-8181c95bcdc2" providerId="ADAL" clId="{5787B42F-48D4-4548-BDDD-413B41CD9B01}" dt="2024-08-12T11:36:40.269" v="37914" actId="1076"/>
          <ac:spMkLst>
            <pc:docMk/>
            <pc:sldMk cId="1901804059" sldId="2084"/>
            <ac:spMk id="31" creationId="{66AD3C52-D362-AA49-9B60-9EBEA27D63A0}"/>
          </ac:spMkLst>
        </pc:spChg>
        <pc:spChg chg="mod">
          <ac:chgData name="paul meaney" userId="8f3b41ac-413d-46e0-bc97-8181c95bcdc2" providerId="ADAL" clId="{5787B42F-48D4-4548-BDDD-413B41CD9B01}" dt="2024-08-12T11:36:45.320" v="37915" actId="1076"/>
          <ac:spMkLst>
            <pc:docMk/>
            <pc:sldMk cId="1901804059" sldId="2084"/>
            <ac:spMk id="46" creationId="{F5F6A588-6708-2DCE-BE1E-FC6557C1BCEF}"/>
          </ac:spMkLst>
        </pc:spChg>
        <pc:spChg chg="mod">
          <ac:chgData name="paul meaney" userId="8f3b41ac-413d-46e0-bc97-8181c95bcdc2" providerId="ADAL" clId="{5787B42F-48D4-4548-BDDD-413B41CD9B01}" dt="2024-08-12T11:36:49.298" v="37916" actId="1076"/>
          <ac:spMkLst>
            <pc:docMk/>
            <pc:sldMk cId="1901804059" sldId="2084"/>
            <ac:spMk id="53" creationId="{540C40BB-4127-D731-37B5-750593C59630}"/>
          </ac:spMkLst>
        </pc:spChg>
      </pc:sldChg>
      <pc:sldChg chg="del">
        <pc:chgData name="paul meaney" userId="8f3b41ac-413d-46e0-bc97-8181c95bcdc2" providerId="ADAL" clId="{5787B42F-48D4-4548-BDDD-413B41CD9B01}" dt="2024-08-07T16:45:11.563" v="17122" actId="47"/>
        <pc:sldMkLst>
          <pc:docMk/>
          <pc:sldMk cId="1540049574" sldId="2098"/>
        </pc:sldMkLst>
      </pc:sldChg>
      <pc:sldChg chg="del">
        <pc:chgData name="paul meaney" userId="8f3b41ac-413d-46e0-bc97-8181c95bcdc2" providerId="ADAL" clId="{5787B42F-48D4-4548-BDDD-413B41CD9B01}" dt="2024-08-07T16:45:11.452" v="17119" actId="47"/>
        <pc:sldMkLst>
          <pc:docMk/>
          <pc:sldMk cId="1541767110" sldId="2106"/>
        </pc:sldMkLst>
      </pc:sldChg>
      <pc:sldChg chg="del">
        <pc:chgData name="paul meaney" userId="8f3b41ac-413d-46e0-bc97-8181c95bcdc2" providerId="ADAL" clId="{5787B42F-48D4-4548-BDDD-413B41CD9B01}" dt="2024-08-07T16:45:11.349" v="17116" actId="47"/>
        <pc:sldMkLst>
          <pc:docMk/>
          <pc:sldMk cId="728225622" sldId="2121"/>
        </pc:sldMkLst>
      </pc:sldChg>
      <pc:sldChg chg="addSp delSp modSp add del mod ord delAnim modAnim">
        <pc:chgData name="paul meaney" userId="8f3b41ac-413d-46e0-bc97-8181c95bcdc2" providerId="ADAL" clId="{5787B42F-48D4-4548-BDDD-413B41CD9B01}" dt="2024-08-12T11:50:26.969" v="38667" actId="14100"/>
        <pc:sldMkLst>
          <pc:docMk/>
          <pc:sldMk cId="1807256719" sldId="2164"/>
        </pc:sldMkLst>
        <pc:spChg chg="mod">
          <ac:chgData name="paul meaney" userId="8f3b41ac-413d-46e0-bc97-8181c95bcdc2" providerId="ADAL" clId="{5787B42F-48D4-4548-BDDD-413B41CD9B01}" dt="2024-08-12T11:38:26.491" v="37951" actId="6549"/>
          <ac:spMkLst>
            <pc:docMk/>
            <pc:sldMk cId="1807256719" sldId="2164"/>
            <ac:spMk id="2" creationId="{9D7B231C-4092-C7B2-021D-8450931B06AB}"/>
          </ac:spMkLst>
        </pc:spChg>
        <pc:spChg chg="mod">
          <ac:chgData name="paul meaney" userId="8f3b41ac-413d-46e0-bc97-8181c95bcdc2" providerId="ADAL" clId="{5787B42F-48D4-4548-BDDD-413B41CD9B01}" dt="2024-08-12T11:40:02.140" v="38016" actId="14100"/>
          <ac:spMkLst>
            <pc:docMk/>
            <pc:sldMk cId="1807256719" sldId="2164"/>
            <ac:spMk id="3" creationId="{829101E7-ABDB-7816-5A54-551842BEDE1C}"/>
          </ac:spMkLst>
        </pc:spChg>
        <pc:spChg chg="mod">
          <ac:chgData name="paul meaney" userId="8f3b41ac-413d-46e0-bc97-8181c95bcdc2" providerId="ADAL" clId="{5787B42F-48D4-4548-BDDD-413B41CD9B01}" dt="2024-08-12T11:50:26.969" v="38667" actId="14100"/>
          <ac:spMkLst>
            <pc:docMk/>
            <pc:sldMk cId="1807256719" sldId="2164"/>
            <ac:spMk id="7" creationId="{CDBB3A7B-20EC-0593-FCC3-986C2C980594}"/>
          </ac:spMkLst>
        </pc:spChg>
        <pc:spChg chg="mod">
          <ac:chgData name="paul meaney" userId="8f3b41ac-413d-46e0-bc97-8181c95bcdc2" providerId="ADAL" clId="{5787B42F-48D4-4548-BDDD-413B41CD9B01}" dt="2024-08-12T11:42:39.542" v="38222" actId="313"/>
          <ac:spMkLst>
            <pc:docMk/>
            <pc:sldMk cId="1807256719" sldId="2164"/>
            <ac:spMk id="11" creationId="{AFCAD60D-2D2B-B5A2-A3F8-C5E8788E364E}"/>
          </ac:spMkLst>
        </pc:spChg>
        <pc:spChg chg="add mod">
          <ac:chgData name="paul meaney" userId="8f3b41ac-413d-46e0-bc97-8181c95bcdc2" providerId="ADAL" clId="{5787B42F-48D4-4548-BDDD-413B41CD9B01}" dt="2024-08-12T11:44:40.669" v="38238" actId="1076"/>
          <ac:spMkLst>
            <pc:docMk/>
            <pc:sldMk cId="1807256719" sldId="2164"/>
            <ac:spMk id="12" creationId="{EC6D5CC5-D148-43E2-1324-6768B5E19F1A}"/>
          </ac:spMkLst>
        </pc:spChg>
        <pc:spChg chg="mod">
          <ac:chgData name="paul meaney" userId="8f3b41ac-413d-46e0-bc97-8181c95bcdc2" providerId="ADAL" clId="{5787B42F-48D4-4548-BDDD-413B41CD9B01}" dt="2024-08-12T11:40:38.519" v="38053" actId="20577"/>
          <ac:spMkLst>
            <pc:docMk/>
            <pc:sldMk cId="1807256719" sldId="2164"/>
            <ac:spMk id="13" creationId="{E6CDB3FC-DE5D-01E3-E025-8A6356CAC34D}"/>
          </ac:spMkLst>
        </pc:spChg>
        <pc:spChg chg="add mod">
          <ac:chgData name="paul meaney" userId="8f3b41ac-413d-46e0-bc97-8181c95bcdc2" providerId="ADAL" clId="{5787B42F-48D4-4548-BDDD-413B41CD9B01}" dt="2024-08-12T11:44:33.470" v="38235" actId="14100"/>
          <ac:spMkLst>
            <pc:docMk/>
            <pc:sldMk cId="1807256719" sldId="2164"/>
            <ac:spMk id="14" creationId="{161ECC51-EEB0-8197-0143-9F09CC782ADA}"/>
          </ac:spMkLst>
        </pc:spChg>
        <pc:spChg chg="add mod">
          <ac:chgData name="paul meaney" userId="8f3b41ac-413d-46e0-bc97-8181c95bcdc2" providerId="ADAL" clId="{5787B42F-48D4-4548-BDDD-413B41CD9B01}" dt="2024-08-12T11:42:13.469" v="38148" actId="1076"/>
          <ac:spMkLst>
            <pc:docMk/>
            <pc:sldMk cId="1807256719" sldId="2164"/>
            <ac:spMk id="15" creationId="{8CB9A409-1B5C-505C-A4D8-B10130032116}"/>
          </ac:spMkLst>
        </pc:spChg>
        <pc:spChg chg="mod">
          <ac:chgData name="paul meaney" userId="8f3b41ac-413d-46e0-bc97-8181c95bcdc2" providerId="ADAL" clId="{5787B42F-48D4-4548-BDDD-413B41CD9B01}" dt="2024-08-12T11:39:16.361" v="37961" actId="6549"/>
          <ac:spMkLst>
            <pc:docMk/>
            <pc:sldMk cId="1807256719" sldId="2164"/>
            <ac:spMk id="17" creationId="{48C9090B-127A-47EE-8CBE-5B55BA4D988F}"/>
          </ac:spMkLst>
        </pc:spChg>
        <pc:spChg chg="mod">
          <ac:chgData name="paul meaney" userId="8f3b41ac-413d-46e0-bc97-8181c95bcdc2" providerId="ADAL" clId="{5787B42F-48D4-4548-BDDD-413B41CD9B01}" dt="2024-08-12T11:40:04.270" v="38017" actId="1076"/>
          <ac:spMkLst>
            <pc:docMk/>
            <pc:sldMk cId="1807256719" sldId="2164"/>
            <ac:spMk id="20" creationId="{1B50DA6B-604D-2E1A-F278-57389DA23920}"/>
          </ac:spMkLst>
        </pc:spChg>
        <pc:spChg chg="mod">
          <ac:chgData name="paul meaney" userId="8f3b41ac-413d-46e0-bc97-8181c95bcdc2" providerId="ADAL" clId="{5787B42F-48D4-4548-BDDD-413B41CD9B01}" dt="2024-08-12T11:44:26.294" v="38232" actId="14100"/>
          <ac:spMkLst>
            <pc:docMk/>
            <pc:sldMk cId="1807256719" sldId="2164"/>
            <ac:spMk id="21" creationId="{ACB1A048-6C65-3199-EAF9-500B40B9E9CC}"/>
          </ac:spMkLst>
        </pc:spChg>
        <pc:spChg chg="mod">
          <ac:chgData name="paul meaney" userId="8f3b41ac-413d-46e0-bc97-8181c95bcdc2" providerId="ADAL" clId="{5787B42F-48D4-4548-BDDD-413B41CD9B01}" dt="2024-08-12T11:44:29.218" v="38233" actId="14100"/>
          <ac:spMkLst>
            <pc:docMk/>
            <pc:sldMk cId="1807256719" sldId="2164"/>
            <ac:spMk id="22" creationId="{B4B6E71C-07CC-3D9F-6A5A-A552496E6E27}"/>
          </ac:spMkLst>
        </pc:spChg>
        <pc:spChg chg="mod">
          <ac:chgData name="paul meaney" userId="8f3b41ac-413d-46e0-bc97-8181c95bcdc2" providerId="ADAL" clId="{5787B42F-48D4-4548-BDDD-413B41CD9B01}" dt="2024-08-12T11:40:30.920" v="38033" actId="1076"/>
          <ac:spMkLst>
            <pc:docMk/>
            <pc:sldMk cId="1807256719" sldId="2164"/>
            <ac:spMk id="24" creationId="{2756DD1E-8D35-AFD1-2F43-D63CC60BB95B}"/>
          </ac:spMkLst>
        </pc:spChg>
        <pc:spChg chg="mod">
          <ac:chgData name="paul meaney" userId="8f3b41ac-413d-46e0-bc97-8181c95bcdc2" providerId="ADAL" clId="{5787B42F-48D4-4548-BDDD-413B41CD9B01}" dt="2024-08-12T11:44:31.157" v="38234" actId="14100"/>
          <ac:spMkLst>
            <pc:docMk/>
            <pc:sldMk cId="1807256719" sldId="2164"/>
            <ac:spMk id="27" creationId="{4B91B0DC-8A09-B28F-DF51-25670459BE0D}"/>
          </ac:spMkLst>
        </pc:spChg>
        <pc:spChg chg="mod">
          <ac:chgData name="paul meaney" userId="8f3b41ac-413d-46e0-bc97-8181c95bcdc2" providerId="ADAL" clId="{5787B42F-48D4-4548-BDDD-413B41CD9B01}" dt="2024-08-12T11:41:39.903" v="38103" actId="1076"/>
          <ac:spMkLst>
            <pc:docMk/>
            <pc:sldMk cId="1807256719" sldId="2164"/>
            <ac:spMk id="28" creationId="{93BBBD0B-42FB-0354-9252-B576FF388454}"/>
          </ac:spMkLst>
        </pc:spChg>
        <pc:spChg chg="mod">
          <ac:chgData name="paul meaney" userId="8f3b41ac-413d-46e0-bc97-8181c95bcdc2" providerId="ADAL" clId="{5787B42F-48D4-4548-BDDD-413B41CD9B01}" dt="2024-08-12T11:44:35.507" v="38236" actId="14100"/>
          <ac:spMkLst>
            <pc:docMk/>
            <pc:sldMk cId="1807256719" sldId="2164"/>
            <ac:spMk id="29" creationId="{49CD9632-5E5B-FAD7-FF5E-535FD0B1C95F}"/>
          </ac:spMkLst>
        </pc:spChg>
        <pc:spChg chg="mod">
          <ac:chgData name="paul meaney" userId="8f3b41ac-413d-46e0-bc97-8181c95bcdc2" providerId="ADAL" clId="{5787B42F-48D4-4548-BDDD-413B41CD9B01}" dt="2024-08-12T11:44:37.521" v="38237" actId="14100"/>
          <ac:spMkLst>
            <pc:docMk/>
            <pc:sldMk cId="1807256719" sldId="2164"/>
            <ac:spMk id="30" creationId="{AA5DCFF1-E762-E68C-E70D-55469E45EF16}"/>
          </ac:spMkLst>
        </pc:spChg>
        <pc:spChg chg="del">
          <ac:chgData name="paul meaney" userId="8f3b41ac-413d-46e0-bc97-8181c95bcdc2" providerId="ADAL" clId="{5787B42F-48D4-4548-BDDD-413B41CD9B01}" dt="2024-08-12T11:38:30.554" v="37952" actId="478"/>
          <ac:spMkLst>
            <pc:docMk/>
            <pc:sldMk cId="1807256719" sldId="2164"/>
            <ac:spMk id="31" creationId="{20E94BB0-7A10-B42D-F462-59BFF248B06C}"/>
          </ac:spMkLst>
        </pc:spChg>
        <pc:spChg chg="del">
          <ac:chgData name="paul meaney" userId="8f3b41ac-413d-46e0-bc97-8181c95bcdc2" providerId="ADAL" clId="{5787B42F-48D4-4548-BDDD-413B41CD9B01}" dt="2024-08-12T11:39:52.296" v="38012" actId="478"/>
          <ac:spMkLst>
            <pc:docMk/>
            <pc:sldMk cId="1807256719" sldId="2164"/>
            <ac:spMk id="32" creationId="{BF88EB1B-EF58-23AB-0E15-1707BFC8BBED}"/>
          </ac:spMkLst>
        </pc:spChg>
        <pc:spChg chg="del">
          <ac:chgData name="paul meaney" userId="8f3b41ac-413d-46e0-bc97-8181c95bcdc2" providerId="ADAL" clId="{5787B42F-48D4-4548-BDDD-413B41CD9B01}" dt="2024-08-12T11:38:33.684" v="37953" actId="478"/>
          <ac:spMkLst>
            <pc:docMk/>
            <pc:sldMk cId="1807256719" sldId="2164"/>
            <ac:spMk id="33" creationId="{AF4FE6F1-3521-ADBC-3332-E3572359C4B3}"/>
          </ac:spMkLst>
        </pc:spChg>
        <pc:spChg chg="mod">
          <ac:chgData name="paul meaney" userId="8f3b41ac-413d-46e0-bc97-8181c95bcdc2" providerId="ADAL" clId="{5787B42F-48D4-4548-BDDD-413B41CD9B01}" dt="2024-08-12T11:44:43.667" v="38239" actId="1076"/>
          <ac:spMkLst>
            <pc:docMk/>
            <pc:sldMk cId="1807256719" sldId="2164"/>
            <ac:spMk id="34" creationId="{5E5AB617-88BF-FF4E-1CF9-3052A578FD26}"/>
          </ac:spMkLst>
        </pc:spChg>
        <pc:spChg chg="del">
          <ac:chgData name="paul meaney" userId="8f3b41ac-413d-46e0-bc97-8181c95bcdc2" providerId="ADAL" clId="{5787B42F-48D4-4548-BDDD-413B41CD9B01}" dt="2024-08-12T11:38:51.228" v="37954" actId="478"/>
          <ac:spMkLst>
            <pc:docMk/>
            <pc:sldMk cId="1807256719" sldId="2164"/>
            <ac:spMk id="35" creationId="{D6BAC83B-966A-1921-7289-98D9D9340085}"/>
          </ac:spMkLst>
        </pc:spChg>
        <pc:picChg chg="mod">
          <ac:chgData name="paul meaney" userId="8f3b41ac-413d-46e0-bc97-8181c95bcdc2" providerId="ADAL" clId="{5787B42F-48D4-4548-BDDD-413B41CD9B01}" dt="2024-08-12T11:39:54.418" v="38013" actId="1076"/>
          <ac:picMkLst>
            <pc:docMk/>
            <pc:sldMk cId="1807256719" sldId="2164"/>
            <ac:picMk id="5" creationId="{7F9A3A06-42F6-74A2-7A5E-03A68ED03F94}"/>
          </ac:picMkLst>
        </pc:picChg>
        <pc:picChg chg="del">
          <ac:chgData name="paul meaney" userId="8f3b41ac-413d-46e0-bc97-8181c95bcdc2" providerId="ADAL" clId="{5787B42F-48D4-4548-BDDD-413B41CD9B01}" dt="2024-08-12T11:38:24.603" v="37950" actId="478"/>
          <ac:picMkLst>
            <pc:docMk/>
            <pc:sldMk cId="1807256719" sldId="2164"/>
            <ac:picMk id="37" creationId="{3832623A-4BBA-4CB9-15BA-5318C813A46F}"/>
          </ac:picMkLst>
        </pc:picChg>
        <pc:cxnChg chg="add mod ord">
          <ac:chgData name="paul meaney" userId="8f3b41ac-413d-46e0-bc97-8181c95bcdc2" providerId="ADAL" clId="{5787B42F-48D4-4548-BDDD-413B41CD9B01}" dt="2024-08-12T11:45:12.627" v="38244" actId="166"/>
          <ac:cxnSpMkLst>
            <pc:docMk/>
            <pc:sldMk cId="1807256719" sldId="2164"/>
            <ac:cxnSpMk id="18" creationId="{80339F46-1D40-ACB0-567E-FF8600236C47}"/>
          </ac:cxnSpMkLst>
        </pc:cxnChg>
        <pc:cxnChg chg="add mod">
          <ac:chgData name="paul meaney" userId="8f3b41ac-413d-46e0-bc97-8181c95bcdc2" providerId="ADAL" clId="{5787B42F-48D4-4548-BDDD-413B41CD9B01}" dt="2024-08-12T11:45:20.372" v="38246" actId="1076"/>
          <ac:cxnSpMkLst>
            <pc:docMk/>
            <pc:sldMk cId="1807256719" sldId="2164"/>
            <ac:cxnSpMk id="19" creationId="{97E9B1BA-CA52-34A9-4400-C71261158790}"/>
          </ac:cxnSpMkLst>
        </pc:cxnChg>
      </pc:sldChg>
      <pc:sldChg chg="del">
        <pc:chgData name="paul meaney" userId="8f3b41ac-413d-46e0-bc97-8181c95bcdc2" providerId="ADAL" clId="{5787B42F-48D4-4548-BDDD-413B41CD9B01}" dt="2024-08-07T16:45:10.664" v="17111" actId="47"/>
        <pc:sldMkLst>
          <pc:docMk/>
          <pc:sldMk cId="3827724324" sldId="2219"/>
        </pc:sldMkLst>
      </pc:sldChg>
      <pc:sldChg chg="del">
        <pc:chgData name="paul meaney" userId="8f3b41ac-413d-46e0-bc97-8181c95bcdc2" providerId="ADAL" clId="{5787B42F-48D4-4548-BDDD-413B41CD9B01}" dt="2024-08-07T16:45:11.162" v="17112" actId="47"/>
        <pc:sldMkLst>
          <pc:docMk/>
          <pc:sldMk cId="4204299330" sldId="2220"/>
        </pc:sldMkLst>
      </pc:sldChg>
      <pc:sldChg chg="del">
        <pc:chgData name="paul meaney" userId="8f3b41ac-413d-46e0-bc97-8181c95bcdc2" providerId="ADAL" clId="{5787B42F-48D4-4548-BDDD-413B41CD9B01}" dt="2024-08-07T16:45:11.215" v="17113" actId="47"/>
        <pc:sldMkLst>
          <pc:docMk/>
          <pc:sldMk cId="4038617882" sldId="2221"/>
        </pc:sldMkLst>
      </pc:sldChg>
      <pc:sldChg chg="del">
        <pc:chgData name="paul meaney" userId="8f3b41ac-413d-46e0-bc97-8181c95bcdc2" providerId="ADAL" clId="{5787B42F-48D4-4548-BDDD-413B41CD9B01}" dt="2024-08-07T16:45:11.275" v="17114" actId="47"/>
        <pc:sldMkLst>
          <pc:docMk/>
          <pc:sldMk cId="503470261" sldId="2222"/>
        </pc:sldMkLst>
      </pc:sldChg>
      <pc:sldChg chg="del">
        <pc:chgData name="paul meaney" userId="8f3b41ac-413d-46e0-bc97-8181c95bcdc2" providerId="ADAL" clId="{5787B42F-48D4-4548-BDDD-413B41CD9B01}" dt="2024-08-07T16:45:11.382" v="17117" actId="47"/>
        <pc:sldMkLst>
          <pc:docMk/>
          <pc:sldMk cId="1306916592" sldId="2224"/>
        </pc:sldMkLst>
      </pc:sldChg>
      <pc:sldChg chg="del">
        <pc:chgData name="paul meaney" userId="8f3b41ac-413d-46e0-bc97-8181c95bcdc2" providerId="ADAL" clId="{5787B42F-48D4-4548-BDDD-413B41CD9B01}" dt="2024-08-07T16:45:11.320" v="17115" actId="47"/>
        <pc:sldMkLst>
          <pc:docMk/>
          <pc:sldMk cId="3630904936" sldId="2250"/>
        </pc:sldMkLst>
      </pc:sldChg>
      <pc:sldChg chg="del">
        <pc:chgData name="paul meaney" userId="8f3b41ac-413d-46e0-bc97-8181c95bcdc2" providerId="ADAL" clId="{5787B42F-48D4-4548-BDDD-413B41CD9B01}" dt="2024-08-07T16:45:11.526" v="17121" actId="47"/>
        <pc:sldMkLst>
          <pc:docMk/>
          <pc:sldMk cId="2069878061" sldId="2252"/>
        </pc:sldMkLst>
      </pc:sldChg>
      <pc:sldChg chg="del">
        <pc:chgData name="paul meaney" userId="8f3b41ac-413d-46e0-bc97-8181c95bcdc2" providerId="ADAL" clId="{5787B42F-48D4-4548-BDDD-413B41CD9B01}" dt="2024-08-07T16:45:11.423" v="17118" actId="47"/>
        <pc:sldMkLst>
          <pc:docMk/>
          <pc:sldMk cId="1013110020" sldId="2253"/>
        </pc:sldMkLst>
      </pc:sldChg>
      <pc:sldChg chg="del">
        <pc:chgData name="paul meaney" userId="8f3b41ac-413d-46e0-bc97-8181c95bcdc2" providerId="ADAL" clId="{5787B42F-48D4-4548-BDDD-413B41CD9B01}" dt="2024-08-07T16:45:11.631" v="17124" actId="47"/>
        <pc:sldMkLst>
          <pc:docMk/>
          <pc:sldMk cId="1601143349" sldId="2254"/>
        </pc:sldMkLst>
      </pc:sldChg>
      <pc:sldChg chg="del">
        <pc:chgData name="paul meaney" userId="8f3b41ac-413d-46e0-bc97-8181c95bcdc2" providerId="ADAL" clId="{5787B42F-48D4-4548-BDDD-413B41CD9B01}" dt="2024-08-07T16:45:11.764" v="17128" actId="47"/>
        <pc:sldMkLst>
          <pc:docMk/>
          <pc:sldMk cId="1695665988" sldId="2255"/>
        </pc:sldMkLst>
      </pc:sldChg>
      <pc:sldChg chg="del">
        <pc:chgData name="paul meaney" userId="8f3b41ac-413d-46e0-bc97-8181c95bcdc2" providerId="ADAL" clId="{5787B42F-48D4-4548-BDDD-413B41CD9B01}" dt="2024-08-07T16:45:11.699" v="17126" actId="47"/>
        <pc:sldMkLst>
          <pc:docMk/>
          <pc:sldMk cId="3462844306" sldId="2256"/>
        </pc:sldMkLst>
      </pc:sldChg>
      <pc:sldChg chg="del">
        <pc:chgData name="paul meaney" userId="8f3b41ac-413d-46e0-bc97-8181c95bcdc2" providerId="ADAL" clId="{5787B42F-48D4-4548-BDDD-413B41CD9B01}" dt="2024-08-07T16:45:11.671" v="17125" actId="47"/>
        <pc:sldMkLst>
          <pc:docMk/>
          <pc:sldMk cId="1847896401" sldId="2257"/>
        </pc:sldMkLst>
      </pc:sldChg>
      <pc:sldChg chg="del">
        <pc:chgData name="paul meaney" userId="8f3b41ac-413d-46e0-bc97-8181c95bcdc2" providerId="ADAL" clId="{5787B42F-48D4-4548-BDDD-413B41CD9B01}" dt="2024-08-07T16:45:11.800" v="17129" actId="47"/>
        <pc:sldMkLst>
          <pc:docMk/>
          <pc:sldMk cId="3700457066" sldId="2258"/>
        </pc:sldMkLst>
      </pc:sldChg>
      <pc:sldChg chg="del">
        <pc:chgData name="paul meaney" userId="8f3b41ac-413d-46e0-bc97-8181c95bcdc2" providerId="ADAL" clId="{5787B42F-48D4-4548-BDDD-413B41CD9B01}" dt="2024-08-07T16:45:11.827" v="17130" actId="47"/>
        <pc:sldMkLst>
          <pc:docMk/>
          <pc:sldMk cId="3152744909" sldId="2259"/>
        </pc:sldMkLst>
      </pc:sldChg>
      <pc:sldChg chg="del">
        <pc:chgData name="paul meaney" userId="8f3b41ac-413d-46e0-bc97-8181c95bcdc2" providerId="ADAL" clId="{5787B42F-48D4-4548-BDDD-413B41CD9B01}" dt="2024-08-07T16:45:11.893" v="17132" actId="47"/>
        <pc:sldMkLst>
          <pc:docMk/>
          <pc:sldMk cId="2146294185" sldId="2260"/>
        </pc:sldMkLst>
      </pc:sldChg>
      <pc:sldChg chg="del">
        <pc:chgData name="paul meaney" userId="8f3b41ac-413d-46e0-bc97-8181c95bcdc2" providerId="ADAL" clId="{5787B42F-48D4-4548-BDDD-413B41CD9B01}" dt="2024-08-07T16:45:12.076" v="17137" actId="47"/>
        <pc:sldMkLst>
          <pc:docMk/>
          <pc:sldMk cId="1643816666" sldId="2261"/>
        </pc:sldMkLst>
      </pc:sldChg>
      <pc:sldChg chg="del">
        <pc:chgData name="paul meaney" userId="8f3b41ac-413d-46e0-bc97-8181c95bcdc2" providerId="ADAL" clId="{5787B42F-48D4-4548-BDDD-413B41CD9B01}" dt="2024-08-07T16:45:12.145" v="17139" actId="47"/>
        <pc:sldMkLst>
          <pc:docMk/>
          <pc:sldMk cId="4040081580" sldId="2262"/>
        </pc:sldMkLst>
      </pc:sldChg>
      <pc:sldChg chg="del">
        <pc:chgData name="paul meaney" userId="8f3b41ac-413d-46e0-bc97-8181c95bcdc2" providerId="ADAL" clId="{5787B42F-48D4-4548-BDDD-413B41CD9B01}" dt="2024-08-07T16:45:12.174" v="17140" actId="47"/>
        <pc:sldMkLst>
          <pc:docMk/>
          <pc:sldMk cId="1897663339" sldId="2263"/>
        </pc:sldMkLst>
      </pc:sldChg>
      <pc:sldChg chg="del">
        <pc:chgData name="paul meaney" userId="8f3b41ac-413d-46e0-bc97-8181c95bcdc2" providerId="ADAL" clId="{5787B42F-48D4-4548-BDDD-413B41CD9B01}" dt="2024-08-07T16:45:12.209" v="17141" actId="47"/>
        <pc:sldMkLst>
          <pc:docMk/>
          <pc:sldMk cId="2799348301" sldId="2264"/>
        </pc:sldMkLst>
      </pc:sldChg>
      <pc:sldChg chg="del">
        <pc:chgData name="paul meaney" userId="8f3b41ac-413d-46e0-bc97-8181c95bcdc2" providerId="ADAL" clId="{5787B42F-48D4-4548-BDDD-413B41CD9B01}" dt="2024-08-07T16:45:12.238" v="17142" actId="47"/>
        <pc:sldMkLst>
          <pc:docMk/>
          <pc:sldMk cId="3450982635" sldId="2265"/>
        </pc:sldMkLst>
      </pc:sldChg>
      <pc:sldChg chg="del">
        <pc:chgData name="paul meaney" userId="8f3b41ac-413d-46e0-bc97-8181c95bcdc2" providerId="ADAL" clId="{5787B42F-48D4-4548-BDDD-413B41CD9B01}" dt="2024-08-07T16:45:12.310" v="17144" actId="47"/>
        <pc:sldMkLst>
          <pc:docMk/>
          <pc:sldMk cId="295681382" sldId="2266"/>
        </pc:sldMkLst>
      </pc:sldChg>
      <pc:sldChg chg="del">
        <pc:chgData name="paul meaney" userId="8f3b41ac-413d-46e0-bc97-8181c95bcdc2" providerId="ADAL" clId="{5787B42F-48D4-4548-BDDD-413B41CD9B01}" dt="2024-08-07T16:45:12.349" v="17145" actId="47"/>
        <pc:sldMkLst>
          <pc:docMk/>
          <pc:sldMk cId="3923573281" sldId="2267"/>
        </pc:sldMkLst>
      </pc:sldChg>
      <pc:sldChg chg="del">
        <pc:chgData name="paul meaney" userId="8f3b41ac-413d-46e0-bc97-8181c95bcdc2" providerId="ADAL" clId="{5787B42F-48D4-4548-BDDD-413B41CD9B01}" dt="2024-08-07T16:45:11.974" v="17134" actId="47"/>
        <pc:sldMkLst>
          <pc:docMk/>
          <pc:sldMk cId="2399274830" sldId="2268"/>
        </pc:sldMkLst>
      </pc:sldChg>
      <pc:sldChg chg="del">
        <pc:chgData name="paul meaney" userId="8f3b41ac-413d-46e0-bc97-8181c95bcdc2" providerId="ADAL" clId="{5787B42F-48D4-4548-BDDD-413B41CD9B01}" dt="2024-08-07T16:45:12.044" v="17136" actId="47"/>
        <pc:sldMkLst>
          <pc:docMk/>
          <pc:sldMk cId="3652682144" sldId="2269"/>
        </pc:sldMkLst>
      </pc:sldChg>
      <pc:sldChg chg="del">
        <pc:chgData name="paul meaney" userId="8f3b41ac-413d-46e0-bc97-8181c95bcdc2" providerId="ADAL" clId="{5787B42F-48D4-4548-BDDD-413B41CD9B01}" dt="2024-08-07T16:45:12.378" v="17146" actId="47"/>
        <pc:sldMkLst>
          <pc:docMk/>
          <pc:sldMk cId="90795965" sldId="2270"/>
        </pc:sldMkLst>
      </pc:sldChg>
      <pc:sldChg chg="del">
        <pc:chgData name="paul meaney" userId="8f3b41ac-413d-46e0-bc97-8181c95bcdc2" providerId="ADAL" clId="{5787B42F-48D4-4548-BDDD-413B41CD9B01}" dt="2024-08-07T16:45:12.447" v="17147" actId="47"/>
        <pc:sldMkLst>
          <pc:docMk/>
          <pc:sldMk cId="3742009312" sldId="2271"/>
        </pc:sldMkLst>
      </pc:sldChg>
      <pc:sldChg chg="del">
        <pc:chgData name="paul meaney" userId="8f3b41ac-413d-46e0-bc97-8181c95bcdc2" providerId="ADAL" clId="{5787B42F-48D4-4548-BDDD-413B41CD9B01}" dt="2024-08-07T16:45:12.609" v="17152" actId="47"/>
        <pc:sldMkLst>
          <pc:docMk/>
          <pc:sldMk cId="3248966790" sldId="2272"/>
        </pc:sldMkLst>
      </pc:sldChg>
      <pc:sldChg chg="del">
        <pc:chgData name="paul meaney" userId="8f3b41ac-413d-46e0-bc97-8181c95bcdc2" providerId="ADAL" clId="{5787B42F-48D4-4548-BDDD-413B41CD9B01}" dt="2024-08-07T16:45:12.476" v="17148" actId="47"/>
        <pc:sldMkLst>
          <pc:docMk/>
          <pc:sldMk cId="4083734859" sldId="2273"/>
        </pc:sldMkLst>
      </pc:sldChg>
      <pc:sldChg chg="del">
        <pc:chgData name="paul meaney" userId="8f3b41ac-413d-46e0-bc97-8181c95bcdc2" providerId="ADAL" clId="{5787B42F-48D4-4548-BDDD-413B41CD9B01}" dt="2024-08-07T16:45:12.510" v="17149" actId="47"/>
        <pc:sldMkLst>
          <pc:docMk/>
          <pc:sldMk cId="448041516" sldId="2274"/>
        </pc:sldMkLst>
      </pc:sldChg>
      <pc:sldChg chg="del ord">
        <pc:chgData name="paul meaney" userId="8f3b41ac-413d-46e0-bc97-8181c95bcdc2" providerId="ADAL" clId="{5787B42F-48D4-4548-BDDD-413B41CD9B01}" dt="2024-08-07T16:45:12.547" v="17150" actId="47"/>
        <pc:sldMkLst>
          <pc:docMk/>
          <pc:sldMk cId="2226722123" sldId="2275"/>
        </pc:sldMkLst>
      </pc:sldChg>
      <pc:sldChg chg="del">
        <pc:chgData name="paul meaney" userId="8f3b41ac-413d-46e0-bc97-8181c95bcdc2" providerId="ADAL" clId="{5787B42F-48D4-4548-BDDD-413B41CD9B01}" dt="2024-08-07T16:45:12.581" v="17151" actId="47"/>
        <pc:sldMkLst>
          <pc:docMk/>
          <pc:sldMk cId="3135617462" sldId="2277"/>
        </pc:sldMkLst>
      </pc:sldChg>
      <pc:sldChg chg="del">
        <pc:chgData name="paul meaney" userId="8f3b41ac-413d-46e0-bc97-8181c95bcdc2" providerId="ADAL" clId="{5787B42F-48D4-4548-BDDD-413B41CD9B01}" dt="2024-08-07T16:45:12.646" v="17153" actId="47"/>
        <pc:sldMkLst>
          <pc:docMk/>
          <pc:sldMk cId="2263393857" sldId="2278"/>
        </pc:sldMkLst>
      </pc:sldChg>
      <pc:sldChg chg="del">
        <pc:chgData name="paul meaney" userId="8f3b41ac-413d-46e0-bc97-8181c95bcdc2" providerId="ADAL" clId="{5787B42F-48D4-4548-BDDD-413B41CD9B01}" dt="2024-08-07T16:45:12.678" v="17154" actId="47"/>
        <pc:sldMkLst>
          <pc:docMk/>
          <pc:sldMk cId="2629641705" sldId="2279"/>
        </pc:sldMkLst>
      </pc:sldChg>
      <pc:sldChg chg="del">
        <pc:chgData name="paul meaney" userId="8f3b41ac-413d-46e0-bc97-8181c95bcdc2" providerId="ADAL" clId="{5787B42F-48D4-4548-BDDD-413B41CD9B01}" dt="2024-08-07T16:45:13.470" v="17155" actId="47"/>
        <pc:sldMkLst>
          <pc:docMk/>
          <pc:sldMk cId="2462837869" sldId="2280"/>
        </pc:sldMkLst>
      </pc:sldChg>
      <pc:sldChg chg="del">
        <pc:chgData name="paul meaney" userId="8f3b41ac-413d-46e0-bc97-8181c95bcdc2" providerId="ADAL" clId="{5787B42F-48D4-4548-BDDD-413B41CD9B01}" dt="2024-08-07T16:45:13.810" v="17157" actId="47"/>
        <pc:sldMkLst>
          <pc:docMk/>
          <pc:sldMk cId="2590445242" sldId="2281"/>
        </pc:sldMkLst>
      </pc:sldChg>
      <pc:sldChg chg="modSp add del mod">
        <pc:chgData name="paul meaney" userId="8f3b41ac-413d-46e0-bc97-8181c95bcdc2" providerId="ADAL" clId="{5787B42F-48D4-4548-BDDD-413B41CD9B01}" dt="2024-08-09T16:35:41.106" v="31416" actId="20577"/>
        <pc:sldMkLst>
          <pc:docMk/>
          <pc:sldMk cId="345426130" sldId="2282"/>
        </pc:sldMkLst>
        <pc:spChg chg="mod">
          <ac:chgData name="paul meaney" userId="8f3b41ac-413d-46e0-bc97-8181c95bcdc2" providerId="ADAL" clId="{5787B42F-48D4-4548-BDDD-413B41CD9B01}" dt="2024-08-09T16:35:41.106" v="31416" actId="20577"/>
          <ac:spMkLst>
            <pc:docMk/>
            <pc:sldMk cId="345426130" sldId="2282"/>
            <ac:spMk id="2" creationId="{00D5D769-C479-4A58-A787-9FA4A306DFEE}"/>
          </ac:spMkLst>
        </pc:spChg>
      </pc:sldChg>
      <pc:sldChg chg="del">
        <pc:chgData name="paul meaney" userId="8f3b41ac-413d-46e0-bc97-8181c95bcdc2" providerId="ADAL" clId="{5787B42F-48D4-4548-BDDD-413B41CD9B01}" dt="2024-08-07T16:45:15.081" v="17164" actId="47"/>
        <pc:sldMkLst>
          <pc:docMk/>
          <pc:sldMk cId="1916788096" sldId="2283"/>
        </pc:sldMkLst>
      </pc:sldChg>
      <pc:sldChg chg="del">
        <pc:chgData name="paul meaney" userId="8f3b41ac-413d-46e0-bc97-8181c95bcdc2" providerId="ADAL" clId="{5787B42F-48D4-4548-BDDD-413B41CD9B01}" dt="2024-08-07T16:45:15.903" v="17167" actId="47"/>
        <pc:sldMkLst>
          <pc:docMk/>
          <pc:sldMk cId="17306218" sldId="2284"/>
        </pc:sldMkLst>
      </pc:sldChg>
      <pc:sldChg chg="del">
        <pc:chgData name="paul meaney" userId="8f3b41ac-413d-46e0-bc97-8181c95bcdc2" providerId="ADAL" clId="{5787B42F-48D4-4548-BDDD-413B41CD9B01}" dt="2024-08-07T16:45:16.562" v="17171" actId="47"/>
        <pc:sldMkLst>
          <pc:docMk/>
          <pc:sldMk cId="1789431722" sldId="2286"/>
        </pc:sldMkLst>
      </pc:sldChg>
      <pc:sldChg chg="del">
        <pc:chgData name="paul meaney" userId="8f3b41ac-413d-46e0-bc97-8181c95bcdc2" providerId="ADAL" clId="{5787B42F-48D4-4548-BDDD-413B41CD9B01}" dt="2024-08-07T16:45:17.254" v="17174" actId="47"/>
        <pc:sldMkLst>
          <pc:docMk/>
          <pc:sldMk cId="239008964" sldId="2287"/>
        </pc:sldMkLst>
      </pc:sldChg>
      <pc:sldChg chg="del">
        <pc:chgData name="paul meaney" userId="8f3b41ac-413d-46e0-bc97-8181c95bcdc2" providerId="ADAL" clId="{5787B42F-48D4-4548-BDDD-413B41CD9B01}" dt="2024-08-07T16:45:17.415" v="17175" actId="47"/>
        <pc:sldMkLst>
          <pc:docMk/>
          <pc:sldMk cId="1276025090" sldId="2288"/>
        </pc:sldMkLst>
      </pc:sldChg>
      <pc:sldChg chg="del">
        <pc:chgData name="paul meaney" userId="8f3b41ac-413d-46e0-bc97-8181c95bcdc2" providerId="ADAL" clId="{5787B42F-48D4-4548-BDDD-413B41CD9B01}" dt="2024-08-07T16:45:17.803" v="17176" actId="47"/>
        <pc:sldMkLst>
          <pc:docMk/>
          <pc:sldMk cId="828123935" sldId="2290"/>
        </pc:sldMkLst>
      </pc:sldChg>
      <pc:sldChg chg="del">
        <pc:chgData name="paul meaney" userId="8f3b41ac-413d-46e0-bc97-8181c95bcdc2" providerId="ADAL" clId="{5787B42F-48D4-4548-BDDD-413B41CD9B01}" dt="2024-08-07T16:45:15.405" v="17166" actId="47"/>
        <pc:sldMkLst>
          <pc:docMk/>
          <pc:sldMk cId="45168524" sldId="2291"/>
        </pc:sldMkLst>
      </pc:sldChg>
      <pc:sldChg chg="del">
        <pc:chgData name="paul meaney" userId="8f3b41ac-413d-46e0-bc97-8181c95bcdc2" providerId="ADAL" clId="{5787B42F-48D4-4548-BDDD-413B41CD9B01}" dt="2024-08-07T16:45:15.258" v="17165" actId="47"/>
        <pc:sldMkLst>
          <pc:docMk/>
          <pc:sldMk cId="562080696" sldId="2292"/>
        </pc:sldMkLst>
      </pc:sldChg>
      <pc:sldChg chg="del">
        <pc:chgData name="paul meaney" userId="8f3b41ac-413d-46e0-bc97-8181c95bcdc2" providerId="ADAL" clId="{5787B42F-48D4-4548-BDDD-413B41CD9B01}" dt="2024-08-07T16:45:18.056" v="17177" actId="47"/>
        <pc:sldMkLst>
          <pc:docMk/>
          <pc:sldMk cId="336174250" sldId="2293"/>
        </pc:sldMkLst>
      </pc:sldChg>
      <pc:sldChg chg="del">
        <pc:chgData name="paul meaney" userId="8f3b41ac-413d-46e0-bc97-8181c95bcdc2" providerId="ADAL" clId="{5787B42F-48D4-4548-BDDD-413B41CD9B01}" dt="2024-08-07T16:45:16.063" v="17168" actId="47"/>
        <pc:sldMkLst>
          <pc:docMk/>
          <pc:sldMk cId="515939900" sldId="2294"/>
        </pc:sldMkLst>
      </pc:sldChg>
      <pc:sldChg chg="del">
        <pc:chgData name="paul meaney" userId="8f3b41ac-413d-46e0-bc97-8181c95bcdc2" providerId="ADAL" clId="{5787B42F-48D4-4548-BDDD-413B41CD9B01}" dt="2024-08-07T16:45:16.229" v="17169" actId="47"/>
        <pc:sldMkLst>
          <pc:docMk/>
          <pc:sldMk cId="439996351" sldId="2295"/>
        </pc:sldMkLst>
      </pc:sldChg>
      <pc:sldChg chg="del">
        <pc:chgData name="paul meaney" userId="8f3b41ac-413d-46e0-bc97-8181c95bcdc2" providerId="ADAL" clId="{5787B42F-48D4-4548-BDDD-413B41CD9B01}" dt="2024-08-07T16:45:16.894" v="17172" actId="47"/>
        <pc:sldMkLst>
          <pc:docMk/>
          <pc:sldMk cId="4012846378" sldId="2296"/>
        </pc:sldMkLst>
      </pc:sldChg>
      <pc:sldChg chg="del">
        <pc:chgData name="paul meaney" userId="8f3b41ac-413d-46e0-bc97-8181c95bcdc2" providerId="ADAL" clId="{5787B42F-48D4-4548-BDDD-413B41CD9B01}" dt="2024-08-07T16:45:17.080" v="17173" actId="47"/>
        <pc:sldMkLst>
          <pc:docMk/>
          <pc:sldMk cId="1105266235" sldId="2297"/>
        </pc:sldMkLst>
      </pc:sldChg>
      <pc:sldChg chg="del">
        <pc:chgData name="paul meaney" userId="8f3b41ac-413d-46e0-bc97-8181c95bcdc2" providerId="ADAL" clId="{5787B42F-48D4-4548-BDDD-413B41CD9B01}" dt="2024-08-07T16:45:16.391" v="17170" actId="47"/>
        <pc:sldMkLst>
          <pc:docMk/>
          <pc:sldMk cId="3409692352" sldId="2298"/>
        </pc:sldMkLst>
      </pc:sldChg>
      <pc:sldChg chg="del">
        <pc:chgData name="paul meaney" userId="8f3b41ac-413d-46e0-bc97-8181c95bcdc2" providerId="ADAL" clId="{5787B42F-48D4-4548-BDDD-413B41CD9B01}" dt="2024-08-07T16:45:18.621" v="17180" actId="47"/>
        <pc:sldMkLst>
          <pc:docMk/>
          <pc:sldMk cId="2792618258" sldId="2299"/>
        </pc:sldMkLst>
      </pc:sldChg>
      <pc:sldChg chg="del">
        <pc:chgData name="paul meaney" userId="8f3b41ac-413d-46e0-bc97-8181c95bcdc2" providerId="ADAL" clId="{5787B42F-48D4-4548-BDDD-413B41CD9B01}" dt="2024-08-07T16:45:11.946" v="17133" actId="47"/>
        <pc:sldMkLst>
          <pc:docMk/>
          <pc:sldMk cId="1084038780" sldId="2300"/>
        </pc:sldMkLst>
      </pc:sldChg>
      <pc:sldChg chg="del">
        <pc:chgData name="paul meaney" userId="8f3b41ac-413d-46e0-bc97-8181c95bcdc2" providerId="ADAL" clId="{5787B42F-48D4-4548-BDDD-413B41CD9B01}" dt="2024-08-07T16:45:22.740" v="17186" actId="47"/>
        <pc:sldMkLst>
          <pc:docMk/>
          <pc:sldMk cId="2674341223" sldId="2301"/>
        </pc:sldMkLst>
      </pc:sldChg>
      <pc:sldChg chg="del">
        <pc:chgData name="paul meaney" userId="8f3b41ac-413d-46e0-bc97-8181c95bcdc2" providerId="ADAL" clId="{5787B42F-48D4-4548-BDDD-413B41CD9B01}" dt="2024-08-07T16:45:22.916" v="17187" actId="47"/>
        <pc:sldMkLst>
          <pc:docMk/>
          <pc:sldMk cId="3188950716" sldId="2302"/>
        </pc:sldMkLst>
      </pc:sldChg>
      <pc:sldChg chg="add del">
        <pc:chgData name="paul meaney" userId="8f3b41ac-413d-46e0-bc97-8181c95bcdc2" providerId="ADAL" clId="{5787B42F-48D4-4548-BDDD-413B41CD9B01}" dt="2024-08-07T16:45:29.496" v="17194" actId="47"/>
        <pc:sldMkLst>
          <pc:docMk/>
          <pc:sldMk cId="2610149482" sldId="2304"/>
        </pc:sldMkLst>
      </pc:sldChg>
      <pc:sldChg chg="del">
        <pc:chgData name="paul meaney" userId="8f3b41ac-413d-46e0-bc97-8181c95bcdc2" providerId="ADAL" clId="{5787B42F-48D4-4548-BDDD-413B41CD9B01}" dt="2024-08-07T16:45:23.223" v="17189" actId="47"/>
        <pc:sldMkLst>
          <pc:docMk/>
          <pc:sldMk cId="636139040" sldId="2305"/>
        </pc:sldMkLst>
      </pc:sldChg>
      <pc:sldChg chg="del">
        <pc:chgData name="paul meaney" userId="8f3b41ac-413d-46e0-bc97-8181c95bcdc2" providerId="ADAL" clId="{5787B42F-48D4-4548-BDDD-413B41CD9B01}" dt="2024-08-07T16:45:20.427" v="17183" actId="47"/>
        <pc:sldMkLst>
          <pc:docMk/>
          <pc:sldMk cId="879130013" sldId="2306"/>
        </pc:sldMkLst>
      </pc:sldChg>
      <pc:sldChg chg="del">
        <pc:chgData name="paul meaney" userId="8f3b41ac-413d-46e0-bc97-8181c95bcdc2" providerId="ADAL" clId="{5787B42F-48D4-4548-BDDD-413B41CD9B01}" dt="2024-08-07T16:45:20.785" v="17184" actId="47"/>
        <pc:sldMkLst>
          <pc:docMk/>
          <pc:sldMk cId="3135680087" sldId="2307"/>
        </pc:sldMkLst>
      </pc:sldChg>
      <pc:sldChg chg="del">
        <pc:chgData name="paul meaney" userId="8f3b41ac-413d-46e0-bc97-8181c95bcdc2" providerId="ADAL" clId="{5787B42F-48D4-4548-BDDD-413B41CD9B01}" dt="2024-08-07T16:45:13.658" v="17156" actId="47"/>
        <pc:sldMkLst>
          <pc:docMk/>
          <pc:sldMk cId="121850268" sldId="2308"/>
        </pc:sldMkLst>
      </pc:sldChg>
      <pc:sldChg chg="del">
        <pc:chgData name="paul meaney" userId="8f3b41ac-413d-46e0-bc97-8181c95bcdc2" providerId="ADAL" clId="{5787B42F-48D4-4548-BDDD-413B41CD9B01}" dt="2024-08-07T16:45:13.976" v="17158" actId="47"/>
        <pc:sldMkLst>
          <pc:docMk/>
          <pc:sldMk cId="2247283763" sldId="2309"/>
        </pc:sldMkLst>
      </pc:sldChg>
      <pc:sldChg chg="del">
        <pc:chgData name="paul meaney" userId="8f3b41ac-413d-46e0-bc97-8181c95bcdc2" providerId="ADAL" clId="{5787B42F-48D4-4548-BDDD-413B41CD9B01}" dt="2024-08-07T16:45:14.419" v="17161" actId="47"/>
        <pc:sldMkLst>
          <pc:docMk/>
          <pc:sldMk cId="3423669254" sldId="2310"/>
        </pc:sldMkLst>
      </pc:sldChg>
      <pc:sldChg chg="del">
        <pc:chgData name="paul meaney" userId="8f3b41ac-413d-46e0-bc97-8181c95bcdc2" providerId="ADAL" clId="{5787B42F-48D4-4548-BDDD-413B41CD9B01}" dt="2024-08-07T16:45:14.119" v="17159" actId="47"/>
        <pc:sldMkLst>
          <pc:docMk/>
          <pc:sldMk cId="555935920" sldId="2311"/>
        </pc:sldMkLst>
      </pc:sldChg>
      <pc:sldChg chg="del">
        <pc:chgData name="paul meaney" userId="8f3b41ac-413d-46e0-bc97-8181c95bcdc2" providerId="ADAL" clId="{5787B42F-48D4-4548-BDDD-413B41CD9B01}" dt="2024-08-07T16:45:14.587" v="17162" actId="47"/>
        <pc:sldMkLst>
          <pc:docMk/>
          <pc:sldMk cId="2768167067" sldId="2312"/>
        </pc:sldMkLst>
      </pc:sldChg>
      <pc:sldChg chg="del">
        <pc:chgData name="paul meaney" userId="8f3b41ac-413d-46e0-bc97-8181c95bcdc2" providerId="ADAL" clId="{5787B42F-48D4-4548-BDDD-413B41CD9B01}" dt="2024-08-07T16:45:14.264" v="17160" actId="47"/>
        <pc:sldMkLst>
          <pc:docMk/>
          <pc:sldMk cId="4044570359" sldId="2313"/>
        </pc:sldMkLst>
      </pc:sldChg>
      <pc:sldChg chg="del">
        <pc:chgData name="paul meaney" userId="8f3b41ac-413d-46e0-bc97-8181c95bcdc2" providerId="ADAL" clId="{5787B42F-48D4-4548-BDDD-413B41CD9B01}" dt="2024-08-07T16:45:11.494" v="17120" actId="47"/>
        <pc:sldMkLst>
          <pc:docMk/>
          <pc:sldMk cId="2508031092" sldId="2314"/>
        </pc:sldMkLst>
      </pc:sldChg>
      <pc:sldChg chg="del">
        <pc:chgData name="paul meaney" userId="8f3b41ac-413d-46e0-bc97-8181c95bcdc2" providerId="ADAL" clId="{5787B42F-48D4-4548-BDDD-413B41CD9B01}" dt="2024-08-07T16:45:11.868" v="17131" actId="47"/>
        <pc:sldMkLst>
          <pc:docMk/>
          <pc:sldMk cId="2340855587" sldId="2315"/>
        </pc:sldMkLst>
      </pc:sldChg>
      <pc:sldChg chg="del">
        <pc:chgData name="paul meaney" userId="8f3b41ac-413d-46e0-bc97-8181c95bcdc2" providerId="ADAL" clId="{5787B42F-48D4-4548-BDDD-413B41CD9B01}" dt="2024-08-07T16:45:12.016" v="17135" actId="47"/>
        <pc:sldMkLst>
          <pc:docMk/>
          <pc:sldMk cId="868878271" sldId="2316"/>
        </pc:sldMkLst>
      </pc:sldChg>
      <pc:sldChg chg="del">
        <pc:chgData name="paul meaney" userId="8f3b41ac-413d-46e0-bc97-8181c95bcdc2" providerId="ADAL" clId="{5787B42F-48D4-4548-BDDD-413B41CD9B01}" dt="2024-08-07T16:45:12.279" v="17143" actId="47"/>
        <pc:sldMkLst>
          <pc:docMk/>
          <pc:sldMk cId="2702794081" sldId="2317"/>
        </pc:sldMkLst>
      </pc:sldChg>
      <pc:sldChg chg="del">
        <pc:chgData name="paul meaney" userId="8f3b41ac-413d-46e0-bc97-8181c95bcdc2" providerId="ADAL" clId="{5787B42F-48D4-4548-BDDD-413B41CD9B01}" dt="2024-08-07T16:45:23.080" v="17188" actId="47"/>
        <pc:sldMkLst>
          <pc:docMk/>
          <pc:sldMk cId="505859950" sldId="2318"/>
        </pc:sldMkLst>
      </pc:sldChg>
      <pc:sldChg chg="del">
        <pc:chgData name="paul meaney" userId="8f3b41ac-413d-46e0-bc97-8181c95bcdc2" providerId="ADAL" clId="{5787B42F-48D4-4548-BDDD-413B41CD9B01}" dt="2024-08-07T16:45:19.713" v="17181" actId="47"/>
        <pc:sldMkLst>
          <pc:docMk/>
          <pc:sldMk cId="3732636214" sldId="2319"/>
        </pc:sldMkLst>
      </pc:sldChg>
      <pc:sldChg chg="del">
        <pc:chgData name="paul meaney" userId="8f3b41ac-413d-46e0-bc97-8181c95bcdc2" providerId="ADAL" clId="{5787B42F-48D4-4548-BDDD-413B41CD9B01}" dt="2024-08-07T16:45:19.882" v="17182" actId="47"/>
        <pc:sldMkLst>
          <pc:docMk/>
          <pc:sldMk cId="1341094852" sldId="2320"/>
        </pc:sldMkLst>
      </pc:sldChg>
      <pc:sldChg chg="del">
        <pc:chgData name="paul meaney" userId="8f3b41ac-413d-46e0-bc97-8181c95bcdc2" providerId="ADAL" clId="{5787B42F-48D4-4548-BDDD-413B41CD9B01}" dt="2024-08-07T16:45:14.898" v="17163" actId="47"/>
        <pc:sldMkLst>
          <pc:docMk/>
          <pc:sldMk cId="4193079133" sldId="2321"/>
        </pc:sldMkLst>
      </pc:sldChg>
      <pc:sldChg chg="del">
        <pc:chgData name="paul meaney" userId="8f3b41ac-413d-46e0-bc97-8181c95bcdc2" providerId="ADAL" clId="{5787B42F-48D4-4548-BDDD-413B41CD9B01}" dt="2024-08-07T16:45:11.602" v="17123" actId="47"/>
        <pc:sldMkLst>
          <pc:docMk/>
          <pc:sldMk cId="1244706630" sldId="2322"/>
        </pc:sldMkLst>
      </pc:sldChg>
      <pc:sldChg chg="del">
        <pc:chgData name="paul meaney" userId="8f3b41ac-413d-46e0-bc97-8181c95bcdc2" providerId="ADAL" clId="{5787B42F-48D4-4548-BDDD-413B41CD9B01}" dt="2024-08-07T16:45:11.732" v="17127" actId="47"/>
        <pc:sldMkLst>
          <pc:docMk/>
          <pc:sldMk cId="1569036283" sldId="2323"/>
        </pc:sldMkLst>
      </pc:sldChg>
      <pc:sldChg chg="del">
        <pc:chgData name="paul meaney" userId="8f3b41ac-413d-46e0-bc97-8181c95bcdc2" providerId="ADAL" clId="{5787B42F-48D4-4548-BDDD-413B41CD9B01}" dt="2024-08-07T16:45:12.117" v="17138" actId="47"/>
        <pc:sldMkLst>
          <pc:docMk/>
          <pc:sldMk cId="1006630125" sldId="2324"/>
        </pc:sldMkLst>
      </pc:sldChg>
      <pc:sldChg chg="del">
        <pc:chgData name="paul meaney" userId="8f3b41ac-413d-46e0-bc97-8181c95bcdc2" providerId="ADAL" clId="{5787B42F-48D4-4548-BDDD-413B41CD9B01}" dt="2024-08-07T16:45:21.832" v="17185" actId="47"/>
        <pc:sldMkLst>
          <pc:docMk/>
          <pc:sldMk cId="2460283353" sldId="2325"/>
        </pc:sldMkLst>
      </pc:sldChg>
      <pc:sldChg chg="del">
        <pc:chgData name="paul meaney" userId="8f3b41ac-413d-46e0-bc97-8181c95bcdc2" providerId="ADAL" clId="{5787B42F-48D4-4548-BDDD-413B41CD9B01}" dt="2024-08-07T16:45:18.272" v="17178" actId="47"/>
        <pc:sldMkLst>
          <pc:docMk/>
          <pc:sldMk cId="1677265653" sldId="2326"/>
        </pc:sldMkLst>
      </pc:sldChg>
      <pc:sldChg chg="addSp delSp modSp new mod setBg">
        <pc:chgData name="paul meaney" userId="8f3b41ac-413d-46e0-bc97-8181c95bcdc2" providerId="ADAL" clId="{5787B42F-48D4-4548-BDDD-413B41CD9B01}" dt="2024-08-12T13:32:19.699" v="41344" actId="20577"/>
        <pc:sldMkLst>
          <pc:docMk/>
          <pc:sldMk cId="1678889742" sldId="2327"/>
        </pc:sldMkLst>
        <pc:spChg chg="mod">
          <ac:chgData name="paul meaney" userId="8f3b41ac-413d-46e0-bc97-8181c95bcdc2" providerId="ADAL" clId="{5787B42F-48D4-4548-BDDD-413B41CD9B01}" dt="2024-08-12T13:31:52.748" v="41332" actId="26606"/>
          <ac:spMkLst>
            <pc:docMk/>
            <pc:sldMk cId="1678889742" sldId="2327"/>
            <ac:spMk id="2" creationId="{8858093B-8F3D-D580-0AA7-60C167C57527}"/>
          </ac:spMkLst>
        </pc:spChg>
        <pc:spChg chg="del mod">
          <ac:chgData name="paul meaney" userId="8f3b41ac-413d-46e0-bc97-8181c95bcdc2" providerId="ADAL" clId="{5787B42F-48D4-4548-BDDD-413B41CD9B01}" dt="2024-08-12T13:31:44.434" v="41329" actId="26606"/>
          <ac:spMkLst>
            <pc:docMk/>
            <pc:sldMk cId="1678889742" sldId="2327"/>
            <ac:spMk id="3" creationId="{ACA59B3C-DF18-50EA-1935-56A2A61FF1E6}"/>
          </ac:spMkLst>
        </pc:spChg>
        <pc:spChg chg="mod">
          <ac:chgData name="paul meaney" userId="8f3b41ac-413d-46e0-bc97-8181c95bcdc2" providerId="ADAL" clId="{5787B42F-48D4-4548-BDDD-413B41CD9B01}" dt="2024-08-12T13:31:52.748" v="41332" actId="26606"/>
          <ac:spMkLst>
            <pc:docMk/>
            <pc:sldMk cId="1678889742" sldId="2327"/>
            <ac:spMk id="4" creationId="{60188A8B-30D4-D668-E936-DD7BFBC99504}"/>
          </ac:spMkLst>
        </pc:spChg>
        <pc:spChg chg="add del">
          <ac:chgData name="paul meaney" userId="8f3b41ac-413d-46e0-bc97-8181c95bcdc2" providerId="ADAL" clId="{5787B42F-48D4-4548-BDDD-413B41CD9B01}" dt="2024-08-12T13:31:49.950" v="41331" actId="26606"/>
          <ac:spMkLst>
            <pc:docMk/>
            <pc:sldMk cId="1678889742" sldId="2327"/>
            <ac:spMk id="11" creationId="{FB5993E2-C02B-4335-ABA5-D8EC465551E3}"/>
          </ac:spMkLst>
        </pc:spChg>
        <pc:spChg chg="add del">
          <ac:chgData name="paul meaney" userId="8f3b41ac-413d-46e0-bc97-8181c95bcdc2" providerId="ADAL" clId="{5787B42F-48D4-4548-BDDD-413B41CD9B01}" dt="2024-08-12T13:31:49.950" v="41331" actId="26606"/>
          <ac:spMkLst>
            <pc:docMk/>
            <pc:sldMk cId="1678889742" sldId="2327"/>
            <ac:spMk id="13" creationId="{C0B801A2-5622-4BE8-9AD2-C337A2CD0022}"/>
          </ac:spMkLst>
        </pc:spChg>
        <pc:spChg chg="add del">
          <ac:chgData name="paul meaney" userId="8f3b41ac-413d-46e0-bc97-8181c95bcdc2" providerId="ADAL" clId="{5787B42F-48D4-4548-BDDD-413B41CD9B01}" dt="2024-08-12T13:31:49.950" v="41331" actId="26606"/>
          <ac:spMkLst>
            <pc:docMk/>
            <pc:sldMk cId="1678889742" sldId="2327"/>
            <ac:spMk id="15" creationId="{B7AF614F-5BC3-4086-99F5-B87C5847A071}"/>
          </ac:spMkLst>
        </pc:spChg>
        <pc:spChg chg="add del">
          <ac:chgData name="paul meaney" userId="8f3b41ac-413d-46e0-bc97-8181c95bcdc2" providerId="ADAL" clId="{5787B42F-48D4-4548-BDDD-413B41CD9B01}" dt="2024-08-12T13:31:52.748" v="41332" actId="26606"/>
          <ac:spMkLst>
            <pc:docMk/>
            <pc:sldMk cId="1678889742" sldId="2327"/>
            <ac:spMk id="20" creationId="{FB5993E2-C02B-4335-ABA5-D8EC465551E3}"/>
          </ac:spMkLst>
        </pc:spChg>
        <pc:spChg chg="add del">
          <ac:chgData name="paul meaney" userId="8f3b41ac-413d-46e0-bc97-8181c95bcdc2" providerId="ADAL" clId="{5787B42F-48D4-4548-BDDD-413B41CD9B01}" dt="2024-08-12T13:31:52.748" v="41332" actId="26606"/>
          <ac:spMkLst>
            <pc:docMk/>
            <pc:sldMk cId="1678889742" sldId="2327"/>
            <ac:spMk id="22" creationId="{C0B801A2-5622-4BE8-9AD2-C337A2CD0022}"/>
          </ac:spMkLst>
        </pc:spChg>
        <pc:spChg chg="add del">
          <ac:chgData name="paul meaney" userId="8f3b41ac-413d-46e0-bc97-8181c95bcdc2" providerId="ADAL" clId="{5787B42F-48D4-4548-BDDD-413B41CD9B01}" dt="2024-08-12T13:31:52.748" v="41332" actId="26606"/>
          <ac:spMkLst>
            <pc:docMk/>
            <pc:sldMk cId="1678889742" sldId="2327"/>
            <ac:spMk id="24" creationId="{B7AF614F-5BC3-4086-99F5-B87C5847A071}"/>
          </ac:spMkLst>
        </pc:spChg>
        <pc:graphicFrameChg chg="add mod modGraphic">
          <ac:chgData name="paul meaney" userId="8f3b41ac-413d-46e0-bc97-8181c95bcdc2" providerId="ADAL" clId="{5787B42F-48D4-4548-BDDD-413B41CD9B01}" dt="2024-08-12T13:32:19.699" v="41344" actId="20577"/>
          <ac:graphicFrameMkLst>
            <pc:docMk/>
            <pc:sldMk cId="1678889742" sldId="2327"/>
            <ac:graphicFrameMk id="6" creationId="{6A1EEEE3-93B2-37DB-5734-8ACC112E45A3}"/>
          </ac:graphicFrameMkLst>
        </pc:graphicFrameChg>
      </pc:sldChg>
      <pc:sldChg chg="addSp delSp modSp add mod modAnim">
        <pc:chgData name="paul meaney" userId="8f3b41ac-413d-46e0-bc97-8181c95bcdc2" providerId="ADAL" clId="{5787B42F-48D4-4548-BDDD-413B41CD9B01}" dt="2024-08-07T09:35:32.741" v="3895" actId="21"/>
        <pc:sldMkLst>
          <pc:docMk/>
          <pc:sldMk cId="3084961132" sldId="2328"/>
        </pc:sldMkLst>
        <pc:spChg chg="mod">
          <ac:chgData name="paul meaney" userId="8f3b41ac-413d-46e0-bc97-8181c95bcdc2" providerId="ADAL" clId="{5787B42F-48D4-4548-BDDD-413B41CD9B01}" dt="2024-08-06T15:25:29.276" v="39" actId="20577"/>
          <ac:spMkLst>
            <pc:docMk/>
            <pc:sldMk cId="3084961132" sldId="2328"/>
            <ac:spMk id="2" creationId="{00000000-0000-0000-0000-000000000000}"/>
          </ac:spMkLst>
        </pc:spChg>
        <pc:spChg chg="del mod topLvl">
          <ac:chgData name="paul meaney" userId="8f3b41ac-413d-46e0-bc97-8181c95bcdc2" providerId="ADAL" clId="{5787B42F-48D4-4548-BDDD-413B41CD9B01}" dt="2024-08-07T09:35:32.741" v="3895" actId="21"/>
          <ac:spMkLst>
            <pc:docMk/>
            <pc:sldMk cId="3084961132" sldId="2328"/>
            <ac:spMk id="7" creationId="{FF9DC9F8-1225-4DF4-8C60-732C0FE3AA15}"/>
          </ac:spMkLst>
        </pc:spChg>
        <pc:spChg chg="mod">
          <ac:chgData name="paul meaney" userId="8f3b41ac-413d-46e0-bc97-8181c95bcdc2" providerId="ADAL" clId="{5787B42F-48D4-4548-BDDD-413B41CD9B01}" dt="2024-08-07T09:16:56.048" v="3284" actId="165"/>
          <ac:spMkLst>
            <pc:docMk/>
            <pc:sldMk cId="3084961132" sldId="2328"/>
            <ac:spMk id="10" creationId="{77004D94-7481-DC66-69B3-41C3454EF348}"/>
          </ac:spMkLst>
        </pc:spChg>
        <pc:spChg chg="mod">
          <ac:chgData name="paul meaney" userId="8f3b41ac-413d-46e0-bc97-8181c95bcdc2" providerId="ADAL" clId="{5787B42F-48D4-4548-BDDD-413B41CD9B01}" dt="2024-08-07T09:16:56.048" v="3284" actId="165"/>
          <ac:spMkLst>
            <pc:docMk/>
            <pc:sldMk cId="3084961132" sldId="2328"/>
            <ac:spMk id="11" creationId="{8E7371E4-1686-0DE6-95CE-B5F0939C5D92}"/>
          </ac:spMkLst>
        </pc:spChg>
        <pc:spChg chg="mod">
          <ac:chgData name="paul meaney" userId="8f3b41ac-413d-46e0-bc97-8181c95bcdc2" providerId="ADAL" clId="{5787B42F-48D4-4548-BDDD-413B41CD9B01}" dt="2024-08-07T09:16:56.048" v="3284" actId="165"/>
          <ac:spMkLst>
            <pc:docMk/>
            <pc:sldMk cId="3084961132" sldId="2328"/>
            <ac:spMk id="12" creationId="{6F4CCF38-08A2-BCED-5175-BE4D5D174677}"/>
          </ac:spMkLst>
        </pc:spChg>
        <pc:grpChg chg="add del mod">
          <ac:chgData name="paul meaney" userId="8f3b41ac-413d-46e0-bc97-8181c95bcdc2" providerId="ADAL" clId="{5787B42F-48D4-4548-BDDD-413B41CD9B01}" dt="2024-08-07T09:16:56.048" v="3284" actId="165"/>
          <ac:grpSpMkLst>
            <pc:docMk/>
            <pc:sldMk cId="3084961132" sldId="2328"/>
            <ac:grpSpMk id="5" creationId="{640D2E1A-0BCD-CBA3-72BA-B24B248031C1}"/>
          </ac:grpSpMkLst>
        </pc:grpChg>
        <pc:grpChg chg="del mod topLvl">
          <ac:chgData name="paul meaney" userId="8f3b41ac-413d-46e0-bc97-8181c95bcdc2" providerId="ADAL" clId="{5787B42F-48D4-4548-BDDD-413B41CD9B01}" dt="2024-08-07T09:35:32.741" v="3895" actId="21"/>
          <ac:grpSpMkLst>
            <pc:docMk/>
            <pc:sldMk cId="3084961132" sldId="2328"/>
            <ac:grpSpMk id="9" creationId="{0C58E976-9684-C2FA-4F07-58833ABA8319}"/>
          </ac:grpSpMkLst>
        </pc:grpChg>
        <pc:picChg chg="del mod topLvl">
          <ac:chgData name="paul meaney" userId="8f3b41ac-413d-46e0-bc97-8181c95bcdc2" providerId="ADAL" clId="{5787B42F-48D4-4548-BDDD-413B41CD9B01}" dt="2024-08-07T09:35:32.741" v="3895" actId="21"/>
          <ac:picMkLst>
            <pc:docMk/>
            <pc:sldMk cId="3084961132" sldId="2328"/>
            <ac:picMk id="6" creationId="{A60FAD45-C1F1-A685-2A6B-EEA12B4096A4}"/>
          </ac:picMkLst>
        </pc:picChg>
      </pc:sldChg>
      <pc:sldChg chg="modSp add mod">
        <pc:chgData name="paul meaney" userId="8f3b41ac-413d-46e0-bc97-8181c95bcdc2" providerId="ADAL" clId="{5787B42F-48D4-4548-BDDD-413B41CD9B01}" dt="2024-08-06T15:25:34.530" v="44" actId="20577"/>
        <pc:sldMkLst>
          <pc:docMk/>
          <pc:sldMk cId="2153529449" sldId="2329"/>
        </pc:sldMkLst>
        <pc:spChg chg="mod">
          <ac:chgData name="paul meaney" userId="8f3b41ac-413d-46e0-bc97-8181c95bcdc2" providerId="ADAL" clId="{5787B42F-48D4-4548-BDDD-413B41CD9B01}" dt="2024-08-06T15:25:34.530" v="44" actId="20577"/>
          <ac:spMkLst>
            <pc:docMk/>
            <pc:sldMk cId="2153529449" sldId="2329"/>
            <ac:spMk id="2" creationId="{00000000-0000-0000-0000-000000000000}"/>
          </ac:spMkLst>
        </pc:spChg>
      </pc:sldChg>
      <pc:sldChg chg="modSp add mod">
        <pc:chgData name="paul meaney" userId="8f3b41ac-413d-46e0-bc97-8181c95bcdc2" providerId="ADAL" clId="{5787B42F-48D4-4548-BDDD-413B41CD9B01}" dt="2024-08-06T15:25:43.908" v="52" actId="20577"/>
        <pc:sldMkLst>
          <pc:docMk/>
          <pc:sldMk cId="2450961988" sldId="2330"/>
        </pc:sldMkLst>
        <pc:spChg chg="mod">
          <ac:chgData name="paul meaney" userId="8f3b41ac-413d-46e0-bc97-8181c95bcdc2" providerId="ADAL" clId="{5787B42F-48D4-4548-BDDD-413B41CD9B01}" dt="2024-08-06T15:25:43.908" v="52" actId="20577"/>
          <ac:spMkLst>
            <pc:docMk/>
            <pc:sldMk cId="2450961988" sldId="2330"/>
            <ac:spMk id="2" creationId="{00000000-0000-0000-0000-000000000000}"/>
          </ac:spMkLst>
        </pc:spChg>
      </pc:sldChg>
      <pc:sldChg chg="modSp add mod">
        <pc:chgData name="paul meaney" userId="8f3b41ac-413d-46e0-bc97-8181c95bcdc2" providerId="ADAL" clId="{5787B42F-48D4-4548-BDDD-413B41CD9B01}" dt="2024-08-06T15:26:48.291" v="108" actId="20577"/>
        <pc:sldMkLst>
          <pc:docMk/>
          <pc:sldMk cId="2436820196" sldId="2331"/>
        </pc:sldMkLst>
        <pc:spChg chg="mod">
          <ac:chgData name="paul meaney" userId="8f3b41ac-413d-46e0-bc97-8181c95bcdc2" providerId="ADAL" clId="{5787B42F-48D4-4548-BDDD-413B41CD9B01}" dt="2024-08-06T15:26:48.291" v="108" actId="20577"/>
          <ac:spMkLst>
            <pc:docMk/>
            <pc:sldMk cId="2436820196" sldId="2331"/>
            <ac:spMk id="2" creationId="{00000000-0000-0000-0000-000000000000}"/>
          </ac:spMkLst>
        </pc:spChg>
      </pc:sldChg>
      <pc:sldChg chg="addSp delSp modSp new mod ord setBg">
        <pc:chgData name="paul meaney" userId="8f3b41ac-413d-46e0-bc97-8181c95bcdc2" providerId="ADAL" clId="{5787B42F-48D4-4548-BDDD-413B41CD9B01}" dt="2024-08-13T15:51:48.102" v="59406" actId="114"/>
        <pc:sldMkLst>
          <pc:docMk/>
          <pc:sldMk cId="2412705297" sldId="2332"/>
        </pc:sldMkLst>
        <pc:spChg chg="mod">
          <ac:chgData name="paul meaney" userId="8f3b41ac-413d-46e0-bc97-8181c95bcdc2" providerId="ADAL" clId="{5787B42F-48D4-4548-BDDD-413B41CD9B01}" dt="2024-08-12T13:28:13.827" v="40822" actId="26606"/>
          <ac:spMkLst>
            <pc:docMk/>
            <pc:sldMk cId="2412705297" sldId="2332"/>
            <ac:spMk id="2" creationId="{BE18FDC6-F2D1-1715-9D8C-97345F4F7244}"/>
          </ac:spMkLst>
        </pc:spChg>
        <pc:spChg chg="del mod">
          <ac:chgData name="paul meaney" userId="8f3b41ac-413d-46e0-bc97-8181c95bcdc2" providerId="ADAL" clId="{5787B42F-48D4-4548-BDDD-413B41CD9B01}" dt="2024-08-12T13:28:05.141" v="40819" actId="26606"/>
          <ac:spMkLst>
            <pc:docMk/>
            <pc:sldMk cId="2412705297" sldId="2332"/>
            <ac:spMk id="3" creationId="{37DF49FB-0AA4-1474-E3B2-F3DD422CDBE0}"/>
          </ac:spMkLst>
        </pc:spChg>
        <pc:spChg chg="mod">
          <ac:chgData name="paul meaney" userId="8f3b41ac-413d-46e0-bc97-8181c95bcdc2" providerId="ADAL" clId="{5787B42F-48D4-4548-BDDD-413B41CD9B01}" dt="2024-08-12T13:28:13.827" v="40822" actId="26606"/>
          <ac:spMkLst>
            <pc:docMk/>
            <pc:sldMk cId="2412705297" sldId="2332"/>
            <ac:spMk id="4" creationId="{813F49F6-4AB3-389E-E86D-AC2600373D3C}"/>
          </ac:spMkLst>
        </pc:spChg>
        <pc:spChg chg="add del">
          <ac:chgData name="paul meaney" userId="8f3b41ac-413d-46e0-bc97-8181c95bcdc2" providerId="ADAL" clId="{5787B42F-48D4-4548-BDDD-413B41CD9B01}" dt="2024-08-12T13:28:11.248" v="40821" actId="26606"/>
          <ac:spMkLst>
            <pc:docMk/>
            <pc:sldMk cId="2412705297" sldId="2332"/>
            <ac:spMk id="11" creationId="{FB5993E2-C02B-4335-ABA5-D8EC465551E3}"/>
          </ac:spMkLst>
        </pc:spChg>
        <pc:spChg chg="add del">
          <ac:chgData name="paul meaney" userId="8f3b41ac-413d-46e0-bc97-8181c95bcdc2" providerId="ADAL" clId="{5787B42F-48D4-4548-BDDD-413B41CD9B01}" dt="2024-08-12T13:28:11.248" v="40821" actId="26606"/>
          <ac:spMkLst>
            <pc:docMk/>
            <pc:sldMk cId="2412705297" sldId="2332"/>
            <ac:spMk id="13" creationId="{C0B801A2-5622-4BE8-9AD2-C337A2CD0022}"/>
          </ac:spMkLst>
        </pc:spChg>
        <pc:spChg chg="add del">
          <ac:chgData name="paul meaney" userId="8f3b41ac-413d-46e0-bc97-8181c95bcdc2" providerId="ADAL" clId="{5787B42F-48D4-4548-BDDD-413B41CD9B01}" dt="2024-08-12T13:28:11.248" v="40821" actId="26606"/>
          <ac:spMkLst>
            <pc:docMk/>
            <pc:sldMk cId="2412705297" sldId="2332"/>
            <ac:spMk id="15" creationId="{B7AF614F-5BC3-4086-99F5-B87C5847A071}"/>
          </ac:spMkLst>
        </pc:spChg>
        <pc:spChg chg="add del">
          <ac:chgData name="paul meaney" userId="8f3b41ac-413d-46e0-bc97-8181c95bcdc2" providerId="ADAL" clId="{5787B42F-48D4-4548-BDDD-413B41CD9B01}" dt="2024-08-12T13:28:13.827" v="40822" actId="26606"/>
          <ac:spMkLst>
            <pc:docMk/>
            <pc:sldMk cId="2412705297" sldId="2332"/>
            <ac:spMk id="20" creationId="{FB5993E2-C02B-4335-ABA5-D8EC465551E3}"/>
          </ac:spMkLst>
        </pc:spChg>
        <pc:spChg chg="add del">
          <ac:chgData name="paul meaney" userId="8f3b41ac-413d-46e0-bc97-8181c95bcdc2" providerId="ADAL" clId="{5787B42F-48D4-4548-BDDD-413B41CD9B01}" dt="2024-08-12T13:28:13.827" v="40822" actId="26606"/>
          <ac:spMkLst>
            <pc:docMk/>
            <pc:sldMk cId="2412705297" sldId="2332"/>
            <ac:spMk id="22" creationId="{C0B801A2-5622-4BE8-9AD2-C337A2CD0022}"/>
          </ac:spMkLst>
        </pc:spChg>
        <pc:spChg chg="add del">
          <ac:chgData name="paul meaney" userId="8f3b41ac-413d-46e0-bc97-8181c95bcdc2" providerId="ADAL" clId="{5787B42F-48D4-4548-BDDD-413B41CD9B01}" dt="2024-08-12T13:28:13.827" v="40822" actId="26606"/>
          <ac:spMkLst>
            <pc:docMk/>
            <pc:sldMk cId="2412705297" sldId="2332"/>
            <ac:spMk id="24" creationId="{B7AF614F-5BC3-4086-99F5-B87C5847A071}"/>
          </ac:spMkLst>
        </pc:spChg>
        <pc:graphicFrameChg chg="add mod modGraphic">
          <ac:chgData name="paul meaney" userId="8f3b41ac-413d-46e0-bc97-8181c95bcdc2" providerId="ADAL" clId="{5787B42F-48D4-4548-BDDD-413B41CD9B01}" dt="2024-08-13T15:51:48.102" v="59406" actId="114"/>
          <ac:graphicFrameMkLst>
            <pc:docMk/>
            <pc:sldMk cId="2412705297" sldId="2332"/>
            <ac:graphicFrameMk id="6" creationId="{25DEF321-88B6-6DCF-36EB-51FB1A0746E6}"/>
          </ac:graphicFrameMkLst>
        </pc:graphicFrameChg>
      </pc:sldChg>
      <pc:sldChg chg="modSp add mod ord">
        <pc:chgData name="paul meaney" userId="8f3b41ac-413d-46e0-bc97-8181c95bcdc2" providerId="ADAL" clId="{5787B42F-48D4-4548-BDDD-413B41CD9B01}" dt="2024-08-06T15:26:26.064" v="76"/>
        <pc:sldMkLst>
          <pc:docMk/>
          <pc:sldMk cId="3603536785" sldId="2333"/>
        </pc:sldMkLst>
        <pc:spChg chg="mod">
          <ac:chgData name="paul meaney" userId="8f3b41ac-413d-46e0-bc97-8181c95bcdc2" providerId="ADAL" clId="{5787B42F-48D4-4548-BDDD-413B41CD9B01}" dt="2024-08-06T15:26:24.164" v="74" actId="20577"/>
          <ac:spMkLst>
            <pc:docMk/>
            <pc:sldMk cId="3603536785" sldId="2333"/>
            <ac:spMk id="2" creationId="{00000000-0000-0000-0000-000000000000}"/>
          </ac:spMkLst>
        </pc:spChg>
      </pc:sldChg>
      <pc:sldChg chg="addSp delSp modSp new mod setBg">
        <pc:chgData name="paul meaney" userId="8f3b41ac-413d-46e0-bc97-8181c95bcdc2" providerId="ADAL" clId="{5787B42F-48D4-4548-BDDD-413B41CD9B01}" dt="2024-08-14T11:17:55.324" v="61992" actId="114"/>
        <pc:sldMkLst>
          <pc:docMk/>
          <pc:sldMk cId="3836509638" sldId="2334"/>
        </pc:sldMkLst>
        <pc:spChg chg="mod">
          <ac:chgData name="paul meaney" userId="8f3b41ac-413d-46e0-bc97-8181c95bcdc2" providerId="ADAL" clId="{5787B42F-48D4-4548-BDDD-413B41CD9B01}" dt="2024-08-09T14:36:02.572" v="28103" actId="26606"/>
          <ac:spMkLst>
            <pc:docMk/>
            <pc:sldMk cId="3836509638" sldId="2334"/>
            <ac:spMk id="2" creationId="{C0F7DF65-2CEB-92B7-C88B-DEAA9546D113}"/>
          </ac:spMkLst>
        </pc:spChg>
        <pc:spChg chg="del mod">
          <ac:chgData name="paul meaney" userId="8f3b41ac-413d-46e0-bc97-8181c95bcdc2" providerId="ADAL" clId="{5787B42F-48D4-4548-BDDD-413B41CD9B01}" dt="2024-08-09T14:35:53.508" v="28100" actId="26606"/>
          <ac:spMkLst>
            <pc:docMk/>
            <pc:sldMk cId="3836509638" sldId="2334"/>
            <ac:spMk id="3" creationId="{0E1B6443-B358-1013-80AA-855B891B1416}"/>
          </ac:spMkLst>
        </pc:spChg>
        <pc:spChg chg="mod">
          <ac:chgData name="paul meaney" userId="8f3b41ac-413d-46e0-bc97-8181c95bcdc2" providerId="ADAL" clId="{5787B42F-48D4-4548-BDDD-413B41CD9B01}" dt="2024-08-09T14:36:02.572" v="28103" actId="26606"/>
          <ac:spMkLst>
            <pc:docMk/>
            <pc:sldMk cId="3836509638" sldId="2334"/>
            <ac:spMk id="4" creationId="{FDF9A1DC-579D-80CF-7BC8-0BB5AA8A6DC1}"/>
          </ac:spMkLst>
        </pc:spChg>
        <pc:spChg chg="add del">
          <ac:chgData name="paul meaney" userId="8f3b41ac-413d-46e0-bc97-8181c95bcdc2" providerId="ADAL" clId="{5787B42F-48D4-4548-BDDD-413B41CD9B01}" dt="2024-08-09T14:35:59.935" v="28102" actId="26606"/>
          <ac:spMkLst>
            <pc:docMk/>
            <pc:sldMk cId="3836509638" sldId="2334"/>
            <ac:spMk id="11" creationId="{FB5993E2-C02B-4335-ABA5-D8EC465551E3}"/>
          </ac:spMkLst>
        </pc:spChg>
        <pc:spChg chg="add del">
          <ac:chgData name="paul meaney" userId="8f3b41ac-413d-46e0-bc97-8181c95bcdc2" providerId="ADAL" clId="{5787B42F-48D4-4548-BDDD-413B41CD9B01}" dt="2024-08-09T14:35:59.935" v="28102" actId="26606"/>
          <ac:spMkLst>
            <pc:docMk/>
            <pc:sldMk cId="3836509638" sldId="2334"/>
            <ac:spMk id="13" creationId="{C0B801A2-5622-4BE8-9AD2-C337A2CD0022}"/>
          </ac:spMkLst>
        </pc:spChg>
        <pc:spChg chg="add del">
          <ac:chgData name="paul meaney" userId="8f3b41ac-413d-46e0-bc97-8181c95bcdc2" providerId="ADAL" clId="{5787B42F-48D4-4548-BDDD-413B41CD9B01}" dt="2024-08-09T14:35:59.935" v="28102" actId="26606"/>
          <ac:spMkLst>
            <pc:docMk/>
            <pc:sldMk cId="3836509638" sldId="2334"/>
            <ac:spMk id="15" creationId="{B7AF614F-5BC3-4086-99F5-B87C5847A071}"/>
          </ac:spMkLst>
        </pc:spChg>
        <pc:spChg chg="add del">
          <ac:chgData name="paul meaney" userId="8f3b41ac-413d-46e0-bc97-8181c95bcdc2" providerId="ADAL" clId="{5787B42F-48D4-4548-BDDD-413B41CD9B01}" dt="2024-08-09T14:36:02.572" v="28103" actId="26606"/>
          <ac:spMkLst>
            <pc:docMk/>
            <pc:sldMk cId="3836509638" sldId="2334"/>
            <ac:spMk id="20" creationId="{FB5993E2-C02B-4335-ABA5-D8EC465551E3}"/>
          </ac:spMkLst>
        </pc:spChg>
        <pc:spChg chg="add del">
          <ac:chgData name="paul meaney" userId="8f3b41ac-413d-46e0-bc97-8181c95bcdc2" providerId="ADAL" clId="{5787B42F-48D4-4548-BDDD-413B41CD9B01}" dt="2024-08-09T14:36:02.572" v="28103" actId="26606"/>
          <ac:spMkLst>
            <pc:docMk/>
            <pc:sldMk cId="3836509638" sldId="2334"/>
            <ac:spMk id="22" creationId="{C0B801A2-5622-4BE8-9AD2-C337A2CD0022}"/>
          </ac:spMkLst>
        </pc:spChg>
        <pc:spChg chg="add del">
          <ac:chgData name="paul meaney" userId="8f3b41ac-413d-46e0-bc97-8181c95bcdc2" providerId="ADAL" clId="{5787B42F-48D4-4548-BDDD-413B41CD9B01}" dt="2024-08-09T14:36:02.572" v="28103" actId="26606"/>
          <ac:spMkLst>
            <pc:docMk/>
            <pc:sldMk cId="3836509638" sldId="2334"/>
            <ac:spMk id="24" creationId="{B7AF614F-5BC3-4086-99F5-B87C5847A071}"/>
          </ac:spMkLst>
        </pc:spChg>
        <pc:graphicFrameChg chg="add mod modGraphic">
          <ac:chgData name="paul meaney" userId="8f3b41ac-413d-46e0-bc97-8181c95bcdc2" providerId="ADAL" clId="{5787B42F-48D4-4548-BDDD-413B41CD9B01}" dt="2024-08-14T11:17:55.324" v="61992" actId="114"/>
          <ac:graphicFrameMkLst>
            <pc:docMk/>
            <pc:sldMk cId="3836509638" sldId="2334"/>
            <ac:graphicFrameMk id="6" creationId="{CA1AAFE2-19C9-F65B-A894-3DC752268829}"/>
          </ac:graphicFrameMkLst>
        </pc:graphicFrameChg>
      </pc:sldChg>
      <pc:sldChg chg="modSp new del mod">
        <pc:chgData name="paul meaney" userId="8f3b41ac-413d-46e0-bc97-8181c95bcdc2" providerId="ADAL" clId="{5787B42F-48D4-4548-BDDD-413B41CD9B01}" dt="2024-08-12T08:37:18.895" v="34171" actId="47"/>
        <pc:sldMkLst>
          <pc:docMk/>
          <pc:sldMk cId="4073265872" sldId="2335"/>
        </pc:sldMkLst>
        <pc:spChg chg="mod">
          <ac:chgData name="paul meaney" userId="8f3b41ac-413d-46e0-bc97-8181c95bcdc2" providerId="ADAL" clId="{5787B42F-48D4-4548-BDDD-413B41CD9B01}" dt="2024-08-12T08:35:30.281" v="34159" actId="21"/>
          <ac:spMkLst>
            <pc:docMk/>
            <pc:sldMk cId="4073265872" sldId="2335"/>
            <ac:spMk id="2" creationId="{A0D638C6-8502-9D17-E1AB-67E3A8104F6A}"/>
          </ac:spMkLst>
        </pc:spChg>
        <pc:spChg chg="mod">
          <ac:chgData name="paul meaney" userId="8f3b41ac-413d-46e0-bc97-8181c95bcdc2" providerId="ADAL" clId="{5787B42F-48D4-4548-BDDD-413B41CD9B01}" dt="2024-08-12T08:37:15.894" v="34169" actId="21"/>
          <ac:spMkLst>
            <pc:docMk/>
            <pc:sldMk cId="4073265872" sldId="2335"/>
            <ac:spMk id="3" creationId="{F8413123-2041-7C14-C944-A8402BD8661A}"/>
          </ac:spMkLst>
        </pc:spChg>
      </pc:sldChg>
      <pc:sldChg chg="modSp add mod">
        <pc:chgData name="paul meaney" userId="8f3b41ac-413d-46e0-bc97-8181c95bcdc2" providerId="ADAL" clId="{5787B42F-48D4-4548-BDDD-413B41CD9B01}" dt="2024-08-06T15:27:09.147" v="152" actId="20577"/>
        <pc:sldMkLst>
          <pc:docMk/>
          <pc:sldMk cId="1519801402" sldId="2336"/>
        </pc:sldMkLst>
        <pc:spChg chg="mod">
          <ac:chgData name="paul meaney" userId="8f3b41ac-413d-46e0-bc97-8181c95bcdc2" providerId="ADAL" clId="{5787B42F-48D4-4548-BDDD-413B41CD9B01}" dt="2024-08-06T15:27:09.147" v="152" actId="20577"/>
          <ac:spMkLst>
            <pc:docMk/>
            <pc:sldMk cId="1519801402" sldId="2336"/>
            <ac:spMk id="2" creationId="{00000000-0000-0000-0000-000000000000}"/>
          </ac:spMkLst>
        </pc:spChg>
      </pc:sldChg>
      <pc:sldChg chg="addSp delSp modSp new mod setBg">
        <pc:chgData name="paul meaney" userId="8f3b41ac-413d-46e0-bc97-8181c95bcdc2" providerId="ADAL" clId="{5787B42F-48D4-4548-BDDD-413B41CD9B01}" dt="2024-08-12T13:38:59.859" v="41840" actId="313"/>
        <pc:sldMkLst>
          <pc:docMk/>
          <pc:sldMk cId="1337572290" sldId="2337"/>
        </pc:sldMkLst>
        <pc:spChg chg="mod">
          <ac:chgData name="paul meaney" userId="8f3b41ac-413d-46e0-bc97-8181c95bcdc2" providerId="ADAL" clId="{5787B42F-48D4-4548-BDDD-413B41CD9B01}" dt="2024-08-12T13:35:13.027" v="41697" actId="26606"/>
          <ac:spMkLst>
            <pc:docMk/>
            <pc:sldMk cId="1337572290" sldId="2337"/>
            <ac:spMk id="2" creationId="{F1BB7F3D-7D09-E1F7-4BF8-AB9BB36A3EB7}"/>
          </ac:spMkLst>
        </pc:spChg>
        <pc:spChg chg="del mod">
          <ac:chgData name="paul meaney" userId="8f3b41ac-413d-46e0-bc97-8181c95bcdc2" providerId="ADAL" clId="{5787B42F-48D4-4548-BDDD-413B41CD9B01}" dt="2024-08-12T13:35:02.616" v="41692" actId="26606"/>
          <ac:spMkLst>
            <pc:docMk/>
            <pc:sldMk cId="1337572290" sldId="2337"/>
            <ac:spMk id="3" creationId="{7910828F-676D-E782-60D7-F0A81768F959}"/>
          </ac:spMkLst>
        </pc:spChg>
        <pc:spChg chg="mod">
          <ac:chgData name="paul meaney" userId="8f3b41ac-413d-46e0-bc97-8181c95bcdc2" providerId="ADAL" clId="{5787B42F-48D4-4548-BDDD-413B41CD9B01}" dt="2024-08-12T13:35:13.027" v="41697" actId="26606"/>
          <ac:spMkLst>
            <pc:docMk/>
            <pc:sldMk cId="1337572290" sldId="2337"/>
            <ac:spMk id="4" creationId="{84E396C9-81C3-C8DD-6199-6D5AACD8986A}"/>
          </ac:spMkLst>
        </pc:spChg>
        <pc:spChg chg="add del">
          <ac:chgData name="paul meaney" userId="8f3b41ac-413d-46e0-bc97-8181c95bcdc2" providerId="ADAL" clId="{5787B42F-48D4-4548-BDDD-413B41CD9B01}" dt="2024-08-12T13:35:09.020" v="41694" actId="26606"/>
          <ac:spMkLst>
            <pc:docMk/>
            <pc:sldMk cId="1337572290" sldId="2337"/>
            <ac:spMk id="11" creationId="{FB5993E2-C02B-4335-ABA5-D8EC465551E3}"/>
          </ac:spMkLst>
        </pc:spChg>
        <pc:spChg chg="add del">
          <ac:chgData name="paul meaney" userId="8f3b41ac-413d-46e0-bc97-8181c95bcdc2" providerId="ADAL" clId="{5787B42F-48D4-4548-BDDD-413B41CD9B01}" dt="2024-08-12T13:35:09.020" v="41694" actId="26606"/>
          <ac:spMkLst>
            <pc:docMk/>
            <pc:sldMk cId="1337572290" sldId="2337"/>
            <ac:spMk id="13" creationId="{C0B801A2-5622-4BE8-9AD2-C337A2CD0022}"/>
          </ac:spMkLst>
        </pc:spChg>
        <pc:spChg chg="add del">
          <ac:chgData name="paul meaney" userId="8f3b41ac-413d-46e0-bc97-8181c95bcdc2" providerId="ADAL" clId="{5787B42F-48D4-4548-BDDD-413B41CD9B01}" dt="2024-08-12T13:35:09.020" v="41694" actId="26606"/>
          <ac:spMkLst>
            <pc:docMk/>
            <pc:sldMk cId="1337572290" sldId="2337"/>
            <ac:spMk id="15" creationId="{B7AF614F-5BC3-4086-99F5-B87C5847A071}"/>
          </ac:spMkLst>
        </pc:spChg>
        <pc:spChg chg="add del">
          <ac:chgData name="paul meaney" userId="8f3b41ac-413d-46e0-bc97-8181c95bcdc2" providerId="ADAL" clId="{5787B42F-48D4-4548-BDDD-413B41CD9B01}" dt="2024-08-12T13:35:13.027" v="41697" actId="26606"/>
          <ac:spMkLst>
            <pc:docMk/>
            <pc:sldMk cId="1337572290" sldId="2337"/>
            <ac:spMk id="20" creationId="{FB5993E2-C02B-4335-ABA5-D8EC465551E3}"/>
          </ac:spMkLst>
        </pc:spChg>
        <pc:spChg chg="add del">
          <ac:chgData name="paul meaney" userId="8f3b41ac-413d-46e0-bc97-8181c95bcdc2" providerId="ADAL" clId="{5787B42F-48D4-4548-BDDD-413B41CD9B01}" dt="2024-08-12T13:35:13.027" v="41697" actId="26606"/>
          <ac:spMkLst>
            <pc:docMk/>
            <pc:sldMk cId="1337572290" sldId="2337"/>
            <ac:spMk id="22" creationId="{C0B801A2-5622-4BE8-9AD2-C337A2CD0022}"/>
          </ac:spMkLst>
        </pc:spChg>
        <pc:spChg chg="add del">
          <ac:chgData name="paul meaney" userId="8f3b41ac-413d-46e0-bc97-8181c95bcdc2" providerId="ADAL" clId="{5787B42F-48D4-4548-BDDD-413B41CD9B01}" dt="2024-08-12T13:35:13.027" v="41697" actId="26606"/>
          <ac:spMkLst>
            <pc:docMk/>
            <pc:sldMk cId="1337572290" sldId="2337"/>
            <ac:spMk id="24" creationId="{B7AF614F-5BC3-4086-99F5-B87C5847A071}"/>
          </ac:spMkLst>
        </pc:spChg>
        <pc:spChg chg="add del">
          <ac:chgData name="paul meaney" userId="8f3b41ac-413d-46e0-bc97-8181c95bcdc2" providerId="ADAL" clId="{5787B42F-48D4-4548-BDDD-413B41CD9B01}" dt="2024-08-12T13:35:13.003" v="41696" actId="26606"/>
          <ac:spMkLst>
            <pc:docMk/>
            <pc:sldMk cId="1337572290" sldId="2337"/>
            <ac:spMk id="29" creationId="{FB5993E2-C02B-4335-ABA5-D8EC465551E3}"/>
          </ac:spMkLst>
        </pc:spChg>
        <pc:spChg chg="add del">
          <ac:chgData name="paul meaney" userId="8f3b41ac-413d-46e0-bc97-8181c95bcdc2" providerId="ADAL" clId="{5787B42F-48D4-4548-BDDD-413B41CD9B01}" dt="2024-08-12T13:35:13.003" v="41696" actId="26606"/>
          <ac:spMkLst>
            <pc:docMk/>
            <pc:sldMk cId="1337572290" sldId="2337"/>
            <ac:spMk id="31" creationId="{C0B801A2-5622-4BE8-9AD2-C337A2CD0022}"/>
          </ac:spMkLst>
        </pc:spChg>
        <pc:spChg chg="add del">
          <ac:chgData name="paul meaney" userId="8f3b41ac-413d-46e0-bc97-8181c95bcdc2" providerId="ADAL" clId="{5787B42F-48D4-4548-BDDD-413B41CD9B01}" dt="2024-08-12T13:35:13.003" v="41696" actId="26606"/>
          <ac:spMkLst>
            <pc:docMk/>
            <pc:sldMk cId="1337572290" sldId="2337"/>
            <ac:spMk id="33" creationId="{B7AF614F-5BC3-4086-99F5-B87C5847A071}"/>
          </ac:spMkLst>
        </pc:spChg>
        <pc:graphicFrameChg chg="add mod ord modGraphic">
          <ac:chgData name="paul meaney" userId="8f3b41ac-413d-46e0-bc97-8181c95bcdc2" providerId="ADAL" clId="{5787B42F-48D4-4548-BDDD-413B41CD9B01}" dt="2024-08-12T13:38:59.859" v="41840" actId="313"/>
          <ac:graphicFrameMkLst>
            <pc:docMk/>
            <pc:sldMk cId="1337572290" sldId="2337"/>
            <ac:graphicFrameMk id="6" creationId="{8463C32E-80AD-6FCF-DA9F-B2630FCFE430}"/>
          </ac:graphicFrameMkLst>
        </pc:graphicFrameChg>
      </pc:sldChg>
      <pc:sldChg chg="addSp delSp modSp new mod setBg">
        <pc:chgData name="paul meaney" userId="8f3b41ac-413d-46e0-bc97-8181c95bcdc2" providerId="ADAL" clId="{5787B42F-48D4-4548-BDDD-413B41CD9B01}" dt="2024-08-12T16:28:26.338" v="45384" actId="20577"/>
        <pc:sldMkLst>
          <pc:docMk/>
          <pc:sldMk cId="488902703" sldId="2338"/>
        </pc:sldMkLst>
        <pc:spChg chg="mod">
          <ac:chgData name="paul meaney" userId="8f3b41ac-413d-46e0-bc97-8181c95bcdc2" providerId="ADAL" clId="{5787B42F-48D4-4548-BDDD-413B41CD9B01}" dt="2024-08-12T14:09:34.182" v="43167" actId="26606"/>
          <ac:spMkLst>
            <pc:docMk/>
            <pc:sldMk cId="488902703" sldId="2338"/>
            <ac:spMk id="2" creationId="{2B01EE1F-5378-26FC-E42F-5FACB557B669}"/>
          </ac:spMkLst>
        </pc:spChg>
        <pc:spChg chg="del mod">
          <ac:chgData name="paul meaney" userId="8f3b41ac-413d-46e0-bc97-8181c95bcdc2" providerId="ADAL" clId="{5787B42F-48D4-4548-BDDD-413B41CD9B01}" dt="2024-08-12T14:09:26.256" v="43164" actId="26606"/>
          <ac:spMkLst>
            <pc:docMk/>
            <pc:sldMk cId="488902703" sldId="2338"/>
            <ac:spMk id="3" creationId="{741EB77F-C1B4-F389-59AE-3641FD0BFBD0}"/>
          </ac:spMkLst>
        </pc:spChg>
        <pc:spChg chg="mod">
          <ac:chgData name="paul meaney" userId="8f3b41ac-413d-46e0-bc97-8181c95bcdc2" providerId="ADAL" clId="{5787B42F-48D4-4548-BDDD-413B41CD9B01}" dt="2024-08-12T14:09:34.182" v="43167" actId="26606"/>
          <ac:spMkLst>
            <pc:docMk/>
            <pc:sldMk cId="488902703" sldId="2338"/>
            <ac:spMk id="4" creationId="{EFFBFB86-389E-618D-9D40-6E1215FE6CD8}"/>
          </ac:spMkLst>
        </pc:spChg>
        <pc:spChg chg="add del">
          <ac:chgData name="paul meaney" userId="8f3b41ac-413d-46e0-bc97-8181c95bcdc2" providerId="ADAL" clId="{5787B42F-48D4-4548-BDDD-413B41CD9B01}" dt="2024-08-12T14:09:31.632" v="43166" actId="26606"/>
          <ac:spMkLst>
            <pc:docMk/>
            <pc:sldMk cId="488902703" sldId="2338"/>
            <ac:spMk id="11" creationId="{FB5993E2-C02B-4335-ABA5-D8EC465551E3}"/>
          </ac:spMkLst>
        </pc:spChg>
        <pc:spChg chg="add del">
          <ac:chgData name="paul meaney" userId="8f3b41ac-413d-46e0-bc97-8181c95bcdc2" providerId="ADAL" clId="{5787B42F-48D4-4548-BDDD-413B41CD9B01}" dt="2024-08-12T14:09:31.632" v="43166" actId="26606"/>
          <ac:spMkLst>
            <pc:docMk/>
            <pc:sldMk cId="488902703" sldId="2338"/>
            <ac:spMk id="13" creationId="{C0B801A2-5622-4BE8-9AD2-C337A2CD0022}"/>
          </ac:spMkLst>
        </pc:spChg>
        <pc:spChg chg="add del">
          <ac:chgData name="paul meaney" userId="8f3b41ac-413d-46e0-bc97-8181c95bcdc2" providerId="ADAL" clId="{5787B42F-48D4-4548-BDDD-413B41CD9B01}" dt="2024-08-12T14:09:31.632" v="43166" actId="26606"/>
          <ac:spMkLst>
            <pc:docMk/>
            <pc:sldMk cId="488902703" sldId="2338"/>
            <ac:spMk id="15" creationId="{B7AF614F-5BC3-4086-99F5-B87C5847A071}"/>
          </ac:spMkLst>
        </pc:spChg>
        <pc:spChg chg="add del">
          <ac:chgData name="paul meaney" userId="8f3b41ac-413d-46e0-bc97-8181c95bcdc2" providerId="ADAL" clId="{5787B42F-48D4-4548-BDDD-413B41CD9B01}" dt="2024-08-12T14:09:34.182" v="43167" actId="26606"/>
          <ac:spMkLst>
            <pc:docMk/>
            <pc:sldMk cId="488902703" sldId="2338"/>
            <ac:spMk id="20" creationId="{FB5993E2-C02B-4335-ABA5-D8EC465551E3}"/>
          </ac:spMkLst>
        </pc:spChg>
        <pc:spChg chg="add del">
          <ac:chgData name="paul meaney" userId="8f3b41ac-413d-46e0-bc97-8181c95bcdc2" providerId="ADAL" clId="{5787B42F-48D4-4548-BDDD-413B41CD9B01}" dt="2024-08-12T14:09:34.182" v="43167" actId="26606"/>
          <ac:spMkLst>
            <pc:docMk/>
            <pc:sldMk cId="488902703" sldId="2338"/>
            <ac:spMk id="22" creationId="{C0B801A2-5622-4BE8-9AD2-C337A2CD0022}"/>
          </ac:spMkLst>
        </pc:spChg>
        <pc:spChg chg="add del">
          <ac:chgData name="paul meaney" userId="8f3b41ac-413d-46e0-bc97-8181c95bcdc2" providerId="ADAL" clId="{5787B42F-48D4-4548-BDDD-413B41CD9B01}" dt="2024-08-12T14:09:34.182" v="43167" actId="26606"/>
          <ac:spMkLst>
            <pc:docMk/>
            <pc:sldMk cId="488902703" sldId="2338"/>
            <ac:spMk id="24" creationId="{B7AF614F-5BC3-4086-99F5-B87C5847A071}"/>
          </ac:spMkLst>
        </pc:spChg>
        <pc:graphicFrameChg chg="add mod modGraphic">
          <ac:chgData name="paul meaney" userId="8f3b41ac-413d-46e0-bc97-8181c95bcdc2" providerId="ADAL" clId="{5787B42F-48D4-4548-BDDD-413B41CD9B01}" dt="2024-08-12T16:28:26.338" v="45384" actId="20577"/>
          <ac:graphicFrameMkLst>
            <pc:docMk/>
            <pc:sldMk cId="488902703" sldId="2338"/>
            <ac:graphicFrameMk id="6" creationId="{14F2E02D-4165-5222-5311-03D4824932C5}"/>
          </ac:graphicFrameMkLst>
        </pc:graphicFrameChg>
      </pc:sldChg>
      <pc:sldChg chg="modSp add mod">
        <pc:chgData name="paul meaney" userId="8f3b41ac-413d-46e0-bc97-8181c95bcdc2" providerId="ADAL" clId="{5787B42F-48D4-4548-BDDD-413B41CD9B01}" dt="2024-08-06T15:35:38.441" v="238" actId="20577"/>
        <pc:sldMkLst>
          <pc:docMk/>
          <pc:sldMk cId="2637505123" sldId="2339"/>
        </pc:sldMkLst>
        <pc:spChg chg="mod">
          <ac:chgData name="paul meaney" userId="8f3b41ac-413d-46e0-bc97-8181c95bcdc2" providerId="ADAL" clId="{5787B42F-48D4-4548-BDDD-413B41CD9B01}" dt="2024-08-06T15:35:38.441" v="238" actId="20577"/>
          <ac:spMkLst>
            <pc:docMk/>
            <pc:sldMk cId="2637505123" sldId="2339"/>
            <ac:spMk id="2" creationId="{00000000-0000-0000-0000-000000000000}"/>
          </ac:spMkLst>
        </pc:spChg>
      </pc:sldChg>
      <pc:sldChg chg="addSp delSp modSp new mod setBg">
        <pc:chgData name="paul meaney" userId="8f3b41ac-413d-46e0-bc97-8181c95bcdc2" providerId="ADAL" clId="{5787B42F-48D4-4548-BDDD-413B41CD9B01}" dt="2024-08-13T14:44:20.867" v="58292" actId="20577"/>
        <pc:sldMkLst>
          <pc:docMk/>
          <pc:sldMk cId="3095495325" sldId="2340"/>
        </pc:sldMkLst>
        <pc:spChg chg="mod">
          <ac:chgData name="paul meaney" userId="8f3b41ac-413d-46e0-bc97-8181c95bcdc2" providerId="ADAL" clId="{5787B42F-48D4-4548-BDDD-413B41CD9B01}" dt="2024-08-07T16:32:23.198" v="16282" actId="26606"/>
          <ac:spMkLst>
            <pc:docMk/>
            <pc:sldMk cId="3095495325" sldId="2340"/>
            <ac:spMk id="2" creationId="{37045633-549E-BBEE-7587-7D2D3F9C877D}"/>
          </ac:spMkLst>
        </pc:spChg>
        <pc:spChg chg="del mod">
          <ac:chgData name="paul meaney" userId="8f3b41ac-413d-46e0-bc97-8181c95bcdc2" providerId="ADAL" clId="{5787B42F-48D4-4548-BDDD-413B41CD9B01}" dt="2024-08-07T16:32:14.481" v="16279" actId="26606"/>
          <ac:spMkLst>
            <pc:docMk/>
            <pc:sldMk cId="3095495325" sldId="2340"/>
            <ac:spMk id="3" creationId="{9958052D-DD57-74C3-2EB5-5E004FDA84AC}"/>
          </ac:spMkLst>
        </pc:spChg>
        <pc:spChg chg="mod">
          <ac:chgData name="paul meaney" userId="8f3b41ac-413d-46e0-bc97-8181c95bcdc2" providerId="ADAL" clId="{5787B42F-48D4-4548-BDDD-413B41CD9B01}" dt="2024-08-07T16:32:23.198" v="16282" actId="26606"/>
          <ac:spMkLst>
            <pc:docMk/>
            <pc:sldMk cId="3095495325" sldId="2340"/>
            <ac:spMk id="4" creationId="{8FB58427-E3A1-508F-B50F-0DAB60050D70}"/>
          </ac:spMkLst>
        </pc:spChg>
        <pc:spChg chg="add del">
          <ac:chgData name="paul meaney" userId="8f3b41ac-413d-46e0-bc97-8181c95bcdc2" providerId="ADAL" clId="{5787B42F-48D4-4548-BDDD-413B41CD9B01}" dt="2024-08-07T16:32:20.920" v="16281" actId="26606"/>
          <ac:spMkLst>
            <pc:docMk/>
            <pc:sldMk cId="3095495325" sldId="2340"/>
            <ac:spMk id="11" creationId="{FB5993E2-C02B-4335-ABA5-D8EC465551E3}"/>
          </ac:spMkLst>
        </pc:spChg>
        <pc:spChg chg="add del">
          <ac:chgData name="paul meaney" userId="8f3b41ac-413d-46e0-bc97-8181c95bcdc2" providerId="ADAL" clId="{5787B42F-48D4-4548-BDDD-413B41CD9B01}" dt="2024-08-07T16:32:20.920" v="16281" actId="26606"/>
          <ac:spMkLst>
            <pc:docMk/>
            <pc:sldMk cId="3095495325" sldId="2340"/>
            <ac:spMk id="13" creationId="{C0B801A2-5622-4BE8-9AD2-C337A2CD0022}"/>
          </ac:spMkLst>
        </pc:spChg>
        <pc:spChg chg="add del">
          <ac:chgData name="paul meaney" userId="8f3b41ac-413d-46e0-bc97-8181c95bcdc2" providerId="ADAL" clId="{5787B42F-48D4-4548-BDDD-413B41CD9B01}" dt="2024-08-07T16:32:20.920" v="16281" actId="26606"/>
          <ac:spMkLst>
            <pc:docMk/>
            <pc:sldMk cId="3095495325" sldId="2340"/>
            <ac:spMk id="15" creationId="{B7AF614F-5BC3-4086-99F5-B87C5847A071}"/>
          </ac:spMkLst>
        </pc:spChg>
        <pc:spChg chg="add del">
          <ac:chgData name="paul meaney" userId="8f3b41ac-413d-46e0-bc97-8181c95bcdc2" providerId="ADAL" clId="{5787B42F-48D4-4548-BDDD-413B41CD9B01}" dt="2024-08-07T16:32:23.198" v="16282" actId="26606"/>
          <ac:spMkLst>
            <pc:docMk/>
            <pc:sldMk cId="3095495325" sldId="2340"/>
            <ac:spMk id="20" creationId="{FB5993E2-C02B-4335-ABA5-D8EC465551E3}"/>
          </ac:spMkLst>
        </pc:spChg>
        <pc:spChg chg="add del">
          <ac:chgData name="paul meaney" userId="8f3b41ac-413d-46e0-bc97-8181c95bcdc2" providerId="ADAL" clId="{5787B42F-48D4-4548-BDDD-413B41CD9B01}" dt="2024-08-07T16:32:23.198" v="16282" actId="26606"/>
          <ac:spMkLst>
            <pc:docMk/>
            <pc:sldMk cId="3095495325" sldId="2340"/>
            <ac:spMk id="22" creationId="{C0B801A2-5622-4BE8-9AD2-C337A2CD0022}"/>
          </ac:spMkLst>
        </pc:spChg>
        <pc:spChg chg="add del">
          <ac:chgData name="paul meaney" userId="8f3b41ac-413d-46e0-bc97-8181c95bcdc2" providerId="ADAL" clId="{5787B42F-48D4-4548-BDDD-413B41CD9B01}" dt="2024-08-07T16:32:23.198" v="16282" actId="26606"/>
          <ac:spMkLst>
            <pc:docMk/>
            <pc:sldMk cId="3095495325" sldId="2340"/>
            <ac:spMk id="24" creationId="{B7AF614F-5BC3-4086-99F5-B87C5847A071}"/>
          </ac:spMkLst>
        </pc:spChg>
        <pc:graphicFrameChg chg="add mod modGraphic">
          <ac:chgData name="paul meaney" userId="8f3b41ac-413d-46e0-bc97-8181c95bcdc2" providerId="ADAL" clId="{5787B42F-48D4-4548-BDDD-413B41CD9B01}" dt="2024-08-13T14:44:20.867" v="58292" actId="20577"/>
          <ac:graphicFrameMkLst>
            <pc:docMk/>
            <pc:sldMk cId="3095495325" sldId="2340"/>
            <ac:graphicFrameMk id="6" creationId="{AC933557-DF16-C334-7267-7C473FF529F9}"/>
          </ac:graphicFrameMkLst>
        </pc:graphicFrameChg>
      </pc:sldChg>
      <pc:sldChg chg="addSp delSp modSp new mod setBg">
        <pc:chgData name="paul meaney" userId="8f3b41ac-413d-46e0-bc97-8181c95bcdc2" providerId="ADAL" clId="{5787B42F-48D4-4548-BDDD-413B41CD9B01}" dt="2024-08-09T13:47:19.335" v="26061" actId="114"/>
        <pc:sldMkLst>
          <pc:docMk/>
          <pc:sldMk cId="457789073" sldId="2341"/>
        </pc:sldMkLst>
        <pc:spChg chg="mod">
          <ac:chgData name="paul meaney" userId="8f3b41ac-413d-46e0-bc97-8181c95bcdc2" providerId="ADAL" clId="{5787B42F-48D4-4548-BDDD-413B41CD9B01}" dt="2024-08-09T13:46:19.362" v="25993" actId="26606"/>
          <ac:spMkLst>
            <pc:docMk/>
            <pc:sldMk cId="457789073" sldId="2341"/>
            <ac:spMk id="2" creationId="{1E251702-BCA6-052E-9A9B-19865691A8C3}"/>
          </ac:spMkLst>
        </pc:spChg>
        <pc:spChg chg="del mod">
          <ac:chgData name="paul meaney" userId="8f3b41ac-413d-46e0-bc97-8181c95bcdc2" providerId="ADAL" clId="{5787B42F-48D4-4548-BDDD-413B41CD9B01}" dt="2024-08-09T13:46:10.952" v="25990" actId="26606"/>
          <ac:spMkLst>
            <pc:docMk/>
            <pc:sldMk cId="457789073" sldId="2341"/>
            <ac:spMk id="3" creationId="{4DBC3E47-377A-9584-1E8F-F7A09DA731DC}"/>
          </ac:spMkLst>
        </pc:spChg>
        <pc:spChg chg="mod">
          <ac:chgData name="paul meaney" userId="8f3b41ac-413d-46e0-bc97-8181c95bcdc2" providerId="ADAL" clId="{5787B42F-48D4-4548-BDDD-413B41CD9B01}" dt="2024-08-09T13:46:19.362" v="25993" actId="26606"/>
          <ac:spMkLst>
            <pc:docMk/>
            <pc:sldMk cId="457789073" sldId="2341"/>
            <ac:spMk id="4" creationId="{D88D9ACD-9281-1DAC-D5D9-54BF183B64FD}"/>
          </ac:spMkLst>
        </pc:spChg>
        <pc:spChg chg="add del">
          <ac:chgData name="paul meaney" userId="8f3b41ac-413d-46e0-bc97-8181c95bcdc2" providerId="ADAL" clId="{5787B42F-48D4-4548-BDDD-413B41CD9B01}" dt="2024-08-09T13:46:17.231" v="25992" actId="26606"/>
          <ac:spMkLst>
            <pc:docMk/>
            <pc:sldMk cId="457789073" sldId="2341"/>
            <ac:spMk id="11" creationId="{FB5993E2-C02B-4335-ABA5-D8EC465551E3}"/>
          </ac:spMkLst>
        </pc:spChg>
        <pc:spChg chg="add del">
          <ac:chgData name="paul meaney" userId="8f3b41ac-413d-46e0-bc97-8181c95bcdc2" providerId="ADAL" clId="{5787B42F-48D4-4548-BDDD-413B41CD9B01}" dt="2024-08-09T13:46:17.231" v="25992" actId="26606"/>
          <ac:spMkLst>
            <pc:docMk/>
            <pc:sldMk cId="457789073" sldId="2341"/>
            <ac:spMk id="13" creationId="{C0B801A2-5622-4BE8-9AD2-C337A2CD0022}"/>
          </ac:spMkLst>
        </pc:spChg>
        <pc:spChg chg="add del">
          <ac:chgData name="paul meaney" userId="8f3b41ac-413d-46e0-bc97-8181c95bcdc2" providerId="ADAL" clId="{5787B42F-48D4-4548-BDDD-413B41CD9B01}" dt="2024-08-09T13:46:17.231" v="25992" actId="26606"/>
          <ac:spMkLst>
            <pc:docMk/>
            <pc:sldMk cId="457789073" sldId="2341"/>
            <ac:spMk id="15" creationId="{B7AF614F-5BC3-4086-99F5-B87C5847A071}"/>
          </ac:spMkLst>
        </pc:spChg>
        <pc:spChg chg="add del">
          <ac:chgData name="paul meaney" userId="8f3b41ac-413d-46e0-bc97-8181c95bcdc2" providerId="ADAL" clId="{5787B42F-48D4-4548-BDDD-413B41CD9B01}" dt="2024-08-09T13:46:19.362" v="25993" actId="26606"/>
          <ac:spMkLst>
            <pc:docMk/>
            <pc:sldMk cId="457789073" sldId="2341"/>
            <ac:spMk id="20" creationId="{FB5993E2-C02B-4335-ABA5-D8EC465551E3}"/>
          </ac:spMkLst>
        </pc:spChg>
        <pc:spChg chg="add del">
          <ac:chgData name="paul meaney" userId="8f3b41ac-413d-46e0-bc97-8181c95bcdc2" providerId="ADAL" clId="{5787B42F-48D4-4548-BDDD-413B41CD9B01}" dt="2024-08-09T13:46:19.362" v="25993" actId="26606"/>
          <ac:spMkLst>
            <pc:docMk/>
            <pc:sldMk cId="457789073" sldId="2341"/>
            <ac:spMk id="22" creationId="{C0B801A2-5622-4BE8-9AD2-C337A2CD0022}"/>
          </ac:spMkLst>
        </pc:spChg>
        <pc:spChg chg="add del">
          <ac:chgData name="paul meaney" userId="8f3b41ac-413d-46e0-bc97-8181c95bcdc2" providerId="ADAL" clId="{5787B42F-48D4-4548-BDDD-413B41CD9B01}" dt="2024-08-09T13:46:19.362" v="25993" actId="26606"/>
          <ac:spMkLst>
            <pc:docMk/>
            <pc:sldMk cId="457789073" sldId="2341"/>
            <ac:spMk id="24" creationId="{B7AF614F-5BC3-4086-99F5-B87C5847A071}"/>
          </ac:spMkLst>
        </pc:spChg>
        <pc:graphicFrameChg chg="add mod modGraphic">
          <ac:chgData name="paul meaney" userId="8f3b41ac-413d-46e0-bc97-8181c95bcdc2" providerId="ADAL" clId="{5787B42F-48D4-4548-BDDD-413B41CD9B01}" dt="2024-08-09T13:47:19.335" v="26061" actId="114"/>
          <ac:graphicFrameMkLst>
            <pc:docMk/>
            <pc:sldMk cId="457789073" sldId="2341"/>
            <ac:graphicFrameMk id="6" creationId="{2400E8EB-5864-E6DC-1F14-054D20CC6D28}"/>
          </ac:graphicFrameMkLst>
        </pc:graphicFrameChg>
      </pc:sldChg>
      <pc:sldChg chg="addSp delSp modSp new mod setBg">
        <pc:chgData name="paul meaney" userId="8f3b41ac-413d-46e0-bc97-8181c95bcdc2" providerId="ADAL" clId="{5787B42F-48D4-4548-BDDD-413B41CD9B01}" dt="2024-08-07T08:15:51.190" v="1126" actId="20577"/>
        <pc:sldMkLst>
          <pc:docMk/>
          <pc:sldMk cId="1556491364" sldId="2342"/>
        </pc:sldMkLst>
        <pc:spChg chg="mod">
          <ac:chgData name="paul meaney" userId="8f3b41ac-413d-46e0-bc97-8181c95bcdc2" providerId="ADAL" clId="{5787B42F-48D4-4548-BDDD-413B41CD9B01}" dt="2024-08-07T08:14:34.395" v="1114" actId="26606"/>
          <ac:spMkLst>
            <pc:docMk/>
            <pc:sldMk cId="1556491364" sldId="2342"/>
            <ac:spMk id="2" creationId="{ECB25AFD-E620-8606-53DC-C9F271215EB3}"/>
          </ac:spMkLst>
        </pc:spChg>
        <pc:spChg chg="del mod">
          <ac:chgData name="paul meaney" userId="8f3b41ac-413d-46e0-bc97-8181c95bcdc2" providerId="ADAL" clId="{5787B42F-48D4-4548-BDDD-413B41CD9B01}" dt="2024-08-07T08:14:34.395" v="1114" actId="26606"/>
          <ac:spMkLst>
            <pc:docMk/>
            <pc:sldMk cId="1556491364" sldId="2342"/>
            <ac:spMk id="3" creationId="{C9DCD0F4-08E3-E56D-8413-FF5A706E4A78}"/>
          </ac:spMkLst>
        </pc:spChg>
        <pc:spChg chg="mod">
          <ac:chgData name="paul meaney" userId="8f3b41ac-413d-46e0-bc97-8181c95bcdc2" providerId="ADAL" clId="{5787B42F-48D4-4548-BDDD-413B41CD9B01}" dt="2024-08-07T08:14:34.395" v="1114" actId="26606"/>
          <ac:spMkLst>
            <pc:docMk/>
            <pc:sldMk cId="1556491364" sldId="2342"/>
            <ac:spMk id="4" creationId="{F20C3A95-22FC-5168-AF33-B1925F2C255D}"/>
          </ac:spMkLst>
        </pc:spChg>
        <pc:graphicFrameChg chg="add mod">
          <ac:chgData name="paul meaney" userId="8f3b41ac-413d-46e0-bc97-8181c95bcdc2" providerId="ADAL" clId="{5787B42F-48D4-4548-BDDD-413B41CD9B01}" dt="2024-08-07T08:15:51.190" v="1126" actId="20577"/>
          <ac:graphicFrameMkLst>
            <pc:docMk/>
            <pc:sldMk cId="1556491364" sldId="2342"/>
            <ac:graphicFrameMk id="6" creationId="{D7A93901-F52E-ED2C-5F4A-0772FB139426}"/>
          </ac:graphicFrameMkLst>
        </pc:graphicFrameChg>
      </pc:sldChg>
      <pc:sldChg chg="addSp delSp modSp add mod setBg">
        <pc:chgData name="paul meaney" userId="8f3b41ac-413d-46e0-bc97-8181c95bcdc2" providerId="ADAL" clId="{5787B42F-48D4-4548-BDDD-413B41CD9B01}" dt="2024-08-07T08:18:28.312" v="1403" actId="114"/>
        <pc:sldMkLst>
          <pc:docMk/>
          <pc:sldMk cId="1230903196" sldId="2343"/>
        </pc:sldMkLst>
        <pc:spChg chg="mod">
          <ac:chgData name="paul meaney" userId="8f3b41ac-413d-46e0-bc97-8181c95bcdc2" providerId="ADAL" clId="{5787B42F-48D4-4548-BDDD-413B41CD9B01}" dt="2024-08-07T08:16:35.870" v="1130" actId="26606"/>
          <ac:spMkLst>
            <pc:docMk/>
            <pc:sldMk cId="1230903196" sldId="2343"/>
            <ac:spMk id="2" creationId="{ECB25AFD-E620-8606-53DC-C9F271215EB3}"/>
          </ac:spMkLst>
        </pc:spChg>
        <pc:spChg chg="del mod">
          <ac:chgData name="paul meaney" userId="8f3b41ac-413d-46e0-bc97-8181c95bcdc2" providerId="ADAL" clId="{5787B42F-48D4-4548-BDDD-413B41CD9B01}" dt="2024-08-07T08:16:10.817" v="1127" actId="26606"/>
          <ac:spMkLst>
            <pc:docMk/>
            <pc:sldMk cId="1230903196" sldId="2343"/>
            <ac:spMk id="3" creationId="{C9DCD0F4-08E3-E56D-8413-FF5A706E4A78}"/>
          </ac:spMkLst>
        </pc:spChg>
        <pc:spChg chg="mod">
          <ac:chgData name="paul meaney" userId="8f3b41ac-413d-46e0-bc97-8181c95bcdc2" providerId="ADAL" clId="{5787B42F-48D4-4548-BDDD-413B41CD9B01}" dt="2024-08-07T08:16:35.870" v="1130" actId="26606"/>
          <ac:spMkLst>
            <pc:docMk/>
            <pc:sldMk cId="1230903196" sldId="2343"/>
            <ac:spMk id="4" creationId="{F20C3A95-22FC-5168-AF33-B1925F2C255D}"/>
          </ac:spMkLst>
        </pc:spChg>
        <pc:spChg chg="add del">
          <ac:chgData name="paul meaney" userId="8f3b41ac-413d-46e0-bc97-8181c95bcdc2" providerId="ADAL" clId="{5787B42F-48D4-4548-BDDD-413B41CD9B01}" dt="2024-08-07T08:16:32.151" v="1129" actId="26606"/>
          <ac:spMkLst>
            <pc:docMk/>
            <pc:sldMk cId="1230903196" sldId="2343"/>
            <ac:spMk id="11" creationId="{FB5993E2-C02B-4335-ABA5-D8EC465551E3}"/>
          </ac:spMkLst>
        </pc:spChg>
        <pc:spChg chg="add del">
          <ac:chgData name="paul meaney" userId="8f3b41ac-413d-46e0-bc97-8181c95bcdc2" providerId="ADAL" clId="{5787B42F-48D4-4548-BDDD-413B41CD9B01}" dt="2024-08-07T08:16:32.151" v="1129" actId="26606"/>
          <ac:spMkLst>
            <pc:docMk/>
            <pc:sldMk cId="1230903196" sldId="2343"/>
            <ac:spMk id="13" creationId="{C0B801A2-5622-4BE8-9AD2-C337A2CD0022}"/>
          </ac:spMkLst>
        </pc:spChg>
        <pc:spChg chg="add del">
          <ac:chgData name="paul meaney" userId="8f3b41ac-413d-46e0-bc97-8181c95bcdc2" providerId="ADAL" clId="{5787B42F-48D4-4548-BDDD-413B41CD9B01}" dt="2024-08-07T08:16:32.151" v="1129" actId="26606"/>
          <ac:spMkLst>
            <pc:docMk/>
            <pc:sldMk cId="1230903196" sldId="2343"/>
            <ac:spMk id="15" creationId="{B7AF614F-5BC3-4086-99F5-B87C5847A071}"/>
          </ac:spMkLst>
        </pc:spChg>
        <pc:spChg chg="add del">
          <ac:chgData name="paul meaney" userId="8f3b41ac-413d-46e0-bc97-8181c95bcdc2" providerId="ADAL" clId="{5787B42F-48D4-4548-BDDD-413B41CD9B01}" dt="2024-08-07T08:16:35.870" v="1130" actId="26606"/>
          <ac:spMkLst>
            <pc:docMk/>
            <pc:sldMk cId="1230903196" sldId="2343"/>
            <ac:spMk id="20" creationId="{FB5993E2-C02B-4335-ABA5-D8EC465551E3}"/>
          </ac:spMkLst>
        </pc:spChg>
        <pc:spChg chg="add del">
          <ac:chgData name="paul meaney" userId="8f3b41ac-413d-46e0-bc97-8181c95bcdc2" providerId="ADAL" clId="{5787B42F-48D4-4548-BDDD-413B41CD9B01}" dt="2024-08-07T08:16:35.870" v="1130" actId="26606"/>
          <ac:spMkLst>
            <pc:docMk/>
            <pc:sldMk cId="1230903196" sldId="2343"/>
            <ac:spMk id="22" creationId="{C0B801A2-5622-4BE8-9AD2-C337A2CD0022}"/>
          </ac:spMkLst>
        </pc:spChg>
        <pc:spChg chg="add del">
          <ac:chgData name="paul meaney" userId="8f3b41ac-413d-46e0-bc97-8181c95bcdc2" providerId="ADAL" clId="{5787B42F-48D4-4548-BDDD-413B41CD9B01}" dt="2024-08-07T08:16:35.870" v="1130" actId="26606"/>
          <ac:spMkLst>
            <pc:docMk/>
            <pc:sldMk cId="1230903196" sldId="2343"/>
            <ac:spMk id="24" creationId="{B7AF614F-5BC3-4086-99F5-B87C5847A071}"/>
          </ac:spMkLst>
        </pc:spChg>
        <pc:graphicFrameChg chg="add mod modGraphic">
          <ac:chgData name="paul meaney" userId="8f3b41ac-413d-46e0-bc97-8181c95bcdc2" providerId="ADAL" clId="{5787B42F-48D4-4548-BDDD-413B41CD9B01}" dt="2024-08-07T08:18:28.312" v="1403" actId="114"/>
          <ac:graphicFrameMkLst>
            <pc:docMk/>
            <pc:sldMk cId="1230903196" sldId="2343"/>
            <ac:graphicFrameMk id="6" creationId="{122280AD-298C-9FB6-4FF3-DAA5AD824DF9}"/>
          </ac:graphicFrameMkLst>
        </pc:graphicFrameChg>
      </pc:sldChg>
      <pc:sldChg chg="addSp delSp modSp new mod setBg">
        <pc:chgData name="paul meaney" userId="8f3b41ac-413d-46e0-bc97-8181c95bcdc2" providerId="ADAL" clId="{5787B42F-48D4-4548-BDDD-413B41CD9B01}" dt="2024-08-07T08:30:04.122" v="2247" actId="114"/>
        <pc:sldMkLst>
          <pc:docMk/>
          <pc:sldMk cId="2305688611" sldId="2344"/>
        </pc:sldMkLst>
        <pc:spChg chg="mod">
          <ac:chgData name="paul meaney" userId="8f3b41ac-413d-46e0-bc97-8181c95bcdc2" providerId="ADAL" clId="{5787B42F-48D4-4548-BDDD-413B41CD9B01}" dt="2024-08-07T08:29:08.260" v="2241" actId="26606"/>
          <ac:spMkLst>
            <pc:docMk/>
            <pc:sldMk cId="2305688611" sldId="2344"/>
            <ac:spMk id="2" creationId="{3733C1B6-435F-D988-3D85-A1DE20C8C8A0}"/>
          </ac:spMkLst>
        </pc:spChg>
        <pc:spChg chg="del mod">
          <ac:chgData name="paul meaney" userId="8f3b41ac-413d-46e0-bc97-8181c95bcdc2" providerId="ADAL" clId="{5787B42F-48D4-4548-BDDD-413B41CD9B01}" dt="2024-08-07T08:29:08.260" v="2241" actId="26606"/>
          <ac:spMkLst>
            <pc:docMk/>
            <pc:sldMk cId="2305688611" sldId="2344"/>
            <ac:spMk id="3" creationId="{90B10D33-815D-711F-0C3E-4CC68DBDDDB9}"/>
          </ac:spMkLst>
        </pc:spChg>
        <pc:spChg chg="mod">
          <ac:chgData name="paul meaney" userId="8f3b41ac-413d-46e0-bc97-8181c95bcdc2" providerId="ADAL" clId="{5787B42F-48D4-4548-BDDD-413B41CD9B01}" dt="2024-08-07T08:29:08.260" v="2241" actId="26606"/>
          <ac:spMkLst>
            <pc:docMk/>
            <pc:sldMk cId="2305688611" sldId="2344"/>
            <ac:spMk id="4" creationId="{31750318-CA80-8BCA-CECE-434342370B9B}"/>
          </ac:spMkLst>
        </pc:spChg>
        <pc:graphicFrameChg chg="add mod">
          <ac:chgData name="paul meaney" userId="8f3b41ac-413d-46e0-bc97-8181c95bcdc2" providerId="ADAL" clId="{5787B42F-48D4-4548-BDDD-413B41CD9B01}" dt="2024-08-07T08:30:04.122" v="2247" actId="114"/>
          <ac:graphicFrameMkLst>
            <pc:docMk/>
            <pc:sldMk cId="2305688611" sldId="2344"/>
            <ac:graphicFrameMk id="6" creationId="{D4E33594-34E9-379A-878B-E6668A1CB196}"/>
          </ac:graphicFrameMkLst>
        </pc:graphicFrameChg>
      </pc:sldChg>
      <pc:sldChg chg="addSp delSp modSp add mod">
        <pc:chgData name="paul meaney" userId="8f3b41ac-413d-46e0-bc97-8181c95bcdc2" providerId="ADAL" clId="{5787B42F-48D4-4548-BDDD-413B41CD9B01}" dt="2024-08-14T08:16:29.195" v="60633" actId="20577"/>
        <pc:sldMkLst>
          <pc:docMk/>
          <pc:sldMk cId="228572116" sldId="2345"/>
        </pc:sldMkLst>
        <pc:spChg chg="mod">
          <ac:chgData name="paul meaney" userId="8f3b41ac-413d-46e0-bc97-8181c95bcdc2" providerId="ADAL" clId="{5787B42F-48D4-4548-BDDD-413B41CD9B01}" dt="2024-08-07T08:27:18.298" v="2054" actId="20577"/>
          <ac:spMkLst>
            <pc:docMk/>
            <pc:sldMk cId="228572116" sldId="2345"/>
            <ac:spMk id="2" creationId="{80BBF05F-215F-2FD6-0ADC-504D96CA3FED}"/>
          </ac:spMkLst>
        </pc:spChg>
        <pc:grpChg chg="add del">
          <ac:chgData name="paul meaney" userId="8f3b41ac-413d-46e0-bc97-8181c95bcdc2" providerId="ADAL" clId="{5787B42F-48D4-4548-BDDD-413B41CD9B01}" dt="2024-08-09T09:04:05.720" v="17381" actId="478"/>
          <ac:grpSpMkLst>
            <pc:docMk/>
            <pc:sldMk cId="228572116" sldId="2345"/>
            <ac:grpSpMk id="6" creationId="{06EA9607-DE90-4290-3D6E-D93171AB2FE8}"/>
          </ac:grpSpMkLst>
        </pc:grpChg>
        <pc:graphicFrameChg chg="mod">
          <ac:chgData name="paul meaney" userId="8f3b41ac-413d-46e0-bc97-8181c95bcdc2" providerId="ADAL" clId="{5787B42F-48D4-4548-BDDD-413B41CD9B01}" dt="2024-08-14T08:16:29.195" v="60633" actId="20577"/>
          <ac:graphicFrameMkLst>
            <pc:docMk/>
            <pc:sldMk cId="228572116" sldId="2345"/>
            <ac:graphicFrameMk id="9" creationId="{196CF687-08A4-85E4-F4C0-36AB9F3B914D}"/>
          </ac:graphicFrameMkLst>
        </pc:graphicFrameChg>
      </pc:sldChg>
      <pc:sldChg chg="addSp delSp modSp new mod setBg">
        <pc:chgData name="paul meaney" userId="8f3b41ac-413d-46e0-bc97-8181c95bcdc2" providerId="ADAL" clId="{5787B42F-48D4-4548-BDDD-413B41CD9B01}" dt="2024-08-13T10:10:54.174" v="48592" actId="20577"/>
        <pc:sldMkLst>
          <pc:docMk/>
          <pc:sldMk cId="2437990842" sldId="2346"/>
        </pc:sldMkLst>
        <pc:spChg chg="mod">
          <ac:chgData name="paul meaney" userId="8f3b41ac-413d-46e0-bc97-8181c95bcdc2" providerId="ADAL" clId="{5787B42F-48D4-4548-BDDD-413B41CD9B01}" dt="2024-08-13T10:10:54.174" v="48592" actId="20577"/>
          <ac:spMkLst>
            <pc:docMk/>
            <pc:sldMk cId="2437990842" sldId="2346"/>
            <ac:spMk id="2" creationId="{3ABA12EE-2BC2-3DAB-9DDA-C811DEEFEB32}"/>
          </ac:spMkLst>
        </pc:spChg>
        <pc:spChg chg="del mod">
          <ac:chgData name="paul meaney" userId="8f3b41ac-413d-46e0-bc97-8181c95bcdc2" providerId="ADAL" clId="{5787B42F-48D4-4548-BDDD-413B41CD9B01}" dt="2024-08-07T08:32:28.741" v="2581" actId="26606"/>
          <ac:spMkLst>
            <pc:docMk/>
            <pc:sldMk cId="2437990842" sldId="2346"/>
            <ac:spMk id="3" creationId="{FE7B5C29-24A3-125B-CF1C-CA627494EA0E}"/>
          </ac:spMkLst>
        </pc:spChg>
        <pc:spChg chg="mod">
          <ac:chgData name="paul meaney" userId="8f3b41ac-413d-46e0-bc97-8181c95bcdc2" providerId="ADAL" clId="{5787B42F-48D4-4548-BDDD-413B41CD9B01}" dt="2024-08-07T08:32:37.119" v="2584" actId="26606"/>
          <ac:spMkLst>
            <pc:docMk/>
            <pc:sldMk cId="2437990842" sldId="2346"/>
            <ac:spMk id="4" creationId="{9AB21E5D-6ED9-7316-C30B-566D2D7B8C1B}"/>
          </ac:spMkLst>
        </pc:spChg>
        <pc:spChg chg="add del">
          <ac:chgData name="paul meaney" userId="8f3b41ac-413d-46e0-bc97-8181c95bcdc2" providerId="ADAL" clId="{5787B42F-48D4-4548-BDDD-413B41CD9B01}" dt="2024-08-07T08:32:42.666" v="2586" actId="26606"/>
          <ac:spMkLst>
            <pc:docMk/>
            <pc:sldMk cId="2437990842" sldId="2346"/>
            <ac:spMk id="8" creationId="{F9E80720-23E6-4B89-B77E-04A7689F1BA8}"/>
          </ac:spMkLst>
        </pc:spChg>
        <pc:spChg chg="add del">
          <ac:chgData name="paul meaney" userId="8f3b41ac-413d-46e0-bc97-8181c95bcdc2" providerId="ADAL" clId="{5787B42F-48D4-4548-BDDD-413B41CD9B01}" dt="2024-08-07T08:32:42.666" v="2586" actId="26606"/>
          <ac:spMkLst>
            <pc:docMk/>
            <pc:sldMk cId="2437990842" sldId="2346"/>
            <ac:spMk id="9" creationId="{CD1D3CA1-3EB6-41F3-A419-8424B56BE63A}"/>
          </ac:spMkLst>
        </pc:spChg>
        <pc:spChg chg="add del">
          <ac:chgData name="paul meaney" userId="8f3b41ac-413d-46e0-bc97-8181c95bcdc2" providerId="ADAL" clId="{5787B42F-48D4-4548-BDDD-413B41CD9B01}" dt="2024-08-07T08:32:42.666" v="2586" actId="26606"/>
          <ac:spMkLst>
            <pc:docMk/>
            <pc:sldMk cId="2437990842" sldId="2346"/>
            <ac:spMk id="10" creationId="{4D87F7B2-AA36-4B58-BC2C-1BBA135E8B6B}"/>
          </ac:spMkLst>
        </pc:spChg>
        <pc:spChg chg="add del">
          <ac:chgData name="paul meaney" userId="8f3b41ac-413d-46e0-bc97-8181c95bcdc2" providerId="ADAL" clId="{5787B42F-48D4-4548-BDDD-413B41CD9B01}" dt="2024-08-07T08:32:34.524" v="2583" actId="26606"/>
          <ac:spMkLst>
            <pc:docMk/>
            <pc:sldMk cId="2437990842" sldId="2346"/>
            <ac:spMk id="11" creationId="{FB5993E2-C02B-4335-ABA5-D8EC465551E3}"/>
          </ac:spMkLst>
        </pc:spChg>
        <pc:spChg chg="add del">
          <ac:chgData name="paul meaney" userId="8f3b41ac-413d-46e0-bc97-8181c95bcdc2" providerId="ADAL" clId="{5787B42F-48D4-4548-BDDD-413B41CD9B01}" dt="2024-08-07T08:32:34.524" v="2583" actId="26606"/>
          <ac:spMkLst>
            <pc:docMk/>
            <pc:sldMk cId="2437990842" sldId="2346"/>
            <ac:spMk id="13" creationId="{C0B801A2-5622-4BE8-9AD2-C337A2CD0022}"/>
          </ac:spMkLst>
        </pc:spChg>
        <pc:spChg chg="add del">
          <ac:chgData name="paul meaney" userId="8f3b41ac-413d-46e0-bc97-8181c95bcdc2" providerId="ADAL" clId="{5787B42F-48D4-4548-BDDD-413B41CD9B01}" dt="2024-08-07T08:32:34.524" v="2583" actId="26606"/>
          <ac:spMkLst>
            <pc:docMk/>
            <pc:sldMk cId="2437990842" sldId="2346"/>
            <ac:spMk id="15" creationId="{B7AF614F-5BC3-4086-99F5-B87C5847A071}"/>
          </ac:spMkLst>
        </pc:spChg>
        <pc:spChg chg="add del">
          <ac:chgData name="paul meaney" userId="8f3b41ac-413d-46e0-bc97-8181c95bcdc2" providerId="ADAL" clId="{5787B42F-48D4-4548-BDDD-413B41CD9B01}" dt="2024-08-07T08:32:37.119" v="2584" actId="26606"/>
          <ac:spMkLst>
            <pc:docMk/>
            <pc:sldMk cId="2437990842" sldId="2346"/>
            <ac:spMk id="20" creationId="{FB5993E2-C02B-4335-ABA5-D8EC465551E3}"/>
          </ac:spMkLst>
        </pc:spChg>
        <pc:spChg chg="add del">
          <ac:chgData name="paul meaney" userId="8f3b41ac-413d-46e0-bc97-8181c95bcdc2" providerId="ADAL" clId="{5787B42F-48D4-4548-BDDD-413B41CD9B01}" dt="2024-08-07T08:32:37.119" v="2584" actId="26606"/>
          <ac:spMkLst>
            <pc:docMk/>
            <pc:sldMk cId="2437990842" sldId="2346"/>
            <ac:spMk id="22" creationId="{C0B801A2-5622-4BE8-9AD2-C337A2CD0022}"/>
          </ac:spMkLst>
        </pc:spChg>
        <pc:spChg chg="add del">
          <ac:chgData name="paul meaney" userId="8f3b41ac-413d-46e0-bc97-8181c95bcdc2" providerId="ADAL" clId="{5787B42F-48D4-4548-BDDD-413B41CD9B01}" dt="2024-08-07T08:32:37.119" v="2584" actId="26606"/>
          <ac:spMkLst>
            <pc:docMk/>
            <pc:sldMk cId="2437990842" sldId="2346"/>
            <ac:spMk id="24" creationId="{B7AF614F-5BC3-4086-99F5-B87C5847A071}"/>
          </ac:spMkLst>
        </pc:spChg>
        <pc:graphicFrameChg chg="add mod modGraphic">
          <ac:chgData name="paul meaney" userId="8f3b41ac-413d-46e0-bc97-8181c95bcdc2" providerId="ADAL" clId="{5787B42F-48D4-4548-BDDD-413B41CD9B01}" dt="2024-08-07T08:32:58.177" v="2590" actId="114"/>
          <ac:graphicFrameMkLst>
            <pc:docMk/>
            <pc:sldMk cId="2437990842" sldId="2346"/>
            <ac:graphicFrameMk id="6" creationId="{62ACC279-0889-3196-C393-60F007CA7F1E}"/>
          </ac:graphicFrameMkLst>
        </pc:graphicFrameChg>
      </pc:sldChg>
      <pc:sldChg chg="addSp delSp modSp new mod setBg">
        <pc:chgData name="paul meaney" userId="8f3b41ac-413d-46e0-bc97-8181c95bcdc2" providerId="ADAL" clId="{5787B42F-48D4-4548-BDDD-413B41CD9B01}" dt="2024-08-09T15:27:54.784" v="29187" actId="114"/>
        <pc:sldMkLst>
          <pc:docMk/>
          <pc:sldMk cId="1504882330" sldId="2347"/>
        </pc:sldMkLst>
        <pc:spChg chg="mod">
          <ac:chgData name="paul meaney" userId="8f3b41ac-413d-46e0-bc97-8181c95bcdc2" providerId="ADAL" clId="{5787B42F-48D4-4548-BDDD-413B41CD9B01}" dt="2024-08-09T15:27:37.717" v="29183" actId="26606"/>
          <ac:spMkLst>
            <pc:docMk/>
            <pc:sldMk cId="1504882330" sldId="2347"/>
            <ac:spMk id="2" creationId="{B41A2036-7B40-8A41-7942-485F7F30A896}"/>
          </ac:spMkLst>
        </pc:spChg>
        <pc:spChg chg="del mod">
          <ac:chgData name="paul meaney" userId="8f3b41ac-413d-46e0-bc97-8181c95bcdc2" providerId="ADAL" clId="{5787B42F-48D4-4548-BDDD-413B41CD9B01}" dt="2024-08-09T15:27:28.016" v="29180" actId="26606"/>
          <ac:spMkLst>
            <pc:docMk/>
            <pc:sldMk cId="1504882330" sldId="2347"/>
            <ac:spMk id="3" creationId="{BDB3D098-1D5E-11C6-8F54-732A2E0F6E19}"/>
          </ac:spMkLst>
        </pc:spChg>
        <pc:spChg chg="mod">
          <ac:chgData name="paul meaney" userId="8f3b41ac-413d-46e0-bc97-8181c95bcdc2" providerId="ADAL" clId="{5787B42F-48D4-4548-BDDD-413B41CD9B01}" dt="2024-08-09T15:27:37.717" v="29183" actId="26606"/>
          <ac:spMkLst>
            <pc:docMk/>
            <pc:sldMk cId="1504882330" sldId="2347"/>
            <ac:spMk id="4" creationId="{77BF38FC-3CA8-B3FF-3A05-CAE3ADA3F21C}"/>
          </ac:spMkLst>
        </pc:spChg>
        <pc:spChg chg="add del">
          <ac:chgData name="paul meaney" userId="8f3b41ac-413d-46e0-bc97-8181c95bcdc2" providerId="ADAL" clId="{5787B42F-48D4-4548-BDDD-413B41CD9B01}" dt="2024-08-09T15:27:33.882" v="29182" actId="26606"/>
          <ac:spMkLst>
            <pc:docMk/>
            <pc:sldMk cId="1504882330" sldId="2347"/>
            <ac:spMk id="11" creationId="{FB5993E2-C02B-4335-ABA5-D8EC465551E3}"/>
          </ac:spMkLst>
        </pc:spChg>
        <pc:spChg chg="add del">
          <ac:chgData name="paul meaney" userId="8f3b41ac-413d-46e0-bc97-8181c95bcdc2" providerId="ADAL" clId="{5787B42F-48D4-4548-BDDD-413B41CD9B01}" dt="2024-08-09T15:27:33.882" v="29182" actId="26606"/>
          <ac:spMkLst>
            <pc:docMk/>
            <pc:sldMk cId="1504882330" sldId="2347"/>
            <ac:spMk id="13" creationId="{C0B801A2-5622-4BE8-9AD2-C337A2CD0022}"/>
          </ac:spMkLst>
        </pc:spChg>
        <pc:spChg chg="add del">
          <ac:chgData name="paul meaney" userId="8f3b41ac-413d-46e0-bc97-8181c95bcdc2" providerId="ADAL" clId="{5787B42F-48D4-4548-BDDD-413B41CD9B01}" dt="2024-08-09T15:27:33.882" v="29182" actId="26606"/>
          <ac:spMkLst>
            <pc:docMk/>
            <pc:sldMk cId="1504882330" sldId="2347"/>
            <ac:spMk id="15" creationId="{B7AF614F-5BC3-4086-99F5-B87C5847A071}"/>
          </ac:spMkLst>
        </pc:spChg>
        <pc:spChg chg="add del">
          <ac:chgData name="paul meaney" userId="8f3b41ac-413d-46e0-bc97-8181c95bcdc2" providerId="ADAL" clId="{5787B42F-48D4-4548-BDDD-413B41CD9B01}" dt="2024-08-09T15:27:37.717" v="29183" actId="26606"/>
          <ac:spMkLst>
            <pc:docMk/>
            <pc:sldMk cId="1504882330" sldId="2347"/>
            <ac:spMk id="20" creationId="{FB5993E2-C02B-4335-ABA5-D8EC465551E3}"/>
          </ac:spMkLst>
        </pc:spChg>
        <pc:spChg chg="add del">
          <ac:chgData name="paul meaney" userId="8f3b41ac-413d-46e0-bc97-8181c95bcdc2" providerId="ADAL" clId="{5787B42F-48D4-4548-BDDD-413B41CD9B01}" dt="2024-08-09T15:27:37.717" v="29183" actId="26606"/>
          <ac:spMkLst>
            <pc:docMk/>
            <pc:sldMk cId="1504882330" sldId="2347"/>
            <ac:spMk id="22" creationId="{C0B801A2-5622-4BE8-9AD2-C337A2CD0022}"/>
          </ac:spMkLst>
        </pc:spChg>
        <pc:spChg chg="add del">
          <ac:chgData name="paul meaney" userId="8f3b41ac-413d-46e0-bc97-8181c95bcdc2" providerId="ADAL" clId="{5787B42F-48D4-4548-BDDD-413B41CD9B01}" dt="2024-08-09T15:27:37.717" v="29183" actId="26606"/>
          <ac:spMkLst>
            <pc:docMk/>
            <pc:sldMk cId="1504882330" sldId="2347"/>
            <ac:spMk id="24" creationId="{B7AF614F-5BC3-4086-99F5-B87C5847A071}"/>
          </ac:spMkLst>
        </pc:spChg>
        <pc:graphicFrameChg chg="add mod modGraphic">
          <ac:chgData name="paul meaney" userId="8f3b41ac-413d-46e0-bc97-8181c95bcdc2" providerId="ADAL" clId="{5787B42F-48D4-4548-BDDD-413B41CD9B01}" dt="2024-08-09T15:27:54.784" v="29187" actId="114"/>
          <ac:graphicFrameMkLst>
            <pc:docMk/>
            <pc:sldMk cId="1504882330" sldId="2347"/>
            <ac:graphicFrameMk id="6" creationId="{54CE3981-D32C-7336-49C5-A884F7DB5F71}"/>
          </ac:graphicFrameMkLst>
        </pc:graphicFrameChg>
      </pc:sldChg>
      <pc:sldChg chg="addSp delSp modSp new mod setBg">
        <pc:chgData name="paul meaney" userId="8f3b41ac-413d-46e0-bc97-8181c95bcdc2" providerId="ADAL" clId="{5787B42F-48D4-4548-BDDD-413B41CD9B01}" dt="2024-08-14T08:33:59.723" v="60918" actId="114"/>
        <pc:sldMkLst>
          <pc:docMk/>
          <pc:sldMk cId="51029218" sldId="2348"/>
        </pc:sldMkLst>
        <pc:spChg chg="mod">
          <ac:chgData name="paul meaney" userId="8f3b41ac-413d-46e0-bc97-8181c95bcdc2" providerId="ADAL" clId="{5787B42F-48D4-4548-BDDD-413B41CD9B01}" dt="2024-08-07T09:36:37.188" v="3909" actId="26606"/>
          <ac:spMkLst>
            <pc:docMk/>
            <pc:sldMk cId="51029218" sldId="2348"/>
            <ac:spMk id="2" creationId="{5E5F9853-B2CB-69B1-3781-F94E6CE547D3}"/>
          </ac:spMkLst>
        </pc:spChg>
        <pc:spChg chg="del mod">
          <ac:chgData name="paul meaney" userId="8f3b41ac-413d-46e0-bc97-8181c95bcdc2" providerId="ADAL" clId="{5787B42F-48D4-4548-BDDD-413B41CD9B01}" dt="2024-08-07T09:36:25.882" v="3906" actId="26606"/>
          <ac:spMkLst>
            <pc:docMk/>
            <pc:sldMk cId="51029218" sldId="2348"/>
            <ac:spMk id="3" creationId="{592A1E0A-BE33-AF1A-8C8A-B9C80E9AFBF2}"/>
          </ac:spMkLst>
        </pc:spChg>
        <pc:spChg chg="mod">
          <ac:chgData name="paul meaney" userId="8f3b41ac-413d-46e0-bc97-8181c95bcdc2" providerId="ADAL" clId="{5787B42F-48D4-4548-BDDD-413B41CD9B01}" dt="2024-08-07T09:36:37.188" v="3909" actId="26606"/>
          <ac:spMkLst>
            <pc:docMk/>
            <pc:sldMk cId="51029218" sldId="2348"/>
            <ac:spMk id="4" creationId="{40FEEBD1-A45A-8F09-4DEE-E51C0FCA0A20}"/>
          </ac:spMkLst>
        </pc:spChg>
        <pc:spChg chg="add del">
          <ac:chgData name="paul meaney" userId="8f3b41ac-413d-46e0-bc97-8181c95bcdc2" providerId="ADAL" clId="{5787B42F-48D4-4548-BDDD-413B41CD9B01}" dt="2024-08-07T09:36:33.893" v="3908" actId="26606"/>
          <ac:spMkLst>
            <pc:docMk/>
            <pc:sldMk cId="51029218" sldId="2348"/>
            <ac:spMk id="11" creationId="{FB5993E2-C02B-4335-ABA5-D8EC465551E3}"/>
          </ac:spMkLst>
        </pc:spChg>
        <pc:spChg chg="add del">
          <ac:chgData name="paul meaney" userId="8f3b41ac-413d-46e0-bc97-8181c95bcdc2" providerId="ADAL" clId="{5787B42F-48D4-4548-BDDD-413B41CD9B01}" dt="2024-08-07T09:36:33.893" v="3908" actId="26606"/>
          <ac:spMkLst>
            <pc:docMk/>
            <pc:sldMk cId="51029218" sldId="2348"/>
            <ac:spMk id="13" creationId="{C0B801A2-5622-4BE8-9AD2-C337A2CD0022}"/>
          </ac:spMkLst>
        </pc:spChg>
        <pc:spChg chg="add del">
          <ac:chgData name="paul meaney" userId="8f3b41ac-413d-46e0-bc97-8181c95bcdc2" providerId="ADAL" clId="{5787B42F-48D4-4548-BDDD-413B41CD9B01}" dt="2024-08-07T09:36:33.893" v="3908" actId="26606"/>
          <ac:spMkLst>
            <pc:docMk/>
            <pc:sldMk cId="51029218" sldId="2348"/>
            <ac:spMk id="15" creationId="{B7AF614F-5BC3-4086-99F5-B87C5847A071}"/>
          </ac:spMkLst>
        </pc:spChg>
        <pc:spChg chg="add del">
          <ac:chgData name="paul meaney" userId="8f3b41ac-413d-46e0-bc97-8181c95bcdc2" providerId="ADAL" clId="{5787B42F-48D4-4548-BDDD-413B41CD9B01}" dt="2024-08-07T09:36:37.188" v="3909" actId="26606"/>
          <ac:spMkLst>
            <pc:docMk/>
            <pc:sldMk cId="51029218" sldId="2348"/>
            <ac:spMk id="20" creationId="{FB5993E2-C02B-4335-ABA5-D8EC465551E3}"/>
          </ac:spMkLst>
        </pc:spChg>
        <pc:spChg chg="add del">
          <ac:chgData name="paul meaney" userId="8f3b41ac-413d-46e0-bc97-8181c95bcdc2" providerId="ADAL" clId="{5787B42F-48D4-4548-BDDD-413B41CD9B01}" dt="2024-08-07T09:36:37.188" v="3909" actId="26606"/>
          <ac:spMkLst>
            <pc:docMk/>
            <pc:sldMk cId="51029218" sldId="2348"/>
            <ac:spMk id="22" creationId="{C0B801A2-5622-4BE8-9AD2-C337A2CD0022}"/>
          </ac:spMkLst>
        </pc:spChg>
        <pc:spChg chg="add del">
          <ac:chgData name="paul meaney" userId="8f3b41ac-413d-46e0-bc97-8181c95bcdc2" providerId="ADAL" clId="{5787B42F-48D4-4548-BDDD-413B41CD9B01}" dt="2024-08-07T09:36:37.188" v="3909" actId="26606"/>
          <ac:spMkLst>
            <pc:docMk/>
            <pc:sldMk cId="51029218" sldId="2348"/>
            <ac:spMk id="24" creationId="{B7AF614F-5BC3-4086-99F5-B87C5847A071}"/>
          </ac:spMkLst>
        </pc:spChg>
        <pc:graphicFrameChg chg="add mod modGraphic">
          <ac:chgData name="paul meaney" userId="8f3b41ac-413d-46e0-bc97-8181c95bcdc2" providerId="ADAL" clId="{5787B42F-48D4-4548-BDDD-413B41CD9B01}" dt="2024-08-14T08:33:59.723" v="60918" actId="114"/>
          <ac:graphicFrameMkLst>
            <pc:docMk/>
            <pc:sldMk cId="51029218" sldId="2348"/>
            <ac:graphicFrameMk id="6" creationId="{31A963CF-7179-A630-200C-2D34D0EEAF42}"/>
          </ac:graphicFrameMkLst>
        </pc:graphicFrameChg>
      </pc:sldChg>
      <pc:sldChg chg="addSp delSp modSp new del mod ord">
        <pc:chgData name="paul meaney" userId="8f3b41ac-413d-46e0-bc97-8181c95bcdc2" providerId="ADAL" clId="{5787B42F-48D4-4548-BDDD-413B41CD9B01}" dt="2024-08-12T14:37:55.046" v="44655" actId="47"/>
        <pc:sldMkLst>
          <pc:docMk/>
          <pc:sldMk cId="1639273698" sldId="2349"/>
        </pc:sldMkLst>
        <pc:spChg chg="del">
          <ac:chgData name="paul meaney" userId="8f3b41ac-413d-46e0-bc97-8181c95bcdc2" providerId="ADAL" clId="{5787B42F-48D4-4548-BDDD-413B41CD9B01}" dt="2024-08-07T09:41:17.386" v="4178"/>
          <ac:spMkLst>
            <pc:docMk/>
            <pc:sldMk cId="1639273698" sldId="2349"/>
            <ac:spMk id="3" creationId="{7E595549-4DB9-42B9-3DEB-ED91D7A6A789}"/>
          </ac:spMkLst>
        </pc:spChg>
        <pc:spChg chg="add del mod">
          <ac:chgData name="paul meaney" userId="8f3b41ac-413d-46e0-bc97-8181c95bcdc2" providerId="ADAL" clId="{5787B42F-48D4-4548-BDDD-413B41CD9B01}" dt="2024-08-07T09:41:06.596" v="4176" actId="478"/>
          <ac:spMkLst>
            <pc:docMk/>
            <pc:sldMk cId="1639273698" sldId="2349"/>
            <ac:spMk id="5" creationId="{A7CD921D-7198-FC53-1153-DE5148697CAB}"/>
          </ac:spMkLst>
        </pc:spChg>
        <pc:spChg chg="add mod">
          <ac:chgData name="paul meaney" userId="8f3b41ac-413d-46e0-bc97-8181c95bcdc2" providerId="ADAL" clId="{5787B42F-48D4-4548-BDDD-413B41CD9B01}" dt="2024-08-07T09:35:57.188" v="3898"/>
          <ac:spMkLst>
            <pc:docMk/>
            <pc:sldMk cId="1639273698" sldId="2349"/>
            <ac:spMk id="7" creationId="{FF9DC9F8-1225-4DF4-8C60-732C0FE3AA15}"/>
          </ac:spMkLst>
        </pc:spChg>
        <pc:spChg chg="add mod ord">
          <ac:chgData name="paul meaney" userId="8f3b41ac-413d-46e0-bc97-8181c95bcdc2" providerId="ADAL" clId="{5787B42F-48D4-4548-BDDD-413B41CD9B01}" dt="2024-08-07T09:42:53.497" v="4192" actId="164"/>
          <ac:spMkLst>
            <pc:docMk/>
            <pc:sldMk cId="1639273698" sldId="2349"/>
            <ac:spMk id="8" creationId="{D11F22F7-2658-7445-3A47-B5C57310FFF1}"/>
          </ac:spMkLst>
        </pc:spChg>
        <pc:spChg chg="mod">
          <ac:chgData name="paul meaney" userId="8f3b41ac-413d-46e0-bc97-8181c95bcdc2" providerId="ADAL" clId="{5787B42F-48D4-4548-BDDD-413B41CD9B01}" dt="2024-08-07T09:35:57.188" v="3898"/>
          <ac:spMkLst>
            <pc:docMk/>
            <pc:sldMk cId="1639273698" sldId="2349"/>
            <ac:spMk id="10" creationId="{77004D94-7481-DC66-69B3-41C3454EF348}"/>
          </ac:spMkLst>
        </pc:spChg>
        <pc:spChg chg="mod">
          <ac:chgData name="paul meaney" userId="8f3b41ac-413d-46e0-bc97-8181c95bcdc2" providerId="ADAL" clId="{5787B42F-48D4-4548-BDDD-413B41CD9B01}" dt="2024-08-07T09:35:57.188" v="3898"/>
          <ac:spMkLst>
            <pc:docMk/>
            <pc:sldMk cId="1639273698" sldId="2349"/>
            <ac:spMk id="11" creationId="{8E7371E4-1686-0DE6-95CE-B5F0939C5D92}"/>
          </ac:spMkLst>
        </pc:spChg>
        <pc:spChg chg="mod">
          <ac:chgData name="paul meaney" userId="8f3b41ac-413d-46e0-bc97-8181c95bcdc2" providerId="ADAL" clId="{5787B42F-48D4-4548-BDDD-413B41CD9B01}" dt="2024-08-07T09:35:57.188" v="3898"/>
          <ac:spMkLst>
            <pc:docMk/>
            <pc:sldMk cId="1639273698" sldId="2349"/>
            <ac:spMk id="12" creationId="{6F4CCF38-08A2-BCED-5175-BE4D5D174677}"/>
          </ac:spMkLst>
        </pc:spChg>
        <pc:spChg chg="mod">
          <ac:chgData name="paul meaney" userId="8f3b41ac-413d-46e0-bc97-8181c95bcdc2" providerId="ADAL" clId="{5787B42F-48D4-4548-BDDD-413B41CD9B01}" dt="2024-08-07T09:43:45.097" v="4217"/>
          <ac:spMkLst>
            <pc:docMk/>
            <pc:sldMk cId="1639273698" sldId="2349"/>
            <ac:spMk id="17" creationId="{83AF3184-30E2-6189-61EE-1E7263A2BAB8}"/>
          </ac:spMkLst>
        </pc:spChg>
        <pc:spChg chg="mod">
          <ac:chgData name="paul meaney" userId="8f3b41ac-413d-46e0-bc97-8181c95bcdc2" providerId="ADAL" clId="{5787B42F-48D4-4548-BDDD-413B41CD9B01}" dt="2024-08-07T09:43:45.097" v="4217"/>
          <ac:spMkLst>
            <pc:docMk/>
            <pc:sldMk cId="1639273698" sldId="2349"/>
            <ac:spMk id="18" creationId="{64F7BBBB-4F4C-8CE7-90B7-9F04C53B9631}"/>
          </ac:spMkLst>
        </pc:spChg>
        <pc:spChg chg="mod">
          <ac:chgData name="paul meaney" userId="8f3b41ac-413d-46e0-bc97-8181c95bcdc2" providerId="ADAL" clId="{5787B42F-48D4-4548-BDDD-413B41CD9B01}" dt="2024-08-07T09:43:45.097" v="4217"/>
          <ac:spMkLst>
            <pc:docMk/>
            <pc:sldMk cId="1639273698" sldId="2349"/>
            <ac:spMk id="19" creationId="{C882AA9B-B582-B029-CAA9-6B6CCE26C4C4}"/>
          </ac:spMkLst>
        </pc:spChg>
        <pc:spChg chg="mod">
          <ac:chgData name="paul meaney" userId="8f3b41ac-413d-46e0-bc97-8181c95bcdc2" providerId="ADAL" clId="{5787B42F-48D4-4548-BDDD-413B41CD9B01}" dt="2024-08-07T14:43:13.768" v="11346" actId="255"/>
          <ac:spMkLst>
            <pc:docMk/>
            <pc:sldMk cId="1639273698" sldId="2349"/>
            <ac:spMk id="22" creationId="{22777C56-424B-765C-11F5-A819D42E7AA5}"/>
          </ac:spMkLst>
        </pc:spChg>
        <pc:spChg chg="mod">
          <ac:chgData name="paul meaney" userId="8f3b41ac-413d-46e0-bc97-8181c95bcdc2" providerId="ADAL" clId="{5787B42F-48D4-4548-BDDD-413B41CD9B01}" dt="2024-08-12T11:55:17.890" v="39262"/>
          <ac:spMkLst>
            <pc:docMk/>
            <pc:sldMk cId="1639273698" sldId="2349"/>
            <ac:spMk id="23" creationId="{01BCE650-ECC8-9D6C-A07C-525E4E136905}"/>
          </ac:spMkLst>
        </pc:spChg>
        <pc:spChg chg="mod topLvl">
          <ac:chgData name="paul meaney" userId="8f3b41ac-413d-46e0-bc97-8181c95bcdc2" providerId="ADAL" clId="{5787B42F-48D4-4548-BDDD-413B41CD9B01}" dt="2024-08-07T13:12:38.644" v="8178" actId="255"/>
          <ac:spMkLst>
            <pc:docMk/>
            <pc:sldMk cId="1639273698" sldId="2349"/>
            <ac:spMk id="24" creationId="{F36E0A34-13DD-E7D5-2904-45F849DB4B62}"/>
          </ac:spMkLst>
        </pc:spChg>
        <pc:spChg chg="mod">
          <ac:chgData name="paul meaney" userId="8f3b41ac-413d-46e0-bc97-8181c95bcdc2" providerId="ADAL" clId="{5787B42F-48D4-4548-BDDD-413B41CD9B01}" dt="2024-08-07T09:45:16.237" v="4241" actId="165"/>
          <ac:spMkLst>
            <pc:docMk/>
            <pc:sldMk cId="1639273698" sldId="2349"/>
            <ac:spMk id="26" creationId="{5AAD58B6-376D-C99E-F922-9496F711D805}"/>
          </ac:spMkLst>
        </pc:spChg>
        <pc:spChg chg="mod ord">
          <ac:chgData name="paul meaney" userId="8f3b41ac-413d-46e0-bc97-8181c95bcdc2" providerId="ADAL" clId="{5787B42F-48D4-4548-BDDD-413B41CD9B01}" dt="2024-08-07T09:45:20.889" v="4242" actId="166"/>
          <ac:spMkLst>
            <pc:docMk/>
            <pc:sldMk cId="1639273698" sldId="2349"/>
            <ac:spMk id="27" creationId="{5926A040-A301-401C-EFE5-B3A07AD48747}"/>
          </ac:spMkLst>
        </pc:spChg>
        <pc:spChg chg="mod">
          <ac:chgData name="paul meaney" userId="8f3b41ac-413d-46e0-bc97-8181c95bcdc2" providerId="ADAL" clId="{5787B42F-48D4-4548-BDDD-413B41CD9B01}" dt="2024-08-07T09:45:16.237" v="4241" actId="165"/>
          <ac:spMkLst>
            <pc:docMk/>
            <pc:sldMk cId="1639273698" sldId="2349"/>
            <ac:spMk id="28" creationId="{75F944DC-4A7C-69FA-12A8-A3ED51CD5941}"/>
          </ac:spMkLst>
        </pc:spChg>
        <pc:spChg chg="mod">
          <ac:chgData name="paul meaney" userId="8f3b41ac-413d-46e0-bc97-8181c95bcdc2" providerId="ADAL" clId="{5787B42F-48D4-4548-BDDD-413B41CD9B01}" dt="2024-08-07T09:45:16.237" v="4241" actId="165"/>
          <ac:spMkLst>
            <pc:docMk/>
            <pc:sldMk cId="1639273698" sldId="2349"/>
            <ac:spMk id="29" creationId="{9B678F38-0115-C519-8414-1DEEA8B612B9}"/>
          </ac:spMkLst>
        </pc:spChg>
        <pc:spChg chg="mod">
          <ac:chgData name="paul meaney" userId="8f3b41ac-413d-46e0-bc97-8181c95bcdc2" providerId="ADAL" clId="{5787B42F-48D4-4548-BDDD-413B41CD9B01}" dt="2024-08-07T09:45:16.237" v="4241" actId="165"/>
          <ac:spMkLst>
            <pc:docMk/>
            <pc:sldMk cId="1639273698" sldId="2349"/>
            <ac:spMk id="30" creationId="{6284361A-3245-8703-FBFA-86939DDC5778}"/>
          </ac:spMkLst>
        </pc:spChg>
        <pc:spChg chg="mod">
          <ac:chgData name="paul meaney" userId="8f3b41ac-413d-46e0-bc97-8181c95bcdc2" providerId="ADAL" clId="{5787B42F-48D4-4548-BDDD-413B41CD9B01}" dt="2024-08-07T09:45:16.237" v="4241" actId="165"/>
          <ac:spMkLst>
            <pc:docMk/>
            <pc:sldMk cId="1639273698" sldId="2349"/>
            <ac:spMk id="31" creationId="{437851B3-9799-D07D-2712-8194E4587596}"/>
          </ac:spMkLst>
        </pc:spChg>
        <pc:spChg chg="add mod ord">
          <ac:chgData name="paul meaney" userId="8f3b41ac-413d-46e0-bc97-8181c95bcdc2" providerId="ADAL" clId="{5787B42F-48D4-4548-BDDD-413B41CD9B01}" dt="2024-08-07T09:47:38.016" v="4270" actId="164"/>
          <ac:spMkLst>
            <pc:docMk/>
            <pc:sldMk cId="1639273698" sldId="2349"/>
            <ac:spMk id="32" creationId="{FACE96A6-EDDB-02BE-184D-E69FE06E8D78}"/>
          </ac:spMkLst>
        </pc:spChg>
        <pc:spChg chg="add mod ord">
          <ac:chgData name="paul meaney" userId="8f3b41ac-413d-46e0-bc97-8181c95bcdc2" providerId="ADAL" clId="{5787B42F-48D4-4548-BDDD-413B41CD9B01}" dt="2024-08-07T09:47:38.016" v="4270" actId="164"/>
          <ac:spMkLst>
            <pc:docMk/>
            <pc:sldMk cId="1639273698" sldId="2349"/>
            <ac:spMk id="33" creationId="{CD488D79-0C1F-5F43-4994-AD5CB6B37BD4}"/>
          </ac:spMkLst>
        </pc:spChg>
        <pc:spChg chg="mod">
          <ac:chgData name="paul meaney" userId="8f3b41ac-413d-46e0-bc97-8181c95bcdc2" providerId="ADAL" clId="{5787B42F-48D4-4548-BDDD-413B41CD9B01}" dt="2024-08-12T11:55:17.890" v="39262"/>
          <ac:spMkLst>
            <pc:docMk/>
            <pc:sldMk cId="1639273698" sldId="2349"/>
            <ac:spMk id="34" creationId="{A9BB04DC-628A-4350-70FB-A904F1FE5FBF}"/>
          </ac:spMkLst>
        </pc:spChg>
        <pc:spChg chg="mod topLvl">
          <ac:chgData name="paul meaney" userId="8f3b41ac-413d-46e0-bc97-8181c95bcdc2" providerId="ADAL" clId="{5787B42F-48D4-4548-BDDD-413B41CD9B01}" dt="2024-08-07T09:46:53.548" v="4262" actId="165"/>
          <ac:spMkLst>
            <pc:docMk/>
            <pc:sldMk cId="1639273698" sldId="2349"/>
            <ac:spMk id="35" creationId="{216DD58E-3974-C5F0-9202-D9AF017C6F4C}"/>
          </ac:spMkLst>
        </pc:spChg>
        <pc:spChg chg="mod">
          <ac:chgData name="paul meaney" userId="8f3b41ac-413d-46e0-bc97-8181c95bcdc2" providerId="ADAL" clId="{5787B42F-48D4-4548-BDDD-413B41CD9B01}" dt="2024-08-07T09:46:53.548" v="4262" actId="165"/>
          <ac:spMkLst>
            <pc:docMk/>
            <pc:sldMk cId="1639273698" sldId="2349"/>
            <ac:spMk id="37" creationId="{BD149532-063D-C9AF-8928-303784E101BE}"/>
          </ac:spMkLst>
        </pc:spChg>
        <pc:spChg chg="mod">
          <ac:chgData name="paul meaney" userId="8f3b41ac-413d-46e0-bc97-8181c95bcdc2" providerId="ADAL" clId="{5787B42F-48D4-4548-BDDD-413B41CD9B01}" dt="2024-08-07T09:46:53.548" v="4262" actId="165"/>
          <ac:spMkLst>
            <pc:docMk/>
            <pc:sldMk cId="1639273698" sldId="2349"/>
            <ac:spMk id="38" creationId="{B1CC9143-7F80-2DB3-EA2A-F98055412E1A}"/>
          </ac:spMkLst>
        </pc:spChg>
        <pc:spChg chg="mod">
          <ac:chgData name="paul meaney" userId="8f3b41ac-413d-46e0-bc97-8181c95bcdc2" providerId="ADAL" clId="{5787B42F-48D4-4548-BDDD-413B41CD9B01}" dt="2024-08-07T09:46:53.548" v="4262" actId="165"/>
          <ac:spMkLst>
            <pc:docMk/>
            <pc:sldMk cId="1639273698" sldId="2349"/>
            <ac:spMk id="39" creationId="{4FF781B8-5E26-0565-677F-36F28EE50E4D}"/>
          </ac:spMkLst>
        </pc:spChg>
        <pc:spChg chg="mod">
          <ac:chgData name="paul meaney" userId="8f3b41ac-413d-46e0-bc97-8181c95bcdc2" providerId="ADAL" clId="{5787B42F-48D4-4548-BDDD-413B41CD9B01}" dt="2024-08-07T09:46:53.548" v="4262" actId="165"/>
          <ac:spMkLst>
            <pc:docMk/>
            <pc:sldMk cId="1639273698" sldId="2349"/>
            <ac:spMk id="40" creationId="{240B8C63-9419-8685-1BCB-9C873E156322}"/>
          </ac:spMkLst>
        </pc:spChg>
        <pc:spChg chg="mod">
          <ac:chgData name="paul meaney" userId="8f3b41ac-413d-46e0-bc97-8181c95bcdc2" providerId="ADAL" clId="{5787B42F-48D4-4548-BDDD-413B41CD9B01}" dt="2024-08-07T09:46:53.548" v="4262" actId="165"/>
          <ac:spMkLst>
            <pc:docMk/>
            <pc:sldMk cId="1639273698" sldId="2349"/>
            <ac:spMk id="41" creationId="{2BF66D43-CF68-587D-00E7-FAB3DEB4DC44}"/>
          </ac:spMkLst>
        </pc:spChg>
        <pc:spChg chg="mod">
          <ac:chgData name="paul meaney" userId="8f3b41ac-413d-46e0-bc97-8181c95bcdc2" providerId="ADAL" clId="{5787B42F-48D4-4548-BDDD-413B41CD9B01}" dt="2024-08-07T09:46:53.548" v="4262" actId="165"/>
          <ac:spMkLst>
            <pc:docMk/>
            <pc:sldMk cId="1639273698" sldId="2349"/>
            <ac:spMk id="42" creationId="{45A2E00C-7BE7-A2B9-10DB-78404B409ADB}"/>
          </ac:spMkLst>
        </pc:spChg>
        <pc:spChg chg="mod">
          <ac:chgData name="paul meaney" userId="8f3b41ac-413d-46e0-bc97-8181c95bcdc2" providerId="ADAL" clId="{5787B42F-48D4-4548-BDDD-413B41CD9B01}" dt="2024-08-12T11:55:17.890" v="39262"/>
          <ac:spMkLst>
            <pc:docMk/>
            <pc:sldMk cId="1639273698" sldId="2349"/>
            <ac:spMk id="43" creationId="{5B2DAECE-E6B1-9C96-C9AC-445316A080EC}"/>
          </ac:spMkLst>
        </pc:spChg>
        <pc:spChg chg="add mod">
          <ac:chgData name="paul meaney" userId="8f3b41ac-413d-46e0-bc97-8181c95bcdc2" providerId="ADAL" clId="{5787B42F-48D4-4548-BDDD-413B41CD9B01}" dt="2024-08-07T09:46:46.310" v="4261"/>
          <ac:spMkLst>
            <pc:docMk/>
            <pc:sldMk cId="1639273698" sldId="2349"/>
            <ac:spMk id="43" creationId="{B099EDB9-AD49-C76D-2B8E-23FCB2253ACF}"/>
          </ac:spMkLst>
        </pc:spChg>
        <pc:spChg chg="mod">
          <ac:chgData name="paul meaney" userId="8f3b41ac-413d-46e0-bc97-8181c95bcdc2" providerId="ADAL" clId="{5787B42F-48D4-4548-BDDD-413B41CD9B01}" dt="2024-08-12T11:55:17.890" v="39262"/>
          <ac:spMkLst>
            <pc:docMk/>
            <pc:sldMk cId="1639273698" sldId="2349"/>
            <ac:spMk id="44" creationId="{0C4842B2-34D1-C1BC-6A14-7A7E3D5159AE}"/>
          </ac:spMkLst>
        </pc:spChg>
        <pc:spChg chg="add mod">
          <ac:chgData name="paul meaney" userId="8f3b41ac-413d-46e0-bc97-8181c95bcdc2" providerId="ADAL" clId="{5787B42F-48D4-4548-BDDD-413B41CD9B01}" dt="2024-08-07T09:47:00.039" v="4263"/>
          <ac:spMkLst>
            <pc:docMk/>
            <pc:sldMk cId="1639273698" sldId="2349"/>
            <ac:spMk id="44" creationId="{F2B89443-411F-4BCA-F5C1-C1A0EF943A0A}"/>
          </ac:spMkLst>
        </pc:spChg>
        <pc:spChg chg="mod">
          <ac:chgData name="paul meaney" userId="8f3b41ac-413d-46e0-bc97-8181c95bcdc2" providerId="ADAL" clId="{5787B42F-48D4-4548-BDDD-413B41CD9B01}" dt="2024-08-12T11:55:17.890" v="39262"/>
          <ac:spMkLst>
            <pc:docMk/>
            <pc:sldMk cId="1639273698" sldId="2349"/>
            <ac:spMk id="45" creationId="{17B6142C-4491-D9D4-97E3-D6D98EAE43F2}"/>
          </ac:spMkLst>
        </pc:spChg>
        <pc:spChg chg="add mod">
          <ac:chgData name="paul meaney" userId="8f3b41ac-413d-46e0-bc97-8181c95bcdc2" providerId="ADAL" clId="{5787B42F-48D4-4548-BDDD-413B41CD9B01}" dt="2024-08-07T09:47:00.039" v="4263"/>
          <ac:spMkLst>
            <pc:docMk/>
            <pc:sldMk cId="1639273698" sldId="2349"/>
            <ac:spMk id="45" creationId="{72DD0321-E03A-6F4E-7837-8AE35A0504D4}"/>
          </ac:spMkLst>
        </pc:spChg>
        <pc:spChg chg="mod">
          <ac:chgData name="paul meaney" userId="8f3b41ac-413d-46e0-bc97-8181c95bcdc2" providerId="ADAL" clId="{5787B42F-48D4-4548-BDDD-413B41CD9B01}" dt="2024-08-12T11:55:17.890" v="39262"/>
          <ac:spMkLst>
            <pc:docMk/>
            <pc:sldMk cId="1639273698" sldId="2349"/>
            <ac:spMk id="46" creationId="{38F8B43B-D44E-2D73-6E20-CDAABAFE3A4C}"/>
          </ac:spMkLst>
        </pc:spChg>
        <pc:spChg chg="mod">
          <ac:chgData name="paul meaney" userId="8f3b41ac-413d-46e0-bc97-8181c95bcdc2" providerId="ADAL" clId="{5787B42F-48D4-4548-BDDD-413B41CD9B01}" dt="2024-08-12T11:55:17.890" v="39262"/>
          <ac:spMkLst>
            <pc:docMk/>
            <pc:sldMk cId="1639273698" sldId="2349"/>
            <ac:spMk id="47" creationId="{14D29B5F-0593-57AB-AEBE-398143B617EF}"/>
          </ac:spMkLst>
        </pc:spChg>
        <pc:spChg chg="mod">
          <ac:chgData name="paul meaney" userId="8f3b41ac-413d-46e0-bc97-8181c95bcdc2" providerId="ADAL" clId="{5787B42F-48D4-4548-BDDD-413B41CD9B01}" dt="2024-08-07T09:47:02.678" v="4265" actId="571"/>
          <ac:spMkLst>
            <pc:docMk/>
            <pc:sldMk cId="1639273698" sldId="2349"/>
            <ac:spMk id="47" creationId="{B5DD48E1-121A-9163-F802-AFC69318DF19}"/>
          </ac:spMkLst>
        </pc:spChg>
        <pc:spChg chg="mod">
          <ac:chgData name="paul meaney" userId="8f3b41ac-413d-46e0-bc97-8181c95bcdc2" providerId="ADAL" clId="{5787B42F-48D4-4548-BDDD-413B41CD9B01}" dt="2024-08-12T11:55:17.890" v="39262"/>
          <ac:spMkLst>
            <pc:docMk/>
            <pc:sldMk cId="1639273698" sldId="2349"/>
            <ac:spMk id="48" creationId="{E033B731-CB32-35E2-BD84-2BA224EC8806}"/>
          </ac:spMkLst>
        </pc:spChg>
        <pc:spChg chg="mod">
          <ac:chgData name="paul meaney" userId="8f3b41ac-413d-46e0-bc97-8181c95bcdc2" providerId="ADAL" clId="{5787B42F-48D4-4548-BDDD-413B41CD9B01}" dt="2024-08-07T09:47:02.678" v="4265" actId="571"/>
          <ac:spMkLst>
            <pc:docMk/>
            <pc:sldMk cId="1639273698" sldId="2349"/>
            <ac:spMk id="48" creationId="{F7E43B81-A66D-3792-318D-F6AD8E62B5CB}"/>
          </ac:spMkLst>
        </pc:spChg>
        <pc:spChg chg="mod">
          <ac:chgData name="paul meaney" userId="8f3b41ac-413d-46e0-bc97-8181c95bcdc2" providerId="ADAL" clId="{5787B42F-48D4-4548-BDDD-413B41CD9B01}" dt="2024-08-12T11:55:17.890" v="39262"/>
          <ac:spMkLst>
            <pc:docMk/>
            <pc:sldMk cId="1639273698" sldId="2349"/>
            <ac:spMk id="49" creationId="{16FF210A-E42F-96AA-C2A5-4D5B9973F45C}"/>
          </ac:spMkLst>
        </pc:spChg>
        <pc:spChg chg="mod">
          <ac:chgData name="paul meaney" userId="8f3b41ac-413d-46e0-bc97-8181c95bcdc2" providerId="ADAL" clId="{5787B42F-48D4-4548-BDDD-413B41CD9B01}" dt="2024-08-07T09:47:02.678" v="4265" actId="571"/>
          <ac:spMkLst>
            <pc:docMk/>
            <pc:sldMk cId="1639273698" sldId="2349"/>
            <ac:spMk id="49" creationId="{87E24845-5B34-2D23-58E9-A1412E9F36C2}"/>
          </ac:spMkLst>
        </pc:spChg>
        <pc:spChg chg="mod">
          <ac:chgData name="paul meaney" userId="8f3b41ac-413d-46e0-bc97-8181c95bcdc2" providerId="ADAL" clId="{5787B42F-48D4-4548-BDDD-413B41CD9B01}" dt="2024-08-12T11:55:17.890" v="39262"/>
          <ac:spMkLst>
            <pc:docMk/>
            <pc:sldMk cId="1639273698" sldId="2349"/>
            <ac:spMk id="50" creationId="{2D5C4FF0-E962-7990-DBDC-D00B166C48F7}"/>
          </ac:spMkLst>
        </pc:spChg>
        <pc:spChg chg="mod">
          <ac:chgData name="paul meaney" userId="8f3b41ac-413d-46e0-bc97-8181c95bcdc2" providerId="ADAL" clId="{5787B42F-48D4-4548-BDDD-413B41CD9B01}" dt="2024-08-07T09:47:02.678" v="4265" actId="571"/>
          <ac:spMkLst>
            <pc:docMk/>
            <pc:sldMk cId="1639273698" sldId="2349"/>
            <ac:spMk id="50" creationId="{F5BE801C-7D92-8BBF-F35E-3AFD74F83750}"/>
          </ac:spMkLst>
        </pc:spChg>
        <pc:spChg chg="mod">
          <ac:chgData name="paul meaney" userId="8f3b41ac-413d-46e0-bc97-8181c95bcdc2" providerId="ADAL" clId="{5787B42F-48D4-4548-BDDD-413B41CD9B01}" dt="2024-08-07T09:47:02.678" v="4265" actId="571"/>
          <ac:spMkLst>
            <pc:docMk/>
            <pc:sldMk cId="1639273698" sldId="2349"/>
            <ac:spMk id="51" creationId="{12FA54DD-FBA4-BBDC-5AEE-53E83A0DFAF6}"/>
          </ac:spMkLst>
        </pc:spChg>
        <pc:spChg chg="mod">
          <ac:chgData name="paul meaney" userId="8f3b41ac-413d-46e0-bc97-8181c95bcdc2" providerId="ADAL" clId="{5787B42F-48D4-4548-BDDD-413B41CD9B01}" dt="2024-08-12T11:55:17.890" v="39262"/>
          <ac:spMkLst>
            <pc:docMk/>
            <pc:sldMk cId="1639273698" sldId="2349"/>
            <ac:spMk id="51" creationId="{5BDEF12C-5072-6C80-328C-811017554191}"/>
          </ac:spMkLst>
        </pc:spChg>
        <pc:spChg chg="mod">
          <ac:chgData name="paul meaney" userId="8f3b41ac-413d-46e0-bc97-8181c95bcdc2" providerId="ADAL" clId="{5787B42F-48D4-4548-BDDD-413B41CD9B01}" dt="2024-08-07T09:47:02.678" v="4265" actId="571"/>
          <ac:spMkLst>
            <pc:docMk/>
            <pc:sldMk cId="1639273698" sldId="2349"/>
            <ac:spMk id="52" creationId="{FD2C0F84-42A2-8110-12FA-9C2FF795A70D}"/>
          </ac:spMkLst>
        </pc:spChg>
        <pc:spChg chg="add mod">
          <ac:chgData name="paul meaney" userId="8f3b41ac-413d-46e0-bc97-8181c95bcdc2" providerId="ADAL" clId="{5787B42F-48D4-4548-BDDD-413B41CD9B01}" dt="2024-08-07T09:47:38.016" v="4270" actId="164"/>
          <ac:spMkLst>
            <pc:docMk/>
            <pc:sldMk cId="1639273698" sldId="2349"/>
            <ac:spMk id="53" creationId="{1960B618-6645-4A51-3BCD-B9120258F8FA}"/>
          </ac:spMkLst>
        </pc:spChg>
        <pc:spChg chg="add mod">
          <ac:chgData name="paul meaney" userId="8f3b41ac-413d-46e0-bc97-8181c95bcdc2" providerId="ADAL" clId="{5787B42F-48D4-4548-BDDD-413B41CD9B01}" dt="2024-08-07T09:47:38.016" v="4270" actId="164"/>
          <ac:spMkLst>
            <pc:docMk/>
            <pc:sldMk cId="1639273698" sldId="2349"/>
            <ac:spMk id="54" creationId="{591D9AE3-EE85-4C2A-71F0-0E20D69EA3C4}"/>
          </ac:spMkLst>
        </pc:spChg>
        <pc:spChg chg="add mod">
          <ac:chgData name="paul meaney" userId="8f3b41ac-413d-46e0-bc97-8181c95bcdc2" providerId="ADAL" clId="{5787B42F-48D4-4548-BDDD-413B41CD9B01}" dt="2024-08-07T13:14:34.413" v="8251" actId="14100"/>
          <ac:spMkLst>
            <pc:docMk/>
            <pc:sldMk cId="1639273698" sldId="2349"/>
            <ac:spMk id="58" creationId="{A0D81086-0808-5943-A49D-E7FB70DC09F3}"/>
          </ac:spMkLst>
        </pc:spChg>
        <pc:spChg chg="add mod">
          <ac:chgData name="paul meaney" userId="8f3b41ac-413d-46e0-bc97-8181c95bcdc2" providerId="ADAL" clId="{5787B42F-48D4-4548-BDDD-413B41CD9B01}" dt="2024-08-07T09:54:28.854" v="4509" actId="164"/>
          <ac:spMkLst>
            <pc:docMk/>
            <pc:sldMk cId="1639273698" sldId="2349"/>
            <ac:spMk id="60" creationId="{912B2D2E-5850-83AD-F89C-C26DD1C7A715}"/>
          </ac:spMkLst>
        </pc:spChg>
        <pc:spChg chg="add mod">
          <ac:chgData name="paul meaney" userId="8f3b41ac-413d-46e0-bc97-8181c95bcdc2" providerId="ADAL" clId="{5787B42F-48D4-4548-BDDD-413B41CD9B01}" dt="2024-08-07T09:54:28.854" v="4509" actId="164"/>
          <ac:spMkLst>
            <pc:docMk/>
            <pc:sldMk cId="1639273698" sldId="2349"/>
            <ac:spMk id="61" creationId="{C1B28B5C-0CCB-D07D-0758-F441D8CCA50C}"/>
          </ac:spMkLst>
        </pc:spChg>
        <pc:spChg chg="add mod">
          <ac:chgData name="paul meaney" userId="8f3b41ac-413d-46e0-bc97-8181c95bcdc2" providerId="ADAL" clId="{5787B42F-48D4-4548-BDDD-413B41CD9B01}" dt="2024-08-07T09:56:45.707" v="4510"/>
          <ac:spMkLst>
            <pc:docMk/>
            <pc:sldMk cId="1639273698" sldId="2349"/>
            <ac:spMk id="63" creationId="{25C75157-F560-098C-9FA3-D15D19A91A59}"/>
          </ac:spMkLst>
        </pc:spChg>
        <pc:spChg chg="add mod">
          <ac:chgData name="paul meaney" userId="8f3b41ac-413d-46e0-bc97-8181c95bcdc2" providerId="ADAL" clId="{5787B42F-48D4-4548-BDDD-413B41CD9B01}" dt="2024-08-07T09:57:01.230" v="4513" actId="164"/>
          <ac:spMkLst>
            <pc:docMk/>
            <pc:sldMk cId="1639273698" sldId="2349"/>
            <ac:spMk id="64" creationId="{4C45B606-8B59-CBFA-3FB3-A2CD7F763373}"/>
          </ac:spMkLst>
        </pc:spChg>
        <pc:spChg chg="add mod">
          <ac:chgData name="paul meaney" userId="8f3b41ac-413d-46e0-bc97-8181c95bcdc2" providerId="ADAL" clId="{5787B42F-48D4-4548-BDDD-413B41CD9B01}" dt="2024-08-07T09:57:01.230" v="4513" actId="164"/>
          <ac:spMkLst>
            <pc:docMk/>
            <pc:sldMk cId="1639273698" sldId="2349"/>
            <ac:spMk id="65" creationId="{332A16CA-48D9-B05F-E9DB-B1ECEA06D56C}"/>
          </ac:spMkLst>
        </pc:spChg>
        <pc:spChg chg="add mod">
          <ac:chgData name="paul meaney" userId="8f3b41ac-413d-46e0-bc97-8181c95bcdc2" providerId="ADAL" clId="{5787B42F-48D4-4548-BDDD-413B41CD9B01}" dt="2024-08-07T09:57:28.821" v="4520" actId="164"/>
          <ac:spMkLst>
            <pc:docMk/>
            <pc:sldMk cId="1639273698" sldId="2349"/>
            <ac:spMk id="67" creationId="{C602CE58-F12F-8556-F6C9-EAF2CCD8A793}"/>
          </ac:spMkLst>
        </pc:spChg>
        <pc:grpChg chg="add mod">
          <ac:chgData name="paul meaney" userId="8f3b41ac-413d-46e0-bc97-8181c95bcdc2" providerId="ADAL" clId="{5787B42F-48D4-4548-BDDD-413B41CD9B01}" dt="2024-08-12T13:20:15.644" v="40701" actId="1076"/>
          <ac:grpSpMkLst>
            <pc:docMk/>
            <pc:sldMk cId="1639273698" sldId="2349"/>
            <ac:grpSpMk id="3" creationId="{6E1AB367-D333-6C69-8914-D6FEC2967EC2}"/>
          </ac:grpSpMkLst>
        </pc:grpChg>
        <pc:grpChg chg="mod">
          <ac:chgData name="paul meaney" userId="8f3b41ac-413d-46e0-bc97-8181c95bcdc2" providerId="ADAL" clId="{5787B42F-48D4-4548-BDDD-413B41CD9B01}" dt="2024-08-12T11:55:17.890" v="39262"/>
          <ac:grpSpMkLst>
            <pc:docMk/>
            <pc:sldMk cId="1639273698" sldId="2349"/>
            <ac:grpSpMk id="5" creationId="{0CA572C4-8366-7531-F1EE-47D98D94C6F5}"/>
          </ac:grpSpMkLst>
        </pc:grpChg>
        <pc:grpChg chg="add mod">
          <ac:chgData name="paul meaney" userId="8f3b41ac-413d-46e0-bc97-8181c95bcdc2" providerId="ADAL" clId="{5787B42F-48D4-4548-BDDD-413B41CD9B01}" dt="2024-08-07T09:35:57.188" v="3898"/>
          <ac:grpSpMkLst>
            <pc:docMk/>
            <pc:sldMk cId="1639273698" sldId="2349"/>
            <ac:grpSpMk id="9" creationId="{0C58E976-9684-C2FA-4F07-58833ABA8319}"/>
          </ac:grpSpMkLst>
        </pc:grpChg>
        <pc:grpChg chg="add mod">
          <ac:chgData name="paul meaney" userId="8f3b41ac-413d-46e0-bc97-8181c95bcdc2" providerId="ADAL" clId="{5787B42F-48D4-4548-BDDD-413B41CD9B01}" dt="2024-08-07T09:42:53.497" v="4192" actId="164"/>
          <ac:grpSpMkLst>
            <pc:docMk/>
            <pc:sldMk cId="1639273698" sldId="2349"/>
            <ac:grpSpMk id="14" creationId="{D3A4524E-4A7A-BD7C-CF61-99810526C9E1}"/>
          </ac:grpSpMkLst>
        </pc:grpChg>
        <pc:grpChg chg="add mod">
          <ac:chgData name="paul meaney" userId="8f3b41ac-413d-46e0-bc97-8181c95bcdc2" providerId="ADAL" clId="{5787B42F-48D4-4548-BDDD-413B41CD9B01}" dt="2024-08-07T09:43:45.097" v="4217"/>
          <ac:grpSpMkLst>
            <pc:docMk/>
            <pc:sldMk cId="1639273698" sldId="2349"/>
            <ac:grpSpMk id="16" creationId="{9C9C9D5E-2633-9F4F-E67B-B4132E9E5F4B}"/>
          </ac:grpSpMkLst>
        </pc:grpChg>
        <pc:grpChg chg="add mod">
          <ac:chgData name="paul meaney" userId="8f3b41ac-413d-46e0-bc97-8181c95bcdc2" providerId="ADAL" clId="{5787B42F-48D4-4548-BDDD-413B41CD9B01}" dt="2024-08-07T14:43:09.713" v="11345" actId="14100"/>
          <ac:grpSpMkLst>
            <pc:docMk/>
            <pc:sldMk cId="1639273698" sldId="2349"/>
            <ac:grpSpMk id="20" creationId="{F14233E5-7050-D5A6-3D9F-CE27CC88D2FC}"/>
          </ac:grpSpMkLst>
        </pc:grpChg>
        <pc:grpChg chg="add del mod">
          <ac:chgData name="paul meaney" userId="8f3b41ac-413d-46e0-bc97-8181c95bcdc2" providerId="ADAL" clId="{5787B42F-48D4-4548-BDDD-413B41CD9B01}" dt="2024-08-07T09:45:16.237" v="4241" actId="165"/>
          <ac:grpSpMkLst>
            <pc:docMk/>
            <pc:sldMk cId="1639273698" sldId="2349"/>
            <ac:grpSpMk id="23" creationId="{D683A19F-BE7F-63D8-ED0A-C85B9C5BAC2B}"/>
          </ac:grpSpMkLst>
        </pc:grpChg>
        <pc:grpChg chg="mod ord topLvl">
          <ac:chgData name="paul meaney" userId="8f3b41ac-413d-46e0-bc97-8181c95bcdc2" providerId="ADAL" clId="{5787B42F-48D4-4548-BDDD-413B41CD9B01}" dt="2024-08-07T09:47:38.016" v="4270" actId="164"/>
          <ac:grpSpMkLst>
            <pc:docMk/>
            <pc:sldMk cId="1639273698" sldId="2349"/>
            <ac:grpSpMk id="25" creationId="{147BC58B-B756-C873-93A1-A60D0F537BD2}"/>
          </ac:grpSpMkLst>
        </pc:grpChg>
        <pc:grpChg chg="add del mod">
          <ac:chgData name="paul meaney" userId="8f3b41ac-413d-46e0-bc97-8181c95bcdc2" providerId="ADAL" clId="{5787B42F-48D4-4548-BDDD-413B41CD9B01}" dt="2024-08-07T09:46:53.548" v="4262" actId="165"/>
          <ac:grpSpMkLst>
            <pc:docMk/>
            <pc:sldMk cId="1639273698" sldId="2349"/>
            <ac:grpSpMk id="34" creationId="{A70A1AF0-E772-0209-A9C5-FC44A0CEC7E3}"/>
          </ac:grpSpMkLst>
        </pc:grpChg>
        <pc:grpChg chg="mod topLvl">
          <ac:chgData name="paul meaney" userId="8f3b41ac-413d-46e0-bc97-8181c95bcdc2" providerId="ADAL" clId="{5787B42F-48D4-4548-BDDD-413B41CD9B01}" dt="2024-08-07T09:46:53.548" v="4262" actId="165"/>
          <ac:grpSpMkLst>
            <pc:docMk/>
            <pc:sldMk cId="1639273698" sldId="2349"/>
            <ac:grpSpMk id="36" creationId="{C1E29DFC-0A94-4CE5-EB15-69C5F08DC7BB}"/>
          </ac:grpSpMkLst>
        </pc:grpChg>
        <pc:grpChg chg="add mod">
          <ac:chgData name="paul meaney" userId="8f3b41ac-413d-46e0-bc97-8181c95bcdc2" providerId="ADAL" clId="{5787B42F-48D4-4548-BDDD-413B41CD9B01}" dt="2024-08-07T09:47:02.678" v="4265" actId="571"/>
          <ac:grpSpMkLst>
            <pc:docMk/>
            <pc:sldMk cId="1639273698" sldId="2349"/>
            <ac:grpSpMk id="46" creationId="{BA9378C9-237A-1A11-51AC-B425789952DD}"/>
          </ac:grpSpMkLst>
        </pc:grpChg>
        <pc:grpChg chg="add mod">
          <ac:chgData name="paul meaney" userId="8f3b41ac-413d-46e0-bc97-8181c95bcdc2" providerId="ADAL" clId="{5787B42F-48D4-4548-BDDD-413B41CD9B01}" dt="2024-08-12T11:55:16.500" v="39261" actId="14100"/>
          <ac:grpSpMkLst>
            <pc:docMk/>
            <pc:sldMk cId="1639273698" sldId="2349"/>
            <ac:grpSpMk id="55" creationId="{B009E173-C810-4AE4-D853-D72B80F739C2}"/>
          </ac:grpSpMkLst>
        </pc:grpChg>
        <pc:grpChg chg="add mod">
          <ac:chgData name="paul meaney" userId="8f3b41ac-413d-46e0-bc97-8181c95bcdc2" providerId="ADAL" clId="{5787B42F-48D4-4548-BDDD-413B41CD9B01}" dt="2024-08-07T13:14:46.054" v="8256" actId="1076"/>
          <ac:grpSpMkLst>
            <pc:docMk/>
            <pc:sldMk cId="1639273698" sldId="2349"/>
            <ac:grpSpMk id="59" creationId="{10AD1848-E5B6-81D2-1021-99A13C5BBB33}"/>
          </ac:grpSpMkLst>
        </pc:grpChg>
        <pc:grpChg chg="add mod">
          <ac:chgData name="paul meaney" userId="8f3b41ac-413d-46e0-bc97-8181c95bcdc2" providerId="ADAL" clId="{5787B42F-48D4-4548-BDDD-413B41CD9B01}" dt="2024-08-07T09:54:28.854" v="4509" actId="164"/>
          <ac:grpSpMkLst>
            <pc:docMk/>
            <pc:sldMk cId="1639273698" sldId="2349"/>
            <ac:grpSpMk id="62" creationId="{866CF8F4-D341-0400-618B-ECFB9D45EEA5}"/>
          </ac:grpSpMkLst>
        </pc:grpChg>
        <pc:grpChg chg="add mod">
          <ac:chgData name="paul meaney" userId="8f3b41ac-413d-46e0-bc97-8181c95bcdc2" providerId="ADAL" clId="{5787B42F-48D4-4548-BDDD-413B41CD9B01}" dt="2024-08-07T09:57:28.821" v="4520" actId="164"/>
          <ac:grpSpMkLst>
            <pc:docMk/>
            <pc:sldMk cId="1639273698" sldId="2349"/>
            <ac:grpSpMk id="66" creationId="{2E043BE6-A288-CA3B-1232-A237AB95A499}"/>
          </ac:grpSpMkLst>
        </pc:grpChg>
        <pc:grpChg chg="add mod">
          <ac:chgData name="paul meaney" userId="8f3b41ac-413d-46e0-bc97-8181c95bcdc2" providerId="ADAL" clId="{5787B42F-48D4-4548-BDDD-413B41CD9B01}" dt="2024-08-07T09:57:28.821" v="4520" actId="164"/>
          <ac:grpSpMkLst>
            <pc:docMk/>
            <pc:sldMk cId="1639273698" sldId="2349"/>
            <ac:grpSpMk id="68" creationId="{4F68AECE-0039-F142-2E71-0A673FB0D2B2}"/>
          </ac:grpSpMkLst>
        </pc:grpChg>
        <pc:picChg chg="add mod">
          <ac:chgData name="paul meaney" userId="8f3b41ac-413d-46e0-bc97-8181c95bcdc2" providerId="ADAL" clId="{5787B42F-48D4-4548-BDDD-413B41CD9B01}" dt="2024-08-07T09:42:53.497" v="4192" actId="164"/>
          <ac:picMkLst>
            <pc:docMk/>
            <pc:sldMk cId="1639273698" sldId="2349"/>
            <ac:picMk id="6" creationId="{A60FAD45-C1F1-A685-2A6B-EEA12B4096A4}"/>
          </ac:picMkLst>
        </pc:picChg>
        <pc:picChg chg="add mod">
          <ac:chgData name="paul meaney" userId="8f3b41ac-413d-46e0-bc97-8181c95bcdc2" providerId="ADAL" clId="{5787B42F-48D4-4548-BDDD-413B41CD9B01}" dt="2024-08-07T09:49:32.714" v="4291" actId="1076"/>
          <ac:picMkLst>
            <pc:docMk/>
            <pc:sldMk cId="1639273698" sldId="2349"/>
            <ac:picMk id="13" creationId="{F9B7D5A1-4D2B-A0A9-BFE6-B6CBF63AFF96}"/>
          </ac:picMkLst>
        </pc:picChg>
        <pc:picChg chg="add mod">
          <ac:chgData name="paul meaney" userId="8f3b41ac-413d-46e0-bc97-8181c95bcdc2" providerId="ADAL" clId="{5787B42F-48D4-4548-BDDD-413B41CD9B01}" dt="2024-08-07T09:43:45.097" v="4217"/>
          <ac:picMkLst>
            <pc:docMk/>
            <pc:sldMk cId="1639273698" sldId="2349"/>
            <ac:picMk id="15" creationId="{01D85031-9355-6332-B082-67E5DF749E1E}"/>
          </ac:picMkLst>
        </pc:picChg>
        <pc:picChg chg="mod">
          <ac:chgData name="paul meaney" userId="8f3b41ac-413d-46e0-bc97-8181c95bcdc2" providerId="ADAL" clId="{5787B42F-48D4-4548-BDDD-413B41CD9B01}" dt="2024-08-07T09:43:50.929" v="4218"/>
          <ac:picMkLst>
            <pc:docMk/>
            <pc:sldMk cId="1639273698" sldId="2349"/>
            <ac:picMk id="21" creationId="{1569A23B-B0CF-0D67-6B2A-EBE1D1B912D0}"/>
          </ac:picMkLst>
        </pc:picChg>
        <pc:picChg chg="add mod">
          <ac:chgData name="paul meaney" userId="8f3b41ac-413d-46e0-bc97-8181c95bcdc2" providerId="ADAL" clId="{5787B42F-48D4-4548-BDDD-413B41CD9B01}" dt="2024-08-07T13:14:48.594" v="8257" actId="1076"/>
          <ac:picMkLst>
            <pc:docMk/>
            <pc:sldMk cId="1639273698" sldId="2349"/>
            <ac:picMk id="57" creationId="{CCCCC723-1186-4CBE-F9D4-C219F3B63124}"/>
          </ac:picMkLst>
        </pc:picChg>
      </pc:sldChg>
      <pc:sldChg chg="addSp delSp modSp new mod setBg">
        <pc:chgData name="paul meaney" userId="8f3b41ac-413d-46e0-bc97-8181c95bcdc2" providerId="ADAL" clId="{5787B42F-48D4-4548-BDDD-413B41CD9B01}" dt="2024-08-07T13:14:19.033" v="8243"/>
        <pc:sldMkLst>
          <pc:docMk/>
          <pc:sldMk cId="3897054979" sldId="2350"/>
        </pc:sldMkLst>
        <pc:spChg chg="mod">
          <ac:chgData name="paul meaney" userId="8f3b41ac-413d-46e0-bc97-8181c95bcdc2" providerId="ADAL" clId="{5787B42F-48D4-4548-BDDD-413B41CD9B01}" dt="2024-08-07T09:39:26.887" v="4144" actId="26606"/>
          <ac:spMkLst>
            <pc:docMk/>
            <pc:sldMk cId="3897054979" sldId="2350"/>
            <ac:spMk id="2" creationId="{85A14F6C-1F08-85F2-6ACF-89550C9BD125}"/>
          </ac:spMkLst>
        </pc:spChg>
        <pc:spChg chg="del mod">
          <ac:chgData name="paul meaney" userId="8f3b41ac-413d-46e0-bc97-8181c95bcdc2" providerId="ADAL" clId="{5787B42F-48D4-4548-BDDD-413B41CD9B01}" dt="2024-08-07T09:39:23.429" v="4143" actId="26606"/>
          <ac:spMkLst>
            <pc:docMk/>
            <pc:sldMk cId="3897054979" sldId="2350"/>
            <ac:spMk id="3" creationId="{73062D92-3716-DE01-64A5-1E75A702937F}"/>
          </ac:spMkLst>
        </pc:spChg>
        <pc:spChg chg="mod">
          <ac:chgData name="paul meaney" userId="8f3b41ac-413d-46e0-bc97-8181c95bcdc2" providerId="ADAL" clId="{5787B42F-48D4-4548-BDDD-413B41CD9B01}" dt="2024-08-07T09:39:26.887" v="4144" actId="26606"/>
          <ac:spMkLst>
            <pc:docMk/>
            <pc:sldMk cId="3897054979" sldId="2350"/>
            <ac:spMk id="4" creationId="{075F2DC8-9631-DCA8-2F51-4FA01485D195}"/>
          </ac:spMkLst>
        </pc:spChg>
        <pc:spChg chg="add del">
          <ac:chgData name="paul meaney" userId="8f3b41ac-413d-46e0-bc97-8181c95bcdc2" providerId="ADAL" clId="{5787B42F-48D4-4548-BDDD-413B41CD9B01}" dt="2024-08-07T09:39:26.887" v="4144" actId="26606"/>
          <ac:spMkLst>
            <pc:docMk/>
            <pc:sldMk cId="3897054979" sldId="2350"/>
            <ac:spMk id="10" creationId="{FB5993E2-C02B-4335-ABA5-D8EC465551E3}"/>
          </ac:spMkLst>
        </pc:spChg>
        <pc:spChg chg="add del">
          <ac:chgData name="paul meaney" userId="8f3b41ac-413d-46e0-bc97-8181c95bcdc2" providerId="ADAL" clId="{5787B42F-48D4-4548-BDDD-413B41CD9B01}" dt="2024-08-07T09:39:26.887" v="4144" actId="26606"/>
          <ac:spMkLst>
            <pc:docMk/>
            <pc:sldMk cId="3897054979" sldId="2350"/>
            <ac:spMk id="12" creationId="{C0B801A2-5622-4BE8-9AD2-C337A2CD0022}"/>
          </ac:spMkLst>
        </pc:spChg>
        <pc:spChg chg="add del">
          <ac:chgData name="paul meaney" userId="8f3b41ac-413d-46e0-bc97-8181c95bcdc2" providerId="ADAL" clId="{5787B42F-48D4-4548-BDDD-413B41CD9B01}" dt="2024-08-07T09:39:26.887" v="4144" actId="26606"/>
          <ac:spMkLst>
            <pc:docMk/>
            <pc:sldMk cId="3897054979" sldId="2350"/>
            <ac:spMk id="14" creationId="{B7AF614F-5BC3-4086-99F5-B87C5847A071}"/>
          </ac:spMkLst>
        </pc:spChg>
        <pc:graphicFrameChg chg="add mod modGraphic">
          <ac:chgData name="paul meaney" userId="8f3b41ac-413d-46e0-bc97-8181c95bcdc2" providerId="ADAL" clId="{5787B42F-48D4-4548-BDDD-413B41CD9B01}" dt="2024-08-07T13:14:19.033" v="8243"/>
          <ac:graphicFrameMkLst>
            <pc:docMk/>
            <pc:sldMk cId="3897054979" sldId="2350"/>
            <ac:graphicFrameMk id="6" creationId="{56FAFE51-A923-0002-E3E2-5EEDC6C3AD67}"/>
          </ac:graphicFrameMkLst>
        </pc:graphicFrameChg>
      </pc:sldChg>
      <pc:sldChg chg="addSp delSp modSp add mod delAnim modAnim">
        <pc:chgData name="paul meaney" userId="8f3b41ac-413d-46e0-bc97-8181c95bcdc2" providerId="ADAL" clId="{5787B42F-48D4-4548-BDDD-413B41CD9B01}" dt="2024-08-07T10:37:12.010" v="5080" actId="1076"/>
        <pc:sldMkLst>
          <pc:docMk/>
          <pc:sldMk cId="1271146120" sldId="2351"/>
        </pc:sldMkLst>
        <pc:spChg chg="mod">
          <ac:chgData name="paul meaney" userId="8f3b41ac-413d-46e0-bc97-8181c95bcdc2" providerId="ADAL" clId="{5787B42F-48D4-4548-BDDD-413B41CD9B01}" dt="2024-08-07T10:20:03.400" v="4824" actId="20577"/>
          <ac:spMkLst>
            <pc:docMk/>
            <pc:sldMk cId="1271146120" sldId="2351"/>
            <ac:spMk id="2" creationId="{83D64211-EFA9-1CF3-48AD-BD10E61008F3}"/>
          </ac:spMkLst>
        </pc:spChg>
        <pc:spChg chg="mod">
          <ac:chgData name="paul meaney" userId="8f3b41ac-413d-46e0-bc97-8181c95bcdc2" providerId="ADAL" clId="{5787B42F-48D4-4548-BDDD-413B41CD9B01}" dt="2024-08-07T10:37:10.071" v="5079" actId="14100"/>
          <ac:spMkLst>
            <pc:docMk/>
            <pc:sldMk cId="1271146120" sldId="2351"/>
            <ac:spMk id="10" creationId="{87649B2E-6010-C2B7-BCDF-7B73C3220F87}"/>
          </ac:spMkLst>
        </pc:spChg>
        <pc:spChg chg="mod">
          <ac:chgData name="paul meaney" userId="8f3b41ac-413d-46e0-bc97-8181c95bcdc2" providerId="ADAL" clId="{5787B42F-48D4-4548-BDDD-413B41CD9B01}" dt="2024-08-07T09:43:01.984" v="4193"/>
          <ac:spMkLst>
            <pc:docMk/>
            <pc:sldMk cId="1271146120" sldId="2351"/>
            <ac:spMk id="11" creationId="{2F054748-5FDD-0EFD-A4A0-CA065390A02C}"/>
          </ac:spMkLst>
        </pc:spChg>
        <pc:spChg chg="mod">
          <ac:chgData name="paul meaney" userId="8f3b41ac-413d-46e0-bc97-8181c95bcdc2" providerId="ADAL" clId="{5787B42F-48D4-4548-BDDD-413B41CD9B01}" dt="2024-08-07T09:48:58.229" v="4284"/>
          <ac:spMkLst>
            <pc:docMk/>
            <pc:sldMk cId="1271146120" sldId="2351"/>
            <ac:spMk id="14" creationId="{2213A03D-2D42-5760-6FDD-CCE8888EEE98}"/>
          </ac:spMkLst>
        </pc:spChg>
        <pc:spChg chg="mod">
          <ac:chgData name="paul meaney" userId="8f3b41ac-413d-46e0-bc97-8181c95bcdc2" providerId="ADAL" clId="{5787B42F-48D4-4548-BDDD-413B41CD9B01}" dt="2024-08-07T09:48:58.229" v="4284"/>
          <ac:spMkLst>
            <pc:docMk/>
            <pc:sldMk cId="1271146120" sldId="2351"/>
            <ac:spMk id="15" creationId="{3DF59C3D-C34A-7193-DDF1-E64959EE2881}"/>
          </ac:spMkLst>
        </pc:spChg>
        <pc:spChg chg="mod">
          <ac:chgData name="paul meaney" userId="8f3b41ac-413d-46e0-bc97-8181c95bcdc2" providerId="ADAL" clId="{5787B42F-48D4-4548-BDDD-413B41CD9B01}" dt="2024-08-07T09:48:58.229" v="4284"/>
          <ac:spMkLst>
            <pc:docMk/>
            <pc:sldMk cId="1271146120" sldId="2351"/>
            <ac:spMk id="16" creationId="{EF5AF80B-73DA-9DCB-8349-57BCCEF7AB8D}"/>
          </ac:spMkLst>
        </pc:spChg>
        <pc:spChg chg="mod">
          <ac:chgData name="paul meaney" userId="8f3b41ac-413d-46e0-bc97-8181c95bcdc2" providerId="ADAL" clId="{5787B42F-48D4-4548-BDDD-413B41CD9B01}" dt="2024-08-07T09:48:58.229" v="4284"/>
          <ac:spMkLst>
            <pc:docMk/>
            <pc:sldMk cId="1271146120" sldId="2351"/>
            <ac:spMk id="17" creationId="{6F97A8F4-50E3-72AB-72D5-986D33A65381}"/>
          </ac:spMkLst>
        </pc:spChg>
        <pc:spChg chg="mod">
          <ac:chgData name="paul meaney" userId="8f3b41ac-413d-46e0-bc97-8181c95bcdc2" providerId="ADAL" clId="{5787B42F-48D4-4548-BDDD-413B41CD9B01}" dt="2024-08-07T09:48:58.229" v="4284"/>
          <ac:spMkLst>
            <pc:docMk/>
            <pc:sldMk cId="1271146120" sldId="2351"/>
            <ac:spMk id="19" creationId="{D6068F99-30ED-9829-75D4-CB49F1FDFB7D}"/>
          </ac:spMkLst>
        </pc:spChg>
        <pc:spChg chg="mod">
          <ac:chgData name="paul meaney" userId="8f3b41ac-413d-46e0-bc97-8181c95bcdc2" providerId="ADAL" clId="{5787B42F-48D4-4548-BDDD-413B41CD9B01}" dt="2024-08-07T09:48:58.229" v="4284"/>
          <ac:spMkLst>
            <pc:docMk/>
            <pc:sldMk cId="1271146120" sldId="2351"/>
            <ac:spMk id="21" creationId="{163F29BE-FB57-4F43-9A8B-A912976F2993}"/>
          </ac:spMkLst>
        </pc:spChg>
        <pc:spChg chg="mod">
          <ac:chgData name="paul meaney" userId="8f3b41ac-413d-46e0-bc97-8181c95bcdc2" providerId="ADAL" clId="{5787B42F-48D4-4548-BDDD-413B41CD9B01}" dt="2024-08-07T09:48:58.229" v="4284"/>
          <ac:spMkLst>
            <pc:docMk/>
            <pc:sldMk cId="1271146120" sldId="2351"/>
            <ac:spMk id="23" creationId="{41946109-8544-7100-82EA-C25EE6F170AA}"/>
          </ac:spMkLst>
        </pc:spChg>
        <pc:spChg chg="mod">
          <ac:chgData name="paul meaney" userId="8f3b41ac-413d-46e0-bc97-8181c95bcdc2" providerId="ADAL" clId="{5787B42F-48D4-4548-BDDD-413B41CD9B01}" dt="2024-08-07T09:51:31.340" v="4323" actId="1076"/>
          <ac:spMkLst>
            <pc:docMk/>
            <pc:sldMk cId="1271146120" sldId="2351"/>
            <ac:spMk id="24" creationId="{70FD3E56-362C-CCA2-503A-8BA80807BC08}"/>
          </ac:spMkLst>
        </pc:spChg>
        <pc:spChg chg="mod">
          <ac:chgData name="paul meaney" userId="8f3b41ac-413d-46e0-bc97-8181c95bcdc2" providerId="ADAL" clId="{5787B42F-48D4-4548-BDDD-413B41CD9B01}" dt="2024-08-07T09:48:58.229" v="4284"/>
          <ac:spMkLst>
            <pc:docMk/>
            <pc:sldMk cId="1271146120" sldId="2351"/>
            <ac:spMk id="25" creationId="{14A86F7F-6639-B703-8899-E78ECFE1CA1A}"/>
          </ac:spMkLst>
        </pc:spChg>
        <pc:spChg chg="mod">
          <ac:chgData name="paul meaney" userId="8f3b41ac-413d-46e0-bc97-8181c95bcdc2" providerId="ADAL" clId="{5787B42F-48D4-4548-BDDD-413B41CD9B01}" dt="2024-08-07T09:48:58.229" v="4284"/>
          <ac:spMkLst>
            <pc:docMk/>
            <pc:sldMk cId="1271146120" sldId="2351"/>
            <ac:spMk id="26" creationId="{C91ABEDF-20E2-FD39-AFC7-C6E71B891DAA}"/>
          </ac:spMkLst>
        </pc:spChg>
        <pc:spChg chg="mod">
          <ac:chgData name="paul meaney" userId="8f3b41ac-413d-46e0-bc97-8181c95bcdc2" providerId="ADAL" clId="{5787B42F-48D4-4548-BDDD-413B41CD9B01}" dt="2024-08-07T09:48:58.229" v="4284"/>
          <ac:spMkLst>
            <pc:docMk/>
            <pc:sldMk cId="1271146120" sldId="2351"/>
            <ac:spMk id="27" creationId="{954B1845-A07F-EFB5-C31E-FC10B4D6CA7B}"/>
          </ac:spMkLst>
        </pc:spChg>
        <pc:spChg chg="mod">
          <ac:chgData name="paul meaney" userId="8f3b41ac-413d-46e0-bc97-8181c95bcdc2" providerId="ADAL" clId="{5787B42F-48D4-4548-BDDD-413B41CD9B01}" dt="2024-08-07T09:48:58.229" v="4284"/>
          <ac:spMkLst>
            <pc:docMk/>
            <pc:sldMk cId="1271146120" sldId="2351"/>
            <ac:spMk id="28" creationId="{94427C2D-D91B-A9D5-9B31-58DF77E9C497}"/>
          </ac:spMkLst>
        </pc:spChg>
        <pc:spChg chg="mod">
          <ac:chgData name="paul meaney" userId="8f3b41ac-413d-46e0-bc97-8181c95bcdc2" providerId="ADAL" clId="{5787B42F-48D4-4548-BDDD-413B41CD9B01}" dt="2024-08-07T09:50:51.818" v="4311"/>
          <ac:spMkLst>
            <pc:docMk/>
            <pc:sldMk cId="1271146120" sldId="2351"/>
            <ac:spMk id="31" creationId="{A0BF064A-5780-D6D4-CB59-5F6098C09001}"/>
          </ac:spMkLst>
        </pc:spChg>
        <pc:spChg chg="mod">
          <ac:chgData name="paul meaney" userId="8f3b41ac-413d-46e0-bc97-8181c95bcdc2" providerId="ADAL" clId="{5787B42F-48D4-4548-BDDD-413B41CD9B01}" dt="2024-08-07T09:52:13.446" v="4333" actId="1076"/>
          <ac:spMkLst>
            <pc:docMk/>
            <pc:sldMk cId="1271146120" sldId="2351"/>
            <ac:spMk id="32" creationId="{F7BE0187-AD3E-815E-9D76-6A42C40100B2}"/>
          </ac:spMkLst>
        </pc:spChg>
        <pc:spChg chg="mod">
          <ac:chgData name="paul meaney" userId="8f3b41ac-413d-46e0-bc97-8181c95bcdc2" providerId="ADAL" clId="{5787B42F-48D4-4548-BDDD-413B41CD9B01}" dt="2024-08-07T09:50:59.931" v="4313"/>
          <ac:spMkLst>
            <pc:docMk/>
            <pc:sldMk cId="1271146120" sldId="2351"/>
            <ac:spMk id="36" creationId="{ADFCBDB8-E939-DC79-1DEE-EBF16A1B2B17}"/>
          </ac:spMkLst>
        </pc:spChg>
        <pc:spChg chg="mod">
          <ac:chgData name="paul meaney" userId="8f3b41ac-413d-46e0-bc97-8181c95bcdc2" providerId="ADAL" clId="{5787B42F-48D4-4548-BDDD-413B41CD9B01}" dt="2024-08-07T09:51:04.181" v="4315"/>
          <ac:spMkLst>
            <pc:docMk/>
            <pc:sldMk cId="1271146120" sldId="2351"/>
            <ac:spMk id="40" creationId="{14773E02-DA50-6016-EA99-F38D6141A865}"/>
          </ac:spMkLst>
        </pc:spChg>
        <pc:spChg chg="mod">
          <ac:chgData name="paul meaney" userId="8f3b41ac-413d-46e0-bc97-8181c95bcdc2" providerId="ADAL" clId="{5787B42F-48D4-4548-BDDD-413B41CD9B01}" dt="2024-08-07T09:51:09.006" v="4317"/>
          <ac:spMkLst>
            <pc:docMk/>
            <pc:sldMk cId="1271146120" sldId="2351"/>
            <ac:spMk id="43" creationId="{89C11EC9-5AE6-E9AD-E048-AF2C9982DAF4}"/>
          </ac:spMkLst>
        </pc:spChg>
        <pc:spChg chg="mod">
          <ac:chgData name="paul meaney" userId="8f3b41ac-413d-46e0-bc97-8181c95bcdc2" providerId="ADAL" clId="{5787B42F-48D4-4548-BDDD-413B41CD9B01}" dt="2024-08-07T09:51:36.176" v="4324"/>
          <ac:spMkLst>
            <pc:docMk/>
            <pc:sldMk cId="1271146120" sldId="2351"/>
            <ac:spMk id="50" creationId="{077AD57C-2896-56BB-46FB-242BB60D046E}"/>
          </ac:spMkLst>
        </pc:spChg>
        <pc:spChg chg="del">
          <ac:chgData name="paul meaney" userId="8f3b41ac-413d-46e0-bc97-8181c95bcdc2" providerId="ADAL" clId="{5787B42F-48D4-4548-BDDD-413B41CD9B01}" dt="2024-08-07T09:50:22.290" v="4304" actId="478"/>
          <ac:spMkLst>
            <pc:docMk/>
            <pc:sldMk cId="1271146120" sldId="2351"/>
            <ac:spMk id="57" creationId="{6A5C003A-1502-3331-E796-3ACBDD1DE8A9}"/>
          </ac:spMkLst>
        </pc:spChg>
        <pc:spChg chg="del">
          <ac:chgData name="paul meaney" userId="8f3b41ac-413d-46e0-bc97-8181c95bcdc2" providerId="ADAL" clId="{5787B42F-48D4-4548-BDDD-413B41CD9B01}" dt="2024-08-07T09:50:20.960" v="4303" actId="478"/>
          <ac:spMkLst>
            <pc:docMk/>
            <pc:sldMk cId="1271146120" sldId="2351"/>
            <ac:spMk id="58" creationId="{495B5B3C-DF6B-ED5C-48F9-AA698698EEC6}"/>
          </ac:spMkLst>
        </pc:spChg>
        <pc:spChg chg="del">
          <ac:chgData name="paul meaney" userId="8f3b41ac-413d-46e0-bc97-8181c95bcdc2" providerId="ADAL" clId="{5787B42F-48D4-4548-BDDD-413B41CD9B01}" dt="2024-08-07T09:50:20.960" v="4303" actId="478"/>
          <ac:spMkLst>
            <pc:docMk/>
            <pc:sldMk cId="1271146120" sldId="2351"/>
            <ac:spMk id="59" creationId="{85DFA3FC-9A3B-810B-19FD-EA8E3E78996D}"/>
          </ac:spMkLst>
        </pc:spChg>
        <pc:spChg chg="del">
          <ac:chgData name="paul meaney" userId="8f3b41ac-413d-46e0-bc97-8181c95bcdc2" providerId="ADAL" clId="{5787B42F-48D4-4548-BDDD-413B41CD9B01}" dt="2024-08-07T09:50:20.960" v="4303" actId="478"/>
          <ac:spMkLst>
            <pc:docMk/>
            <pc:sldMk cId="1271146120" sldId="2351"/>
            <ac:spMk id="60" creationId="{D5C2F44E-945A-519D-EF44-8681193FB425}"/>
          </ac:spMkLst>
        </pc:spChg>
        <pc:spChg chg="mod">
          <ac:chgData name="paul meaney" userId="8f3b41ac-413d-46e0-bc97-8181c95bcdc2" providerId="ADAL" clId="{5787B42F-48D4-4548-BDDD-413B41CD9B01}" dt="2024-08-07T09:51:31.340" v="4323" actId="1076"/>
          <ac:spMkLst>
            <pc:docMk/>
            <pc:sldMk cId="1271146120" sldId="2351"/>
            <ac:spMk id="61" creationId="{B820F507-5308-89BD-FA58-8C9817EE9104}"/>
          </ac:spMkLst>
        </pc:spChg>
        <pc:spChg chg="mod">
          <ac:chgData name="paul meaney" userId="8f3b41ac-413d-46e0-bc97-8181c95bcdc2" providerId="ADAL" clId="{5787B42F-48D4-4548-BDDD-413B41CD9B01}" dt="2024-08-07T09:51:43.876" v="4326"/>
          <ac:spMkLst>
            <pc:docMk/>
            <pc:sldMk cId="1271146120" sldId="2351"/>
            <ac:spMk id="64" creationId="{06D012BD-2F42-3ED0-C591-743DA11BA7AD}"/>
          </ac:spMkLst>
        </pc:spChg>
        <pc:spChg chg="del">
          <ac:chgData name="paul meaney" userId="8f3b41ac-413d-46e0-bc97-8181c95bcdc2" providerId="ADAL" clId="{5787B42F-48D4-4548-BDDD-413B41CD9B01}" dt="2024-08-07T09:51:21.405" v="4321" actId="478"/>
          <ac:spMkLst>
            <pc:docMk/>
            <pc:sldMk cId="1271146120" sldId="2351"/>
            <ac:spMk id="75" creationId="{D0DD8D84-32A0-5A94-06B8-15B97BF01E4A}"/>
          </ac:spMkLst>
        </pc:spChg>
        <pc:spChg chg="mod">
          <ac:chgData name="paul meaney" userId="8f3b41ac-413d-46e0-bc97-8181c95bcdc2" providerId="ADAL" clId="{5787B42F-48D4-4548-BDDD-413B41CD9B01}" dt="2024-08-07T09:51:47.270" v="4328"/>
          <ac:spMkLst>
            <pc:docMk/>
            <pc:sldMk cId="1271146120" sldId="2351"/>
            <ac:spMk id="77" creationId="{35C0B9A6-2B28-FA8F-E431-5C85E956BB0A}"/>
          </ac:spMkLst>
        </pc:spChg>
        <pc:spChg chg="mod">
          <ac:chgData name="paul meaney" userId="8f3b41ac-413d-46e0-bc97-8181c95bcdc2" providerId="ADAL" clId="{5787B42F-48D4-4548-BDDD-413B41CD9B01}" dt="2024-08-07T09:52:01.432" v="4330"/>
          <ac:spMkLst>
            <pc:docMk/>
            <pc:sldMk cId="1271146120" sldId="2351"/>
            <ac:spMk id="80" creationId="{5A33E737-1AC2-972A-CF1E-FE174211A6D7}"/>
          </ac:spMkLst>
        </pc:spChg>
        <pc:spChg chg="add mod">
          <ac:chgData name="paul meaney" userId="8f3b41ac-413d-46e0-bc97-8181c95bcdc2" providerId="ADAL" clId="{5787B42F-48D4-4548-BDDD-413B41CD9B01}" dt="2024-08-07T10:09:53.615" v="4599" actId="1076"/>
          <ac:spMkLst>
            <pc:docMk/>
            <pc:sldMk cId="1271146120" sldId="2351"/>
            <ac:spMk id="81" creationId="{669D26A8-27F7-B19C-0B34-F862B391A733}"/>
          </ac:spMkLst>
        </pc:spChg>
        <pc:spChg chg="add mod">
          <ac:chgData name="paul meaney" userId="8f3b41ac-413d-46e0-bc97-8181c95bcdc2" providerId="ADAL" clId="{5787B42F-48D4-4548-BDDD-413B41CD9B01}" dt="2024-08-07T10:10:46.505" v="4602" actId="1076"/>
          <ac:spMkLst>
            <pc:docMk/>
            <pc:sldMk cId="1271146120" sldId="2351"/>
            <ac:spMk id="82" creationId="{41B8AE05-EA3D-925F-D711-2DFC4F8B965D}"/>
          </ac:spMkLst>
        </pc:spChg>
        <pc:spChg chg="add mod">
          <ac:chgData name="paul meaney" userId="8f3b41ac-413d-46e0-bc97-8181c95bcdc2" providerId="ADAL" clId="{5787B42F-48D4-4548-BDDD-413B41CD9B01}" dt="2024-08-07T10:11:19.226" v="4604" actId="1076"/>
          <ac:spMkLst>
            <pc:docMk/>
            <pc:sldMk cId="1271146120" sldId="2351"/>
            <ac:spMk id="83" creationId="{603A327F-6233-F616-4B0D-1BB4ABD5E20D}"/>
          </ac:spMkLst>
        </pc:spChg>
        <pc:spChg chg="add mod">
          <ac:chgData name="paul meaney" userId="8f3b41ac-413d-46e0-bc97-8181c95bcdc2" providerId="ADAL" clId="{5787B42F-48D4-4548-BDDD-413B41CD9B01}" dt="2024-08-07T10:17:20.378" v="4793" actId="20577"/>
          <ac:spMkLst>
            <pc:docMk/>
            <pc:sldMk cId="1271146120" sldId="2351"/>
            <ac:spMk id="84" creationId="{2D8B7B4A-1DEF-1E3B-401D-1BCCC2D2AD14}"/>
          </ac:spMkLst>
        </pc:spChg>
        <pc:spChg chg="mod">
          <ac:chgData name="paul meaney" userId="8f3b41ac-413d-46e0-bc97-8181c95bcdc2" providerId="ADAL" clId="{5787B42F-48D4-4548-BDDD-413B41CD9B01}" dt="2024-08-07T09:57:34.442" v="4521"/>
          <ac:spMkLst>
            <pc:docMk/>
            <pc:sldMk cId="1271146120" sldId="2351"/>
            <ac:spMk id="87" creationId="{48FDD6A6-0AA3-063C-2FC4-12AB6A5BC644}"/>
          </ac:spMkLst>
        </pc:spChg>
        <pc:spChg chg="mod">
          <ac:chgData name="paul meaney" userId="8f3b41ac-413d-46e0-bc97-8181c95bcdc2" providerId="ADAL" clId="{5787B42F-48D4-4548-BDDD-413B41CD9B01}" dt="2024-08-07T09:57:34.442" v="4521"/>
          <ac:spMkLst>
            <pc:docMk/>
            <pc:sldMk cId="1271146120" sldId="2351"/>
            <ac:spMk id="88" creationId="{540E7B0F-76C0-EE37-E0E8-4AECA64518E0}"/>
          </ac:spMkLst>
        </pc:spChg>
        <pc:spChg chg="mod">
          <ac:chgData name="paul meaney" userId="8f3b41ac-413d-46e0-bc97-8181c95bcdc2" providerId="ADAL" clId="{5787B42F-48D4-4548-BDDD-413B41CD9B01}" dt="2024-08-07T09:57:34.442" v="4521"/>
          <ac:spMkLst>
            <pc:docMk/>
            <pc:sldMk cId="1271146120" sldId="2351"/>
            <ac:spMk id="89" creationId="{563EDD53-A731-AE0B-0467-0117F532039B}"/>
          </ac:spMkLst>
        </pc:spChg>
        <pc:spChg chg="mod">
          <ac:chgData name="paul meaney" userId="8f3b41ac-413d-46e0-bc97-8181c95bcdc2" providerId="ADAL" clId="{5787B42F-48D4-4548-BDDD-413B41CD9B01}" dt="2024-08-07T09:57:41.351" v="4523"/>
          <ac:spMkLst>
            <pc:docMk/>
            <pc:sldMk cId="1271146120" sldId="2351"/>
            <ac:spMk id="92" creationId="{C56568A7-B12D-9468-35B8-85C6B62775DD}"/>
          </ac:spMkLst>
        </pc:spChg>
        <pc:spChg chg="mod">
          <ac:chgData name="paul meaney" userId="8f3b41ac-413d-46e0-bc97-8181c95bcdc2" providerId="ADAL" clId="{5787B42F-48D4-4548-BDDD-413B41CD9B01}" dt="2024-08-07T09:57:41.351" v="4523"/>
          <ac:spMkLst>
            <pc:docMk/>
            <pc:sldMk cId="1271146120" sldId="2351"/>
            <ac:spMk id="93" creationId="{C03080BC-EFE1-60D0-C440-DF8AA0C0A4CD}"/>
          </ac:spMkLst>
        </pc:spChg>
        <pc:spChg chg="mod">
          <ac:chgData name="paul meaney" userId="8f3b41ac-413d-46e0-bc97-8181c95bcdc2" providerId="ADAL" clId="{5787B42F-48D4-4548-BDDD-413B41CD9B01}" dt="2024-08-07T09:57:41.351" v="4523"/>
          <ac:spMkLst>
            <pc:docMk/>
            <pc:sldMk cId="1271146120" sldId="2351"/>
            <ac:spMk id="94" creationId="{2C61C3B1-FCE2-408A-B9AA-0C18FA709BA6}"/>
          </ac:spMkLst>
        </pc:spChg>
        <pc:spChg chg="mod">
          <ac:chgData name="paul meaney" userId="8f3b41ac-413d-46e0-bc97-8181c95bcdc2" providerId="ADAL" clId="{5787B42F-48D4-4548-BDDD-413B41CD9B01}" dt="2024-08-07T09:57:44.913" v="4525"/>
          <ac:spMkLst>
            <pc:docMk/>
            <pc:sldMk cId="1271146120" sldId="2351"/>
            <ac:spMk id="97" creationId="{02F79461-429C-B57A-681E-1F506EC52CAB}"/>
          </ac:spMkLst>
        </pc:spChg>
        <pc:spChg chg="mod">
          <ac:chgData name="paul meaney" userId="8f3b41ac-413d-46e0-bc97-8181c95bcdc2" providerId="ADAL" clId="{5787B42F-48D4-4548-BDDD-413B41CD9B01}" dt="2024-08-07T09:57:44.913" v="4525"/>
          <ac:spMkLst>
            <pc:docMk/>
            <pc:sldMk cId="1271146120" sldId="2351"/>
            <ac:spMk id="98" creationId="{5D56177E-FE61-A697-7773-01D4F9865BFD}"/>
          </ac:spMkLst>
        </pc:spChg>
        <pc:spChg chg="mod">
          <ac:chgData name="paul meaney" userId="8f3b41ac-413d-46e0-bc97-8181c95bcdc2" providerId="ADAL" clId="{5787B42F-48D4-4548-BDDD-413B41CD9B01}" dt="2024-08-07T09:57:44.913" v="4525"/>
          <ac:spMkLst>
            <pc:docMk/>
            <pc:sldMk cId="1271146120" sldId="2351"/>
            <ac:spMk id="99" creationId="{C5B130B3-D22A-9E74-3F6D-F567EC1C8681}"/>
          </ac:spMkLst>
        </pc:spChg>
        <pc:spChg chg="add mod">
          <ac:chgData name="paul meaney" userId="8f3b41ac-413d-46e0-bc97-8181c95bcdc2" providerId="ADAL" clId="{5787B42F-48D4-4548-BDDD-413B41CD9B01}" dt="2024-08-07T10:19:51.389" v="4803" actId="2085"/>
          <ac:spMkLst>
            <pc:docMk/>
            <pc:sldMk cId="1271146120" sldId="2351"/>
            <ac:spMk id="100" creationId="{CA348427-9562-2A16-47F8-BD7FD777612D}"/>
          </ac:spMkLst>
        </pc:spChg>
        <pc:grpChg chg="add mod ord">
          <ac:chgData name="paul meaney" userId="8f3b41ac-413d-46e0-bc97-8181c95bcdc2" providerId="ADAL" clId="{5787B42F-48D4-4548-BDDD-413B41CD9B01}" dt="2024-08-07T10:01:55.380" v="4546" actId="166"/>
          <ac:grpSpMkLst>
            <pc:docMk/>
            <pc:sldMk cId="1271146120" sldId="2351"/>
            <ac:grpSpMk id="3" creationId="{A125DDEA-227A-812A-353E-68E323582FFD}"/>
          </ac:grpSpMkLst>
        </pc:grpChg>
        <pc:grpChg chg="mod">
          <ac:chgData name="paul meaney" userId="8f3b41ac-413d-46e0-bc97-8181c95bcdc2" providerId="ADAL" clId="{5787B42F-48D4-4548-BDDD-413B41CD9B01}" dt="2024-08-07T10:37:12.010" v="5080" actId="1076"/>
          <ac:grpSpMkLst>
            <pc:docMk/>
            <pc:sldMk cId="1271146120" sldId="2351"/>
            <ac:grpSpMk id="5" creationId="{4A1C536A-E885-0E43-5916-97CF40EE515F}"/>
          </ac:grpSpMkLst>
        </pc:grpChg>
        <pc:grpChg chg="add mod">
          <ac:chgData name="paul meaney" userId="8f3b41ac-413d-46e0-bc97-8181c95bcdc2" providerId="ADAL" clId="{5787B42F-48D4-4548-BDDD-413B41CD9B01}" dt="2024-08-07T09:51:31.340" v="4323" actId="1076"/>
          <ac:grpSpMkLst>
            <pc:docMk/>
            <pc:sldMk cId="1271146120" sldId="2351"/>
            <ac:grpSpMk id="12" creationId="{7FEE399F-D395-D428-C0AB-511E5E44EE91}"/>
          </ac:grpSpMkLst>
        </pc:grpChg>
        <pc:grpChg chg="mod">
          <ac:chgData name="paul meaney" userId="8f3b41ac-413d-46e0-bc97-8181c95bcdc2" providerId="ADAL" clId="{5787B42F-48D4-4548-BDDD-413B41CD9B01}" dt="2024-08-07T09:48:58.229" v="4284"/>
          <ac:grpSpMkLst>
            <pc:docMk/>
            <pc:sldMk cId="1271146120" sldId="2351"/>
            <ac:grpSpMk id="13" creationId="{7473B52C-6A45-AAB9-7972-0FBC143FD60C}"/>
          </ac:grpSpMkLst>
        </pc:grpChg>
        <pc:grpChg chg="add mod ord">
          <ac:chgData name="paul meaney" userId="8f3b41ac-413d-46e0-bc97-8181c95bcdc2" providerId="ADAL" clId="{5787B42F-48D4-4548-BDDD-413B41CD9B01}" dt="2024-08-07T10:01:24.008" v="4544" actId="171"/>
          <ac:grpSpMkLst>
            <pc:docMk/>
            <pc:sldMk cId="1271146120" sldId="2351"/>
            <ac:grpSpMk id="29" creationId="{59A9DA48-B119-1E67-F180-2288137DDE6F}"/>
          </ac:grpSpMkLst>
        </pc:grpChg>
        <pc:grpChg chg="add mod ord">
          <ac:chgData name="paul meaney" userId="8f3b41ac-413d-46e0-bc97-8181c95bcdc2" providerId="ADAL" clId="{5787B42F-48D4-4548-BDDD-413B41CD9B01}" dt="2024-08-07T10:01:24.008" v="4544" actId="171"/>
          <ac:grpSpMkLst>
            <pc:docMk/>
            <pc:sldMk cId="1271146120" sldId="2351"/>
            <ac:grpSpMk id="33" creationId="{473EC5EF-CF64-2B7E-2D0D-7C4570547498}"/>
          </ac:grpSpMkLst>
        </pc:grpChg>
        <pc:grpChg chg="add mod ord">
          <ac:chgData name="paul meaney" userId="8f3b41ac-413d-46e0-bc97-8181c95bcdc2" providerId="ADAL" clId="{5787B42F-48D4-4548-BDDD-413B41CD9B01}" dt="2024-08-07T10:01:24.008" v="4544" actId="171"/>
          <ac:grpSpMkLst>
            <pc:docMk/>
            <pc:sldMk cId="1271146120" sldId="2351"/>
            <ac:grpSpMk id="37" creationId="{871703AF-E4DF-91D7-E212-3D11F70B1DF5}"/>
          </ac:grpSpMkLst>
        </pc:grpChg>
        <pc:grpChg chg="add del mod">
          <ac:chgData name="paul meaney" userId="8f3b41ac-413d-46e0-bc97-8181c95bcdc2" providerId="ADAL" clId="{5787B42F-48D4-4548-BDDD-413B41CD9B01}" dt="2024-08-07T09:52:58.499" v="4447" actId="478"/>
          <ac:grpSpMkLst>
            <pc:docMk/>
            <pc:sldMk cId="1271146120" sldId="2351"/>
            <ac:grpSpMk id="41" creationId="{0E45B052-B30B-A7F2-6122-9587AFB09A74}"/>
          </ac:grpSpMkLst>
        </pc:grpChg>
        <pc:grpChg chg="add mod">
          <ac:chgData name="paul meaney" userId="8f3b41ac-413d-46e0-bc97-8181c95bcdc2" providerId="ADAL" clId="{5787B42F-48D4-4548-BDDD-413B41CD9B01}" dt="2024-08-07T09:51:43.153" v="4325" actId="1076"/>
          <ac:grpSpMkLst>
            <pc:docMk/>
            <pc:sldMk cId="1271146120" sldId="2351"/>
            <ac:grpSpMk id="47" creationId="{31A0CDA9-357D-6B78-4AB1-8A0F7A4A4F6D}"/>
          </ac:grpSpMkLst>
        </pc:grpChg>
        <pc:grpChg chg="add del mod">
          <ac:chgData name="paul meaney" userId="8f3b41ac-413d-46e0-bc97-8181c95bcdc2" providerId="ADAL" clId="{5787B42F-48D4-4548-BDDD-413B41CD9B01}" dt="2024-08-07T10:05:59.928" v="4569" actId="478"/>
          <ac:grpSpMkLst>
            <pc:docMk/>
            <pc:sldMk cId="1271146120" sldId="2351"/>
            <ac:grpSpMk id="51" creationId="{CDF48BFE-246B-B02F-46D0-1C1FBE84E84E}"/>
          </ac:grpSpMkLst>
        </pc:grpChg>
        <pc:grpChg chg="del">
          <ac:chgData name="paul meaney" userId="8f3b41ac-413d-46e0-bc97-8181c95bcdc2" providerId="ADAL" clId="{5787B42F-48D4-4548-BDDD-413B41CD9B01}" dt="2024-08-07T09:49:12.203" v="4289" actId="478"/>
          <ac:grpSpMkLst>
            <pc:docMk/>
            <pc:sldMk cId="1271146120" sldId="2351"/>
            <ac:grpSpMk id="55" creationId="{D559946C-E642-EBB7-684D-AB2FB0199FC9}"/>
          </ac:grpSpMkLst>
        </pc:grpChg>
        <pc:grpChg chg="del">
          <ac:chgData name="paul meaney" userId="8f3b41ac-413d-46e0-bc97-8181c95bcdc2" providerId="ADAL" clId="{5787B42F-48D4-4548-BDDD-413B41CD9B01}" dt="2024-08-07T09:48:57.144" v="4283" actId="478"/>
          <ac:grpSpMkLst>
            <pc:docMk/>
            <pc:sldMk cId="1271146120" sldId="2351"/>
            <ac:grpSpMk id="56" creationId="{9D98D880-4120-C712-3BBC-E7172AF05DC7}"/>
          </ac:grpSpMkLst>
        </pc:grpChg>
        <pc:grpChg chg="del">
          <ac:chgData name="paul meaney" userId="8f3b41ac-413d-46e0-bc97-8181c95bcdc2" providerId="ADAL" clId="{5787B42F-48D4-4548-BDDD-413B41CD9B01}" dt="2024-08-07T09:40:38.049" v="4172" actId="478"/>
          <ac:grpSpMkLst>
            <pc:docMk/>
            <pc:sldMk cId="1271146120" sldId="2351"/>
            <ac:grpSpMk id="68" creationId="{A42B74F4-81BB-2AB8-B19E-3A2024F13C4A}"/>
          </ac:grpSpMkLst>
        </pc:grpChg>
        <pc:grpChg chg="add del mod">
          <ac:chgData name="paul meaney" userId="8f3b41ac-413d-46e0-bc97-8181c95bcdc2" providerId="ADAL" clId="{5787B42F-48D4-4548-BDDD-413B41CD9B01}" dt="2024-08-07T09:52:58.499" v="4447" actId="478"/>
          <ac:grpSpMkLst>
            <pc:docMk/>
            <pc:sldMk cId="1271146120" sldId="2351"/>
            <ac:grpSpMk id="69" creationId="{182ECD9E-7029-42EF-9828-5BA2659FDB68}"/>
          </ac:grpSpMkLst>
        </pc:grpChg>
        <pc:grpChg chg="del">
          <ac:chgData name="paul meaney" userId="8f3b41ac-413d-46e0-bc97-8181c95bcdc2" providerId="ADAL" clId="{5787B42F-48D4-4548-BDDD-413B41CD9B01}" dt="2024-08-07T09:50:20.960" v="4303" actId="478"/>
          <ac:grpSpMkLst>
            <pc:docMk/>
            <pc:sldMk cId="1271146120" sldId="2351"/>
            <ac:grpSpMk id="71" creationId="{664D8FD8-06C4-2E38-87E0-BA5B70862F4F}"/>
          </ac:grpSpMkLst>
        </pc:grpChg>
        <pc:grpChg chg="add mod">
          <ac:chgData name="paul meaney" userId="8f3b41ac-413d-46e0-bc97-8181c95bcdc2" providerId="ADAL" clId="{5787B42F-48D4-4548-BDDD-413B41CD9B01}" dt="2024-08-07T09:53:12.985" v="4450" actId="1076"/>
          <ac:grpSpMkLst>
            <pc:docMk/>
            <pc:sldMk cId="1271146120" sldId="2351"/>
            <ac:grpSpMk id="78" creationId="{08FC1007-63EC-AD66-8A59-F4792F1E9FA1}"/>
          </ac:grpSpMkLst>
        </pc:grpChg>
        <pc:grpChg chg="add mod">
          <ac:chgData name="paul meaney" userId="8f3b41ac-413d-46e0-bc97-8181c95bcdc2" providerId="ADAL" clId="{5787B42F-48D4-4548-BDDD-413B41CD9B01}" dt="2024-08-07T09:57:40.726" v="4522" actId="1076"/>
          <ac:grpSpMkLst>
            <pc:docMk/>
            <pc:sldMk cId="1271146120" sldId="2351"/>
            <ac:grpSpMk id="85" creationId="{7416A09F-5ABA-E330-DAE9-26B28A9FFF1A}"/>
          </ac:grpSpMkLst>
        </pc:grpChg>
        <pc:grpChg chg="mod">
          <ac:chgData name="paul meaney" userId="8f3b41ac-413d-46e0-bc97-8181c95bcdc2" providerId="ADAL" clId="{5787B42F-48D4-4548-BDDD-413B41CD9B01}" dt="2024-08-07T09:57:34.442" v="4521"/>
          <ac:grpSpMkLst>
            <pc:docMk/>
            <pc:sldMk cId="1271146120" sldId="2351"/>
            <ac:grpSpMk id="86" creationId="{76A0AD47-1E20-80A3-DD3E-203F165DCD89}"/>
          </ac:grpSpMkLst>
        </pc:grpChg>
        <pc:grpChg chg="add mod">
          <ac:chgData name="paul meaney" userId="8f3b41ac-413d-46e0-bc97-8181c95bcdc2" providerId="ADAL" clId="{5787B42F-48D4-4548-BDDD-413B41CD9B01}" dt="2024-08-07T09:57:44.482" v="4524" actId="1076"/>
          <ac:grpSpMkLst>
            <pc:docMk/>
            <pc:sldMk cId="1271146120" sldId="2351"/>
            <ac:grpSpMk id="90" creationId="{29509166-69D5-E5E9-B2C5-0140DB890FB5}"/>
          </ac:grpSpMkLst>
        </pc:grpChg>
        <pc:grpChg chg="mod">
          <ac:chgData name="paul meaney" userId="8f3b41ac-413d-46e0-bc97-8181c95bcdc2" providerId="ADAL" clId="{5787B42F-48D4-4548-BDDD-413B41CD9B01}" dt="2024-08-07T09:57:41.351" v="4523"/>
          <ac:grpSpMkLst>
            <pc:docMk/>
            <pc:sldMk cId="1271146120" sldId="2351"/>
            <ac:grpSpMk id="91" creationId="{3420F4FC-728A-384B-58F3-A7E2D48FCDEA}"/>
          </ac:grpSpMkLst>
        </pc:grpChg>
        <pc:grpChg chg="add mod">
          <ac:chgData name="paul meaney" userId="8f3b41ac-413d-46e0-bc97-8181c95bcdc2" providerId="ADAL" clId="{5787B42F-48D4-4548-BDDD-413B41CD9B01}" dt="2024-08-07T09:57:48.015" v="4526" actId="1076"/>
          <ac:grpSpMkLst>
            <pc:docMk/>
            <pc:sldMk cId="1271146120" sldId="2351"/>
            <ac:grpSpMk id="95" creationId="{0DFC145B-4EB2-BDB7-61D1-D1077A000970}"/>
          </ac:grpSpMkLst>
        </pc:grpChg>
        <pc:grpChg chg="mod">
          <ac:chgData name="paul meaney" userId="8f3b41ac-413d-46e0-bc97-8181c95bcdc2" providerId="ADAL" clId="{5787B42F-48D4-4548-BDDD-413B41CD9B01}" dt="2024-08-07T09:57:44.913" v="4525"/>
          <ac:grpSpMkLst>
            <pc:docMk/>
            <pc:sldMk cId="1271146120" sldId="2351"/>
            <ac:grpSpMk id="96" creationId="{1732DDD3-2A18-2B7E-7EFB-6C6E53256D96}"/>
          </ac:grpSpMkLst>
        </pc:grpChg>
        <pc:picChg chg="mod">
          <ac:chgData name="paul meaney" userId="8f3b41ac-413d-46e0-bc97-8181c95bcdc2" providerId="ADAL" clId="{5787B42F-48D4-4548-BDDD-413B41CD9B01}" dt="2024-08-07T09:43:01.984" v="4193"/>
          <ac:picMkLst>
            <pc:docMk/>
            <pc:sldMk cId="1271146120" sldId="2351"/>
            <ac:picMk id="8" creationId="{0B53CE44-A4FE-4FE5-61B0-E70F1BF0E6F2}"/>
          </ac:picMkLst>
        </pc:picChg>
        <pc:picChg chg="mod">
          <ac:chgData name="paul meaney" userId="8f3b41ac-413d-46e0-bc97-8181c95bcdc2" providerId="ADAL" clId="{5787B42F-48D4-4548-BDDD-413B41CD9B01}" dt="2024-08-07T09:50:51.818" v="4311"/>
          <ac:picMkLst>
            <pc:docMk/>
            <pc:sldMk cId="1271146120" sldId="2351"/>
            <ac:picMk id="30" creationId="{455182BC-54F1-D4BD-FF80-494C0CDB626A}"/>
          </ac:picMkLst>
        </pc:picChg>
        <pc:picChg chg="mod">
          <ac:chgData name="paul meaney" userId="8f3b41ac-413d-46e0-bc97-8181c95bcdc2" providerId="ADAL" clId="{5787B42F-48D4-4548-BDDD-413B41CD9B01}" dt="2024-08-07T09:50:59.931" v="4313"/>
          <ac:picMkLst>
            <pc:docMk/>
            <pc:sldMk cId="1271146120" sldId="2351"/>
            <ac:picMk id="35" creationId="{F0075275-A5A2-C057-68ED-245BA2991D21}"/>
          </ac:picMkLst>
        </pc:picChg>
        <pc:picChg chg="mod">
          <ac:chgData name="paul meaney" userId="8f3b41ac-413d-46e0-bc97-8181c95bcdc2" providerId="ADAL" clId="{5787B42F-48D4-4548-BDDD-413B41CD9B01}" dt="2024-08-07T09:51:04.181" v="4315"/>
          <ac:picMkLst>
            <pc:docMk/>
            <pc:sldMk cId="1271146120" sldId="2351"/>
            <ac:picMk id="38" creationId="{468DF3E0-5EAB-6C21-47FC-4D1A66A821AC}"/>
          </ac:picMkLst>
        </pc:picChg>
        <pc:picChg chg="mod">
          <ac:chgData name="paul meaney" userId="8f3b41ac-413d-46e0-bc97-8181c95bcdc2" providerId="ADAL" clId="{5787B42F-48D4-4548-BDDD-413B41CD9B01}" dt="2024-08-07T09:51:09.006" v="4317"/>
          <ac:picMkLst>
            <pc:docMk/>
            <pc:sldMk cId="1271146120" sldId="2351"/>
            <ac:picMk id="42" creationId="{6EA85995-32C3-DC8F-E1C2-1193396263C0}"/>
          </ac:picMkLst>
        </pc:picChg>
        <pc:picChg chg="mod">
          <ac:chgData name="paul meaney" userId="8f3b41ac-413d-46e0-bc97-8181c95bcdc2" providerId="ADAL" clId="{5787B42F-48D4-4548-BDDD-413B41CD9B01}" dt="2024-08-07T09:51:36.176" v="4324"/>
          <ac:picMkLst>
            <pc:docMk/>
            <pc:sldMk cId="1271146120" sldId="2351"/>
            <ac:picMk id="49" creationId="{3E16398A-645D-A975-2CD1-F5A41CB233C1}"/>
          </ac:picMkLst>
        </pc:picChg>
        <pc:picChg chg="mod">
          <ac:chgData name="paul meaney" userId="8f3b41ac-413d-46e0-bc97-8181c95bcdc2" providerId="ADAL" clId="{5787B42F-48D4-4548-BDDD-413B41CD9B01}" dt="2024-08-07T09:51:43.876" v="4326"/>
          <ac:picMkLst>
            <pc:docMk/>
            <pc:sldMk cId="1271146120" sldId="2351"/>
            <ac:picMk id="54" creationId="{187E8E90-2D47-423F-245B-A61BA1FB3833}"/>
          </ac:picMkLst>
        </pc:picChg>
        <pc:picChg chg="del">
          <ac:chgData name="paul meaney" userId="8f3b41ac-413d-46e0-bc97-8181c95bcdc2" providerId="ADAL" clId="{5787B42F-48D4-4548-BDDD-413B41CD9B01}" dt="2024-08-07T09:50:20.960" v="4303" actId="478"/>
          <ac:picMkLst>
            <pc:docMk/>
            <pc:sldMk cId="1271146120" sldId="2351"/>
            <ac:picMk id="62" creationId="{A5C4E6DD-C025-5C65-B684-7022DEA58A9F}"/>
          </ac:picMkLst>
        </pc:picChg>
        <pc:picChg chg="mod">
          <ac:chgData name="paul meaney" userId="8f3b41ac-413d-46e0-bc97-8181c95bcdc2" providerId="ADAL" clId="{5787B42F-48D4-4548-BDDD-413B41CD9B01}" dt="2024-08-07T09:51:47.270" v="4328"/>
          <ac:picMkLst>
            <pc:docMk/>
            <pc:sldMk cId="1271146120" sldId="2351"/>
            <ac:picMk id="70" creationId="{C0AFD63A-8F0F-1D9C-9B76-740D2C5AA262}"/>
          </ac:picMkLst>
        </pc:picChg>
        <pc:picChg chg="del">
          <ac:chgData name="paul meaney" userId="8f3b41ac-413d-46e0-bc97-8181c95bcdc2" providerId="ADAL" clId="{5787B42F-48D4-4548-BDDD-413B41CD9B01}" dt="2024-08-07T10:14:50.918" v="4710" actId="478"/>
          <ac:picMkLst>
            <pc:docMk/>
            <pc:sldMk cId="1271146120" sldId="2351"/>
            <ac:picMk id="76" creationId="{9BC0BEE7-3DF4-0D70-81F4-A06FB32B1926}"/>
          </ac:picMkLst>
        </pc:picChg>
        <pc:picChg chg="mod">
          <ac:chgData name="paul meaney" userId="8f3b41ac-413d-46e0-bc97-8181c95bcdc2" providerId="ADAL" clId="{5787B42F-48D4-4548-BDDD-413B41CD9B01}" dt="2024-08-07T09:52:01.432" v="4330"/>
          <ac:picMkLst>
            <pc:docMk/>
            <pc:sldMk cId="1271146120" sldId="2351"/>
            <ac:picMk id="79" creationId="{BCFF67AE-3332-D461-DE23-FC6C5DA5C820}"/>
          </ac:picMkLst>
        </pc:picChg>
        <pc:picChg chg="mod">
          <ac:chgData name="paul meaney" userId="8f3b41ac-413d-46e0-bc97-8181c95bcdc2" providerId="ADAL" clId="{5787B42F-48D4-4548-BDDD-413B41CD9B01}" dt="2024-08-07T10:18:39.035" v="4799"/>
          <ac:picMkLst>
            <pc:docMk/>
            <pc:sldMk cId="1271146120" sldId="2351"/>
            <ac:picMk id="101" creationId="{7881AA4B-6C66-01F0-0C43-303E1E9F06AE}"/>
          </ac:picMkLst>
        </pc:picChg>
      </pc:sldChg>
      <pc:sldChg chg="addSp delSp modSp add mod delAnim modAnim">
        <pc:chgData name="paul meaney" userId="8f3b41ac-413d-46e0-bc97-8181c95bcdc2" providerId="ADAL" clId="{5787B42F-48D4-4548-BDDD-413B41CD9B01}" dt="2024-08-07T10:40:15.668" v="5088" actId="207"/>
        <pc:sldMkLst>
          <pc:docMk/>
          <pc:sldMk cId="3024888770" sldId="2352"/>
        </pc:sldMkLst>
        <pc:spChg chg="mod">
          <ac:chgData name="paul meaney" userId="8f3b41ac-413d-46e0-bc97-8181c95bcdc2" providerId="ADAL" clId="{5787B42F-48D4-4548-BDDD-413B41CD9B01}" dt="2024-08-07T10:20:25.666" v="4853" actId="20577"/>
          <ac:spMkLst>
            <pc:docMk/>
            <pc:sldMk cId="3024888770" sldId="2352"/>
            <ac:spMk id="2" creationId="{83D64211-EFA9-1CF3-48AD-BD10E61008F3}"/>
          </ac:spMkLst>
        </pc:spChg>
        <pc:spChg chg="add mod">
          <ac:chgData name="paul meaney" userId="8f3b41ac-413d-46e0-bc97-8181c95bcdc2" providerId="ADAL" clId="{5787B42F-48D4-4548-BDDD-413B41CD9B01}" dt="2024-08-07T10:28:59.753" v="4956" actId="1076"/>
          <ac:spMkLst>
            <pc:docMk/>
            <pc:sldMk cId="3024888770" sldId="2352"/>
            <ac:spMk id="6" creationId="{FAF6BD05-DFAA-CAE0-751B-E3DF3AC74126}"/>
          </ac:spMkLst>
        </pc:spChg>
        <pc:spChg chg="mod">
          <ac:chgData name="paul meaney" userId="8f3b41ac-413d-46e0-bc97-8181c95bcdc2" providerId="ADAL" clId="{5787B42F-48D4-4548-BDDD-413B41CD9B01}" dt="2024-08-07T10:37:00.976" v="5076" actId="14100"/>
          <ac:spMkLst>
            <pc:docMk/>
            <pc:sldMk cId="3024888770" sldId="2352"/>
            <ac:spMk id="10" creationId="{87649B2E-6010-C2B7-BCDF-7B73C3220F87}"/>
          </ac:spMkLst>
        </pc:spChg>
        <pc:spChg chg="add mod ord">
          <ac:chgData name="paul meaney" userId="8f3b41ac-413d-46e0-bc97-8181c95bcdc2" providerId="ADAL" clId="{5787B42F-48D4-4548-BDDD-413B41CD9B01}" dt="2024-08-07T10:30:23.810" v="4979" actId="167"/>
          <ac:spMkLst>
            <pc:docMk/>
            <pc:sldMk cId="3024888770" sldId="2352"/>
            <ac:spMk id="18" creationId="{AF406439-14ED-25E7-585C-4210390D79D7}"/>
          </ac:spMkLst>
        </pc:spChg>
        <pc:spChg chg="add mod ord">
          <ac:chgData name="paul meaney" userId="8f3b41ac-413d-46e0-bc97-8181c95bcdc2" providerId="ADAL" clId="{5787B42F-48D4-4548-BDDD-413B41CD9B01}" dt="2024-08-07T10:30:42.650" v="4984" actId="14100"/>
          <ac:spMkLst>
            <pc:docMk/>
            <pc:sldMk cId="3024888770" sldId="2352"/>
            <ac:spMk id="20" creationId="{7D4F0AEE-FFCB-3C9C-0C03-FE7FA58AA9EE}"/>
          </ac:spMkLst>
        </pc:spChg>
        <pc:spChg chg="add mod ord">
          <ac:chgData name="paul meaney" userId="8f3b41ac-413d-46e0-bc97-8181c95bcdc2" providerId="ADAL" clId="{5787B42F-48D4-4548-BDDD-413B41CD9B01}" dt="2024-08-07T10:30:58.660" v="4989" actId="1076"/>
          <ac:spMkLst>
            <pc:docMk/>
            <pc:sldMk cId="3024888770" sldId="2352"/>
            <ac:spMk id="22" creationId="{42EA410E-507F-1CCA-0261-9184418BDD31}"/>
          </ac:spMkLst>
        </pc:spChg>
        <pc:spChg chg="mod">
          <ac:chgData name="paul meaney" userId="8f3b41ac-413d-46e0-bc97-8181c95bcdc2" providerId="ADAL" clId="{5787B42F-48D4-4548-BDDD-413B41CD9B01}" dt="2024-08-07T10:33:05.358" v="5006" actId="1076"/>
          <ac:spMkLst>
            <pc:docMk/>
            <pc:sldMk cId="3024888770" sldId="2352"/>
            <ac:spMk id="24" creationId="{70FD3E56-362C-CCA2-503A-8BA80807BC08}"/>
          </ac:spMkLst>
        </pc:spChg>
        <pc:spChg chg="mod">
          <ac:chgData name="paul meaney" userId="8f3b41ac-413d-46e0-bc97-8181c95bcdc2" providerId="ADAL" clId="{5787B42F-48D4-4548-BDDD-413B41CD9B01}" dt="2024-08-07T10:29:11.392" v="4960" actId="1076"/>
          <ac:spMkLst>
            <pc:docMk/>
            <pc:sldMk cId="3024888770" sldId="2352"/>
            <ac:spMk id="84" creationId="{2D8B7B4A-1DEF-1E3B-401D-1BCCC2D2AD14}"/>
          </ac:spMkLst>
        </pc:spChg>
        <pc:spChg chg="mod">
          <ac:chgData name="paul meaney" userId="8f3b41ac-413d-46e0-bc97-8181c95bcdc2" providerId="ADAL" clId="{5787B42F-48D4-4548-BDDD-413B41CD9B01}" dt="2024-08-07T10:40:15.668" v="5088" actId="207"/>
          <ac:spMkLst>
            <pc:docMk/>
            <pc:sldMk cId="3024888770" sldId="2352"/>
            <ac:spMk id="100" creationId="{CA348427-9562-2A16-47F8-BD7FD777612D}"/>
          </ac:spMkLst>
        </pc:spChg>
        <pc:grpChg chg="mod">
          <ac:chgData name="paul meaney" userId="8f3b41ac-413d-46e0-bc97-8181c95bcdc2" providerId="ADAL" clId="{5787B42F-48D4-4548-BDDD-413B41CD9B01}" dt="2024-08-07T10:37:03.355" v="5077" actId="1076"/>
          <ac:grpSpMkLst>
            <pc:docMk/>
            <pc:sldMk cId="3024888770" sldId="2352"/>
            <ac:grpSpMk id="5" creationId="{4A1C536A-E885-0E43-5916-97CF40EE515F}"/>
          </ac:grpSpMkLst>
        </pc:grpChg>
        <pc:picChg chg="mod">
          <ac:chgData name="paul meaney" userId="8f3b41ac-413d-46e0-bc97-8181c95bcdc2" providerId="ADAL" clId="{5787B42F-48D4-4548-BDDD-413B41CD9B01}" dt="2024-08-07T10:38:28.773" v="5085"/>
          <ac:picMkLst>
            <pc:docMk/>
            <pc:sldMk cId="3024888770" sldId="2352"/>
            <ac:picMk id="34" creationId="{7CDA9ADA-AA66-A837-DC9B-DE6E16E1146D}"/>
          </ac:picMkLst>
        </pc:picChg>
        <pc:picChg chg="del">
          <ac:chgData name="paul meaney" userId="8f3b41ac-413d-46e0-bc97-8181c95bcdc2" providerId="ADAL" clId="{5787B42F-48D4-4548-BDDD-413B41CD9B01}" dt="2024-08-07T10:21:48.141" v="4860" actId="478"/>
          <ac:picMkLst>
            <pc:docMk/>
            <pc:sldMk cId="3024888770" sldId="2352"/>
            <ac:picMk id="101" creationId="{7881AA4B-6C66-01F0-0C43-303E1E9F06AE}"/>
          </ac:picMkLst>
        </pc:picChg>
      </pc:sldChg>
      <pc:sldChg chg="addSp delSp modSp new mod setBg">
        <pc:chgData name="paul meaney" userId="8f3b41ac-413d-46e0-bc97-8181c95bcdc2" providerId="ADAL" clId="{5787B42F-48D4-4548-BDDD-413B41CD9B01}" dt="2024-08-07T10:42:13.480" v="5427" actId="114"/>
        <pc:sldMkLst>
          <pc:docMk/>
          <pc:sldMk cId="3004404615" sldId="2353"/>
        </pc:sldMkLst>
        <pc:spChg chg="mod">
          <ac:chgData name="paul meaney" userId="8f3b41ac-413d-46e0-bc97-8181c95bcdc2" providerId="ADAL" clId="{5787B42F-48D4-4548-BDDD-413B41CD9B01}" dt="2024-08-07T10:41:52.726" v="5422" actId="26606"/>
          <ac:spMkLst>
            <pc:docMk/>
            <pc:sldMk cId="3004404615" sldId="2353"/>
            <ac:spMk id="2" creationId="{5E575139-504F-2FFF-0E7D-8FBB081D4CEF}"/>
          </ac:spMkLst>
        </pc:spChg>
        <pc:spChg chg="del mod">
          <ac:chgData name="paul meaney" userId="8f3b41ac-413d-46e0-bc97-8181c95bcdc2" providerId="ADAL" clId="{5787B42F-48D4-4548-BDDD-413B41CD9B01}" dt="2024-08-07T10:41:43.568" v="5419" actId="26606"/>
          <ac:spMkLst>
            <pc:docMk/>
            <pc:sldMk cId="3004404615" sldId="2353"/>
            <ac:spMk id="3" creationId="{31E9D7D8-25E9-278B-2833-630B102D4E6F}"/>
          </ac:spMkLst>
        </pc:spChg>
        <pc:spChg chg="mod">
          <ac:chgData name="paul meaney" userId="8f3b41ac-413d-46e0-bc97-8181c95bcdc2" providerId="ADAL" clId="{5787B42F-48D4-4548-BDDD-413B41CD9B01}" dt="2024-08-07T10:41:52.726" v="5422" actId="26606"/>
          <ac:spMkLst>
            <pc:docMk/>
            <pc:sldMk cId="3004404615" sldId="2353"/>
            <ac:spMk id="4" creationId="{BFC7E983-8D06-B840-9E8F-60E8DF8EFC3B}"/>
          </ac:spMkLst>
        </pc:spChg>
        <pc:spChg chg="add del">
          <ac:chgData name="paul meaney" userId="8f3b41ac-413d-46e0-bc97-8181c95bcdc2" providerId="ADAL" clId="{5787B42F-48D4-4548-BDDD-413B41CD9B01}" dt="2024-08-07T10:41:49.922" v="5421" actId="26606"/>
          <ac:spMkLst>
            <pc:docMk/>
            <pc:sldMk cId="3004404615" sldId="2353"/>
            <ac:spMk id="11" creationId="{FB5993E2-C02B-4335-ABA5-D8EC465551E3}"/>
          </ac:spMkLst>
        </pc:spChg>
        <pc:spChg chg="add del">
          <ac:chgData name="paul meaney" userId="8f3b41ac-413d-46e0-bc97-8181c95bcdc2" providerId="ADAL" clId="{5787B42F-48D4-4548-BDDD-413B41CD9B01}" dt="2024-08-07T10:41:49.922" v="5421" actId="26606"/>
          <ac:spMkLst>
            <pc:docMk/>
            <pc:sldMk cId="3004404615" sldId="2353"/>
            <ac:spMk id="13" creationId="{C0B801A2-5622-4BE8-9AD2-C337A2CD0022}"/>
          </ac:spMkLst>
        </pc:spChg>
        <pc:spChg chg="add del">
          <ac:chgData name="paul meaney" userId="8f3b41ac-413d-46e0-bc97-8181c95bcdc2" providerId="ADAL" clId="{5787B42F-48D4-4548-BDDD-413B41CD9B01}" dt="2024-08-07T10:41:49.922" v="5421" actId="26606"/>
          <ac:spMkLst>
            <pc:docMk/>
            <pc:sldMk cId="3004404615" sldId="2353"/>
            <ac:spMk id="15" creationId="{B7AF614F-5BC3-4086-99F5-B87C5847A071}"/>
          </ac:spMkLst>
        </pc:spChg>
        <pc:spChg chg="add del">
          <ac:chgData name="paul meaney" userId="8f3b41ac-413d-46e0-bc97-8181c95bcdc2" providerId="ADAL" clId="{5787B42F-48D4-4548-BDDD-413B41CD9B01}" dt="2024-08-07T10:41:52.726" v="5422" actId="26606"/>
          <ac:spMkLst>
            <pc:docMk/>
            <pc:sldMk cId="3004404615" sldId="2353"/>
            <ac:spMk id="20" creationId="{FB5993E2-C02B-4335-ABA5-D8EC465551E3}"/>
          </ac:spMkLst>
        </pc:spChg>
        <pc:spChg chg="add del">
          <ac:chgData name="paul meaney" userId="8f3b41ac-413d-46e0-bc97-8181c95bcdc2" providerId="ADAL" clId="{5787B42F-48D4-4548-BDDD-413B41CD9B01}" dt="2024-08-07T10:41:52.726" v="5422" actId="26606"/>
          <ac:spMkLst>
            <pc:docMk/>
            <pc:sldMk cId="3004404615" sldId="2353"/>
            <ac:spMk id="22" creationId="{C0B801A2-5622-4BE8-9AD2-C337A2CD0022}"/>
          </ac:spMkLst>
        </pc:spChg>
        <pc:spChg chg="add del">
          <ac:chgData name="paul meaney" userId="8f3b41ac-413d-46e0-bc97-8181c95bcdc2" providerId="ADAL" clId="{5787B42F-48D4-4548-BDDD-413B41CD9B01}" dt="2024-08-07T10:41:52.726" v="5422" actId="26606"/>
          <ac:spMkLst>
            <pc:docMk/>
            <pc:sldMk cId="3004404615" sldId="2353"/>
            <ac:spMk id="24" creationId="{B7AF614F-5BC3-4086-99F5-B87C5847A071}"/>
          </ac:spMkLst>
        </pc:spChg>
        <pc:graphicFrameChg chg="add mod modGraphic">
          <ac:chgData name="paul meaney" userId="8f3b41ac-413d-46e0-bc97-8181c95bcdc2" providerId="ADAL" clId="{5787B42F-48D4-4548-BDDD-413B41CD9B01}" dt="2024-08-07T10:42:13.480" v="5427" actId="114"/>
          <ac:graphicFrameMkLst>
            <pc:docMk/>
            <pc:sldMk cId="3004404615" sldId="2353"/>
            <ac:graphicFrameMk id="6" creationId="{61764417-D08E-65F6-DE95-AF883FB1CEC2}"/>
          </ac:graphicFrameMkLst>
        </pc:graphicFrameChg>
      </pc:sldChg>
      <pc:sldChg chg="addSp delSp modSp new mod ord setBg">
        <pc:chgData name="paul meaney" userId="8f3b41ac-413d-46e0-bc97-8181c95bcdc2" providerId="ADAL" clId="{5787B42F-48D4-4548-BDDD-413B41CD9B01}" dt="2024-08-07T14:12:17.220" v="10101" actId="26606"/>
        <pc:sldMkLst>
          <pc:docMk/>
          <pc:sldMk cId="1982392783" sldId="2354"/>
        </pc:sldMkLst>
        <pc:spChg chg="mod">
          <ac:chgData name="paul meaney" userId="8f3b41ac-413d-46e0-bc97-8181c95bcdc2" providerId="ADAL" clId="{5787B42F-48D4-4548-BDDD-413B41CD9B01}" dt="2024-08-07T14:12:17.220" v="10101" actId="26606"/>
          <ac:spMkLst>
            <pc:docMk/>
            <pc:sldMk cId="1982392783" sldId="2354"/>
            <ac:spMk id="2" creationId="{DD7C90FE-03F2-0190-17A7-A6AA16722B4B}"/>
          </ac:spMkLst>
        </pc:spChg>
        <pc:spChg chg="del mod">
          <ac:chgData name="paul meaney" userId="8f3b41ac-413d-46e0-bc97-8181c95bcdc2" providerId="ADAL" clId="{5787B42F-48D4-4548-BDDD-413B41CD9B01}" dt="2024-08-07T14:12:10.599" v="10099" actId="26606"/>
          <ac:spMkLst>
            <pc:docMk/>
            <pc:sldMk cId="1982392783" sldId="2354"/>
            <ac:spMk id="3" creationId="{F02E6F8C-ECDA-D3E1-8E66-C76DAA78A4D1}"/>
          </ac:spMkLst>
        </pc:spChg>
        <pc:spChg chg="mod">
          <ac:chgData name="paul meaney" userId="8f3b41ac-413d-46e0-bc97-8181c95bcdc2" providerId="ADAL" clId="{5787B42F-48D4-4548-BDDD-413B41CD9B01}" dt="2024-08-07T14:12:17.220" v="10101" actId="26606"/>
          <ac:spMkLst>
            <pc:docMk/>
            <pc:sldMk cId="1982392783" sldId="2354"/>
            <ac:spMk id="4" creationId="{96157B45-6082-6134-B26D-B181F98F5D32}"/>
          </ac:spMkLst>
        </pc:spChg>
        <pc:spChg chg="add del">
          <ac:chgData name="paul meaney" userId="8f3b41ac-413d-46e0-bc97-8181c95bcdc2" providerId="ADAL" clId="{5787B42F-48D4-4548-BDDD-413B41CD9B01}" dt="2024-08-07T14:12:17.220" v="10101" actId="26606"/>
          <ac:spMkLst>
            <pc:docMk/>
            <pc:sldMk cId="1982392783" sldId="2354"/>
            <ac:spMk id="11" creationId="{FB5993E2-C02B-4335-ABA5-D8EC465551E3}"/>
          </ac:spMkLst>
        </pc:spChg>
        <pc:spChg chg="add del">
          <ac:chgData name="paul meaney" userId="8f3b41ac-413d-46e0-bc97-8181c95bcdc2" providerId="ADAL" clId="{5787B42F-48D4-4548-BDDD-413B41CD9B01}" dt="2024-08-07T14:12:17.220" v="10101" actId="26606"/>
          <ac:spMkLst>
            <pc:docMk/>
            <pc:sldMk cId="1982392783" sldId="2354"/>
            <ac:spMk id="13" creationId="{C0B801A2-5622-4BE8-9AD2-C337A2CD0022}"/>
          </ac:spMkLst>
        </pc:spChg>
        <pc:spChg chg="add del">
          <ac:chgData name="paul meaney" userId="8f3b41ac-413d-46e0-bc97-8181c95bcdc2" providerId="ADAL" clId="{5787B42F-48D4-4548-BDDD-413B41CD9B01}" dt="2024-08-07T14:12:17.220" v="10101" actId="26606"/>
          <ac:spMkLst>
            <pc:docMk/>
            <pc:sldMk cId="1982392783" sldId="2354"/>
            <ac:spMk id="15" creationId="{B7AF614F-5BC3-4086-99F5-B87C5847A071}"/>
          </ac:spMkLst>
        </pc:spChg>
        <pc:graphicFrameChg chg="add mod modGraphic">
          <ac:chgData name="paul meaney" userId="8f3b41ac-413d-46e0-bc97-8181c95bcdc2" providerId="ADAL" clId="{5787B42F-48D4-4548-BDDD-413B41CD9B01}" dt="2024-08-07T14:12:17.220" v="10101" actId="26606"/>
          <ac:graphicFrameMkLst>
            <pc:docMk/>
            <pc:sldMk cId="1982392783" sldId="2354"/>
            <ac:graphicFrameMk id="6" creationId="{407EB49B-DC4A-35A1-3C8C-A68D084FA1F0}"/>
          </ac:graphicFrameMkLst>
        </pc:graphicFrameChg>
      </pc:sldChg>
      <pc:sldChg chg="modSp new del mod">
        <pc:chgData name="paul meaney" userId="8f3b41ac-413d-46e0-bc97-8181c95bcdc2" providerId="ADAL" clId="{5787B42F-48D4-4548-BDDD-413B41CD9B01}" dt="2024-08-07T11:16:50.420" v="5860" actId="47"/>
        <pc:sldMkLst>
          <pc:docMk/>
          <pc:sldMk cId="4073542426" sldId="2355"/>
        </pc:sldMkLst>
        <pc:spChg chg="mod">
          <ac:chgData name="paul meaney" userId="8f3b41ac-413d-46e0-bc97-8181c95bcdc2" providerId="ADAL" clId="{5787B42F-48D4-4548-BDDD-413B41CD9B01}" dt="2024-08-07T10:46:41.987" v="5508" actId="20577"/>
          <ac:spMkLst>
            <pc:docMk/>
            <pc:sldMk cId="4073542426" sldId="2355"/>
            <ac:spMk id="2" creationId="{99027156-C939-95CF-424C-2F03097096D2}"/>
          </ac:spMkLst>
        </pc:spChg>
        <pc:spChg chg="mod">
          <ac:chgData name="paul meaney" userId="8f3b41ac-413d-46e0-bc97-8181c95bcdc2" providerId="ADAL" clId="{5787B42F-48D4-4548-BDDD-413B41CD9B01}" dt="2024-08-07T10:46:57.112" v="5588" actId="20577"/>
          <ac:spMkLst>
            <pc:docMk/>
            <pc:sldMk cId="4073542426" sldId="2355"/>
            <ac:spMk id="3" creationId="{92740400-2D8B-CA04-5D96-638E2F67B918}"/>
          </ac:spMkLst>
        </pc:spChg>
      </pc:sldChg>
      <pc:sldChg chg="modSp new del mod">
        <pc:chgData name="paul meaney" userId="8f3b41ac-413d-46e0-bc97-8181c95bcdc2" providerId="ADAL" clId="{5787B42F-48D4-4548-BDDD-413B41CD9B01}" dt="2024-08-07T13:05:13.218" v="7293" actId="47"/>
        <pc:sldMkLst>
          <pc:docMk/>
          <pc:sldMk cId="2830204968" sldId="2356"/>
        </pc:sldMkLst>
        <pc:spChg chg="mod">
          <ac:chgData name="paul meaney" userId="8f3b41ac-413d-46e0-bc97-8181c95bcdc2" providerId="ADAL" clId="{5787B42F-48D4-4548-BDDD-413B41CD9B01}" dt="2024-08-07T11:16:05.275" v="5858" actId="20577"/>
          <ac:spMkLst>
            <pc:docMk/>
            <pc:sldMk cId="2830204968" sldId="2356"/>
            <ac:spMk id="2" creationId="{0524D721-7CB6-30E0-1912-5147E870FD41}"/>
          </ac:spMkLst>
        </pc:spChg>
      </pc:sldChg>
      <pc:sldChg chg="addSp delSp modSp new mod setBg">
        <pc:chgData name="paul meaney" userId="8f3b41ac-413d-46e0-bc97-8181c95bcdc2" providerId="ADAL" clId="{5787B42F-48D4-4548-BDDD-413B41CD9B01}" dt="2024-08-07T11:18:32.321" v="6173" actId="20577"/>
        <pc:sldMkLst>
          <pc:docMk/>
          <pc:sldMk cId="292259633" sldId="2357"/>
        </pc:sldMkLst>
        <pc:spChg chg="mod">
          <ac:chgData name="paul meaney" userId="8f3b41ac-413d-46e0-bc97-8181c95bcdc2" providerId="ADAL" clId="{5787B42F-48D4-4548-BDDD-413B41CD9B01}" dt="2024-08-07T11:18:14.449" v="6169" actId="26606"/>
          <ac:spMkLst>
            <pc:docMk/>
            <pc:sldMk cId="292259633" sldId="2357"/>
            <ac:spMk id="2" creationId="{B8F0E4FB-BC0E-AFAF-D8AF-247938E43AB4}"/>
          </ac:spMkLst>
        </pc:spChg>
        <pc:spChg chg="del mod">
          <ac:chgData name="paul meaney" userId="8f3b41ac-413d-46e0-bc97-8181c95bcdc2" providerId="ADAL" clId="{5787B42F-48D4-4548-BDDD-413B41CD9B01}" dt="2024-08-07T11:18:05.888" v="6166" actId="26606"/>
          <ac:spMkLst>
            <pc:docMk/>
            <pc:sldMk cId="292259633" sldId="2357"/>
            <ac:spMk id="3" creationId="{BF9B2FE1-259B-155E-D936-A2003A59DFC4}"/>
          </ac:spMkLst>
        </pc:spChg>
        <pc:spChg chg="mod">
          <ac:chgData name="paul meaney" userId="8f3b41ac-413d-46e0-bc97-8181c95bcdc2" providerId="ADAL" clId="{5787B42F-48D4-4548-BDDD-413B41CD9B01}" dt="2024-08-07T11:18:14.449" v="6169" actId="26606"/>
          <ac:spMkLst>
            <pc:docMk/>
            <pc:sldMk cId="292259633" sldId="2357"/>
            <ac:spMk id="4" creationId="{9D50CCB8-47BA-3F20-9D20-37230E437879}"/>
          </ac:spMkLst>
        </pc:spChg>
        <pc:spChg chg="add del">
          <ac:chgData name="paul meaney" userId="8f3b41ac-413d-46e0-bc97-8181c95bcdc2" providerId="ADAL" clId="{5787B42F-48D4-4548-BDDD-413B41CD9B01}" dt="2024-08-07T11:18:10.927" v="6168" actId="26606"/>
          <ac:spMkLst>
            <pc:docMk/>
            <pc:sldMk cId="292259633" sldId="2357"/>
            <ac:spMk id="11" creationId="{FB5993E2-C02B-4335-ABA5-D8EC465551E3}"/>
          </ac:spMkLst>
        </pc:spChg>
        <pc:spChg chg="add del">
          <ac:chgData name="paul meaney" userId="8f3b41ac-413d-46e0-bc97-8181c95bcdc2" providerId="ADAL" clId="{5787B42F-48D4-4548-BDDD-413B41CD9B01}" dt="2024-08-07T11:18:10.927" v="6168" actId="26606"/>
          <ac:spMkLst>
            <pc:docMk/>
            <pc:sldMk cId="292259633" sldId="2357"/>
            <ac:spMk id="13" creationId="{C0B801A2-5622-4BE8-9AD2-C337A2CD0022}"/>
          </ac:spMkLst>
        </pc:spChg>
        <pc:spChg chg="add del">
          <ac:chgData name="paul meaney" userId="8f3b41ac-413d-46e0-bc97-8181c95bcdc2" providerId="ADAL" clId="{5787B42F-48D4-4548-BDDD-413B41CD9B01}" dt="2024-08-07T11:18:10.927" v="6168" actId="26606"/>
          <ac:spMkLst>
            <pc:docMk/>
            <pc:sldMk cId="292259633" sldId="2357"/>
            <ac:spMk id="15" creationId="{B7AF614F-5BC3-4086-99F5-B87C5847A071}"/>
          </ac:spMkLst>
        </pc:spChg>
        <pc:spChg chg="add del">
          <ac:chgData name="paul meaney" userId="8f3b41ac-413d-46e0-bc97-8181c95bcdc2" providerId="ADAL" clId="{5787B42F-48D4-4548-BDDD-413B41CD9B01}" dt="2024-08-07T11:18:14.449" v="6169" actId="26606"/>
          <ac:spMkLst>
            <pc:docMk/>
            <pc:sldMk cId="292259633" sldId="2357"/>
            <ac:spMk id="20" creationId="{FB5993E2-C02B-4335-ABA5-D8EC465551E3}"/>
          </ac:spMkLst>
        </pc:spChg>
        <pc:spChg chg="add del">
          <ac:chgData name="paul meaney" userId="8f3b41ac-413d-46e0-bc97-8181c95bcdc2" providerId="ADAL" clId="{5787B42F-48D4-4548-BDDD-413B41CD9B01}" dt="2024-08-07T11:18:14.449" v="6169" actId="26606"/>
          <ac:spMkLst>
            <pc:docMk/>
            <pc:sldMk cId="292259633" sldId="2357"/>
            <ac:spMk id="22" creationId="{C0B801A2-5622-4BE8-9AD2-C337A2CD0022}"/>
          </ac:spMkLst>
        </pc:spChg>
        <pc:spChg chg="add del">
          <ac:chgData name="paul meaney" userId="8f3b41ac-413d-46e0-bc97-8181c95bcdc2" providerId="ADAL" clId="{5787B42F-48D4-4548-BDDD-413B41CD9B01}" dt="2024-08-07T11:18:14.449" v="6169" actId="26606"/>
          <ac:spMkLst>
            <pc:docMk/>
            <pc:sldMk cId="292259633" sldId="2357"/>
            <ac:spMk id="24" creationId="{B7AF614F-5BC3-4086-99F5-B87C5847A071}"/>
          </ac:spMkLst>
        </pc:spChg>
        <pc:graphicFrameChg chg="add mod modGraphic">
          <ac:chgData name="paul meaney" userId="8f3b41ac-413d-46e0-bc97-8181c95bcdc2" providerId="ADAL" clId="{5787B42F-48D4-4548-BDDD-413B41CD9B01}" dt="2024-08-07T11:18:32.321" v="6173" actId="20577"/>
          <ac:graphicFrameMkLst>
            <pc:docMk/>
            <pc:sldMk cId="292259633" sldId="2357"/>
            <ac:graphicFrameMk id="6" creationId="{4513A1A2-9220-7490-231B-D9BD8876D4A6}"/>
          </ac:graphicFrameMkLst>
        </pc:graphicFrameChg>
      </pc:sldChg>
      <pc:sldChg chg="addSp delSp modSp add mod delAnim modAnim">
        <pc:chgData name="paul meaney" userId="8f3b41ac-413d-46e0-bc97-8181c95bcdc2" providerId="ADAL" clId="{5787B42F-48D4-4548-BDDD-413B41CD9B01}" dt="2024-08-07T13:05:05.338" v="7292" actId="2085"/>
        <pc:sldMkLst>
          <pc:docMk/>
          <pc:sldMk cId="3388725199" sldId="2358"/>
        </pc:sldMkLst>
        <pc:spChg chg="mod">
          <ac:chgData name="paul meaney" userId="8f3b41ac-413d-46e0-bc97-8181c95bcdc2" providerId="ADAL" clId="{5787B42F-48D4-4548-BDDD-413B41CD9B01}" dt="2024-08-07T11:29:04.421" v="6678" actId="20577"/>
          <ac:spMkLst>
            <pc:docMk/>
            <pc:sldMk cId="3388725199" sldId="2358"/>
            <ac:spMk id="2" creationId="{83D64211-EFA9-1CF3-48AD-BD10E61008F3}"/>
          </ac:spMkLst>
        </pc:spChg>
        <pc:spChg chg="mod">
          <ac:chgData name="paul meaney" userId="8f3b41ac-413d-46e0-bc97-8181c95bcdc2" providerId="ADAL" clId="{5787B42F-48D4-4548-BDDD-413B41CD9B01}" dt="2024-08-07T11:29:27.425" v="6749" actId="20577"/>
          <ac:spMkLst>
            <pc:docMk/>
            <pc:sldMk cId="3388725199" sldId="2358"/>
            <ac:spMk id="10" creationId="{87649B2E-6010-C2B7-BCDF-7B73C3220F87}"/>
          </ac:spMkLst>
        </pc:spChg>
        <pc:spChg chg="add mod">
          <ac:chgData name="paul meaney" userId="8f3b41ac-413d-46e0-bc97-8181c95bcdc2" providerId="ADAL" clId="{5787B42F-48D4-4548-BDDD-413B41CD9B01}" dt="2024-08-07T11:25:41.388" v="6600" actId="164"/>
          <ac:spMkLst>
            <pc:docMk/>
            <pc:sldMk cId="3388725199" sldId="2358"/>
            <ac:spMk id="16" creationId="{A9A72987-43FD-1FA5-E294-C56B48F1F6EE}"/>
          </ac:spMkLst>
        </pc:spChg>
        <pc:spChg chg="add del">
          <ac:chgData name="paul meaney" userId="8f3b41ac-413d-46e0-bc97-8181c95bcdc2" providerId="ADAL" clId="{5787B42F-48D4-4548-BDDD-413B41CD9B01}" dt="2024-08-07T11:26:06.251" v="6602" actId="478"/>
          <ac:spMkLst>
            <pc:docMk/>
            <pc:sldMk cId="3388725199" sldId="2358"/>
            <ac:spMk id="18" creationId="{70FDBB9A-2152-21B4-BBB5-F5669320C685}"/>
          </ac:spMkLst>
        </pc:spChg>
        <pc:spChg chg="add mod">
          <ac:chgData name="paul meaney" userId="8f3b41ac-413d-46e0-bc97-8181c95bcdc2" providerId="ADAL" clId="{5787B42F-48D4-4548-BDDD-413B41CD9B01}" dt="2024-08-07T11:27:02.796" v="6616" actId="1076"/>
          <ac:spMkLst>
            <pc:docMk/>
            <pc:sldMk cId="3388725199" sldId="2358"/>
            <ac:spMk id="20" creationId="{DE765803-F912-DEA5-F915-D14B1EB28814}"/>
          </ac:spMkLst>
        </pc:spChg>
        <pc:spChg chg="add mod">
          <ac:chgData name="paul meaney" userId="8f3b41ac-413d-46e0-bc97-8181c95bcdc2" providerId="ADAL" clId="{5787B42F-48D4-4548-BDDD-413B41CD9B01}" dt="2024-08-07T11:27:08.780" v="6619" actId="14100"/>
          <ac:spMkLst>
            <pc:docMk/>
            <pc:sldMk cId="3388725199" sldId="2358"/>
            <ac:spMk id="22" creationId="{54AA26F6-B7D7-5A5B-6420-3048F067C460}"/>
          </ac:spMkLst>
        </pc:spChg>
        <pc:spChg chg="mod">
          <ac:chgData name="paul meaney" userId="8f3b41ac-413d-46e0-bc97-8181c95bcdc2" providerId="ADAL" clId="{5787B42F-48D4-4548-BDDD-413B41CD9B01}" dt="2024-08-07T11:28:20.727" v="6647" actId="1076"/>
          <ac:spMkLst>
            <pc:docMk/>
            <pc:sldMk cId="3388725199" sldId="2358"/>
            <ac:spMk id="24" creationId="{70FD3E56-362C-CCA2-503A-8BA80807BC08}"/>
          </ac:spMkLst>
        </pc:spChg>
        <pc:spChg chg="mod">
          <ac:chgData name="paul meaney" userId="8f3b41ac-413d-46e0-bc97-8181c95bcdc2" providerId="ADAL" clId="{5787B42F-48D4-4548-BDDD-413B41CD9B01}" dt="2024-08-07T11:24:31.773" v="6576" actId="164"/>
          <ac:spMkLst>
            <pc:docMk/>
            <pc:sldMk cId="3388725199" sldId="2358"/>
            <ac:spMk id="25" creationId="{C176C372-B845-6FAE-A131-591D180BC687}"/>
          </ac:spMkLst>
        </pc:spChg>
        <pc:spChg chg="mod">
          <ac:chgData name="paul meaney" userId="8f3b41ac-413d-46e0-bc97-8181c95bcdc2" providerId="ADAL" clId="{5787B42F-48D4-4548-BDDD-413B41CD9B01}" dt="2024-08-07T11:25:41.388" v="6600" actId="164"/>
          <ac:spMkLst>
            <pc:docMk/>
            <pc:sldMk cId="3388725199" sldId="2358"/>
            <ac:spMk id="29" creationId="{D9D1974F-EC09-2DB7-52D9-2811CAEB7364}"/>
          </ac:spMkLst>
        </pc:spChg>
        <pc:spChg chg="del">
          <ac:chgData name="paul meaney" userId="8f3b41ac-413d-46e0-bc97-8181c95bcdc2" providerId="ADAL" clId="{5787B42F-48D4-4548-BDDD-413B41CD9B01}" dt="2024-08-07T11:28:18.242" v="6645" actId="478"/>
          <ac:spMkLst>
            <pc:docMk/>
            <pc:sldMk cId="3388725199" sldId="2358"/>
            <ac:spMk id="30" creationId="{7FB9E431-0F47-753F-7377-A0F59438F4F5}"/>
          </ac:spMkLst>
        </pc:spChg>
        <pc:spChg chg="del">
          <ac:chgData name="paul meaney" userId="8f3b41ac-413d-46e0-bc97-8181c95bcdc2" providerId="ADAL" clId="{5787B42F-48D4-4548-BDDD-413B41CD9B01}" dt="2024-08-07T11:28:19.089" v="6646" actId="478"/>
          <ac:spMkLst>
            <pc:docMk/>
            <pc:sldMk cId="3388725199" sldId="2358"/>
            <ac:spMk id="35" creationId="{4056F236-733D-E708-8052-C4F0CB565DBD}"/>
          </ac:spMkLst>
        </pc:spChg>
        <pc:spChg chg="mod topLvl">
          <ac:chgData name="paul meaney" userId="8f3b41ac-413d-46e0-bc97-8181c95bcdc2" providerId="ADAL" clId="{5787B42F-48D4-4548-BDDD-413B41CD9B01}" dt="2024-08-07T12:37:32.568" v="6908" actId="20577"/>
          <ac:spMkLst>
            <pc:docMk/>
            <pc:sldMk cId="3388725199" sldId="2358"/>
            <ac:spMk id="37" creationId="{40D0C687-01A2-1C00-404D-5885643DFC36}"/>
          </ac:spMkLst>
        </pc:spChg>
        <pc:spChg chg="del topLvl">
          <ac:chgData name="paul meaney" userId="8f3b41ac-413d-46e0-bc97-8181c95bcdc2" providerId="ADAL" clId="{5787B42F-48D4-4548-BDDD-413B41CD9B01}" dt="2024-08-07T12:37:09.877" v="6877" actId="478"/>
          <ac:spMkLst>
            <pc:docMk/>
            <pc:sldMk cId="3388725199" sldId="2358"/>
            <ac:spMk id="38" creationId="{FB84F65E-23AB-8BA8-AEA5-F937859586C3}"/>
          </ac:spMkLst>
        </pc:spChg>
        <pc:spChg chg="mod">
          <ac:chgData name="paul meaney" userId="8f3b41ac-413d-46e0-bc97-8181c95bcdc2" providerId="ADAL" clId="{5787B42F-48D4-4548-BDDD-413B41CD9B01}" dt="2024-08-07T11:29:57.447" v="6771" actId="208"/>
          <ac:spMkLst>
            <pc:docMk/>
            <pc:sldMk cId="3388725199" sldId="2358"/>
            <ac:spMk id="44" creationId="{DB9454F4-53E5-2C60-25A0-55DDF8E94CDD}"/>
          </ac:spMkLst>
        </pc:spChg>
        <pc:spChg chg="mod">
          <ac:chgData name="paul meaney" userId="8f3b41ac-413d-46e0-bc97-8181c95bcdc2" providerId="ADAL" clId="{5787B42F-48D4-4548-BDDD-413B41CD9B01}" dt="2024-08-07T11:27:36.712" v="6632" actId="20577"/>
          <ac:spMkLst>
            <pc:docMk/>
            <pc:sldMk cId="3388725199" sldId="2358"/>
            <ac:spMk id="47" creationId="{7B0C6BD2-8107-F865-9D5A-C16D6C386F1A}"/>
          </ac:spMkLst>
        </pc:spChg>
        <pc:spChg chg="mod">
          <ac:chgData name="paul meaney" userId="8f3b41ac-413d-46e0-bc97-8181c95bcdc2" providerId="ADAL" clId="{5787B42F-48D4-4548-BDDD-413B41CD9B01}" dt="2024-08-07T11:30:06.812" v="6774" actId="208"/>
          <ac:spMkLst>
            <pc:docMk/>
            <pc:sldMk cId="3388725199" sldId="2358"/>
            <ac:spMk id="50" creationId="{3D211602-E67C-30E2-C744-5BE1AB2FF5EB}"/>
          </ac:spMkLst>
        </pc:spChg>
        <pc:spChg chg="mod">
          <ac:chgData name="paul meaney" userId="8f3b41ac-413d-46e0-bc97-8181c95bcdc2" providerId="ADAL" clId="{5787B42F-48D4-4548-BDDD-413B41CD9B01}" dt="2024-08-07T11:30:27.776" v="6783" actId="20577"/>
          <ac:spMkLst>
            <pc:docMk/>
            <pc:sldMk cId="3388725199" sldId="2358"/>
            <ac:spMk id="53" creationId="{37D49285-9708-D743-7E1C-50FB020018A4}"/>
          </ac:spMkLst>
        </pc:spChg>
        <pc:spChg chg="add mod">
          <ac:chgData name="paul meaney" userId="8f3b41ac-413d-46e0-bc97-8181c95bcdc2" providerId="ADAL" clId="{5787B42F-48D4-4548-BDDD-413B41CD9B01}" dt="2024-08-07T11:31:21.314" v="6806" actId="208"/>
          <ac:spMkLst>
            <pc:docMk/>
            <pc:sldMk cId="3388725199" sldId="2358"/>
            <ac:spMk id="54" creationId="{A622DF26-8994-F31D-727F-77E0035C6CA0}"/>
          </ac:spMkLst>
        </pc:spChg>
        <pc:spChg chg="add mod">
          <ac:chgData name="paul meaney" userId="8f3b41ac-413d-46e0-bc97-8181c95bcdc2" providerId="ADAL" clId="{5787B42F-48D4-4548-BDDD-413B41CD9B01}" dt="2024-08-07T12:31:18.270" v="6831" actId="20577"/>
          <ac:spMkLst>
            <pc:docMk/>
            <pc:sldMk cId="3388725199" sldId="2358"/>
            <ac:spMk id="55" creationId="{49A49BEF-C481-C8CE-F376-565C483FF501}"/>
          </ac:spMkLst>
        </pc:spChg>
        <pc:spChg chg="add mod">
          <ac:chgData name="paul meaney" userId="8f3b41ac-413d-46e0-bc97-8181c95bcdc2" providerId="ADAL" clId="{5787B42F-48D4-4548-BDDD-413B41CD9B01}" dt="2024-08-07T12:31:21.306" v="6833" actId="20577"/>
          <ac:spMkLst>
            <pc:docMk/>
            <pc:sldMk cId="3388725199" sldId="2358"/>
            <ac:spMk id="56" creationId="{D58A25C6-5FD0-F87A-4755-134FBE08216C}"/>
          </ac:spMkLst>
        </pc:spChg>
        <pc:spChg chg="add mod">
          <ac:chgData name="paul meaney" userId="8f3b41ac-413d-46e0-bc97-8181c95bcdc2" providerId="ADAL" clId="{5787B42F-48D4-4548-BDDD-413B41CD9B01}" dt="2024-08-07T11:31:18.799" v="6804" actId="208"/>
          <ac:spMkLst>
            <pc:docMk/>
            <pc:sldMk cId="3388725199" sldId="2358"/>
            <ac:spMk id="57" creationId="{D3531782-3B4F-8CA6-0B84-52F88CBB32B2}"/>
          </ac:spMkLst>
        </pc:spChg>
        <pc:spChg chg="add del mod">
          <ac:chgData name="paul meaney" userId="8f3b41ac-413d-46e0-bc97-8181c95bcdc2" providerId="ADAL" clId="{5787B42F-48D4-4548-BDDD-413B41CD9B01}" dt="2024-08-07T13:03:37.271" v="7283" actId="1076"/>
          <ac:spMkLst>
            <pc:docMk/>
            <pc:sldMk cId="3388725199" sldId="2358"/>
            <ac:spMk id="59" creationId="{A5885BB3-B27D-449F-883D-BD0C4CC7DBAB}"/>
          </ac:spMkLst>
        </pc:spChg>
        <pc:spChg chg="add mod">
          <ac:chgData name="paul meaney" userId="8f3b41ac-413d-46e0-bc97-8181c95bcdc2" providerId="ADAL" clId="{5787B42F-48D4-4548-BDDD-413B41CD9B01}" dt="2024-08-07T12:39:32.044" v="6999" actId="20577"/>
          <ac:spMkLst>
            <pc:docMk/>
            <pc:sldMk cId="3388725199" sldId="2358"/>
            <ac:spMk id="60" creationId="{BDACBBC2-F640-BAAA-A680-172A918DD64B}"/>
          </ac:spMkLst>
        </pc:spChg>
        <pc:spChg chg="add mod">
          <ac:chgData name="paul meaney" userId="8f3b41ac-413d-46e0-bc97-8181c95bcdc2" providerId="ADAL" clId="{5787B42F-48D4-4548-BDDD-413B41CD9B01}" dt="2024-08-07T12:46:28.552" v="7127" actId="1076"/>
          <ac:spMkLst>
            <pc:docMk/>
            <pc:sldMk cId="3388725199" sldId="2358"/>
            <ac:spMk id="61" creationId="{E4BBED31-5E12-96C8-3390-EC46502A5E4E}"/>
          </ac:spMkLst>
        </pc:spChg>
        <pc:spChg chg="add mod">
          <ac:chgData name="paul meaney" userId="8f3b41ac-413d-46e0-bc97-8181c95bcdc2" providerId="ADAL" clId="{5787B42F-48D4-4548-BDDD-413B41CD9B01}" dt="2024-08-07T13:03:40.240" v="7284" actId="1076"/>
          <ac:spMkLst>
            <pc:docMk/>
            <pc:sldMk cId="3388725199" sldId="2358"/>
            <ac:spMk id="62" creationId="{B9AA12A1-B4B2-3D0D-4645-9903AF847B9F}"/>
          </ac:spMkLst>
        </pc:spChg>
        <pc:spChg chg="add mod">
          <ac:chgData name="paul meaney" userId="8f3b41ac-413d-46e0-bc97-8181c95bcdc2" providerId="ADAL" clId="{5787B42F-48D4-4548-BDDD-413B41CD9B01}" dt="2024-08-07T12:45:10.215" v="7115" actId="1076"/>
          <ac:spMkLst>
            <pc:docMk/>
            <pc:sldMk cId="3388725199" sldId="2358"/>
            <ac:spMk id="63" creationId="{10631600-7E6D-6E40-7B3E-50BF0EBE2A60}"/>
          </ac:spMkLst>
        </pc:spChg>
        <pc:spChg chg="add mod">
          <ac:chgData name="paul meaney" userId="8f3b41ac-413d-46e0-bc97-8181c95bcdc2" providerId="ADAL" clId="{5787B42F-48D4-4548-BDDD-413B41CD9B01}" dt="2024-08-07T13:00:40.431" v="7262" actId="1076"/>
          <ac:spMkLst>
            <pc:docMk/>
            <pc:sldMk cId="3388725199" sldId="2358"/>
            <ac:spMk id="64" creationId="{57D2A2F8-FCD0-5EE2-3D46-21A9ED2884E1}"/>
          </ac:spMkLst>
        </pc:spChg>
        <pc:spChg chg="add mod">
          <ac:chgData name="paul meaney" userId="8f3b41ac-413d-46e0-bc97-8181c95bcdc2" providerId="ADAL" clId="{5787B42F-48D4-4548-BDDD-413B41CD9B01}" dt="2024-08-07T13:05:05.338" v="7292" actId="2085"/>
          <ac:spMkLst>
            <pc:docMk/>
            <pc:sldMk cId="3388725199" sldId="2358"/>
            <ac:spMk id="65" creationId="{D7455EFA-927A-00AF-12AC-54A2592752D0}"/>
          </ac:spMkLst>
        </pc:spChg>
        <pc:grpChg chg="del mod">
          <ac:chgData name="paul meaney" userId="8f3b41ac-413d-46e0-bc97-8181c95bcdc2" providerId="ADAL" clId="{5787B42F-48D4-4548-BDDD-413B41CD9B01}" dt="2024-08-07T12:37:05.868" v="6875" actId="478"/>
          <ac:grpSpMkLst>
            <pc:docMk/>
            <pc:sldMk cId="3388725199" sldId="2358"/>
            <ac:grpSpMk id="12" creationId="{0D7CA04E-FD8D-F1F7-1481-5FA36CBA7ABF}"/>
          </ac:grpSpMkLst>
        </pc:grpChg>
        <pc:grpChg chg="add mod">
          <ac:chgData name="paul meaney" userId="8f3b41ac-413d-46e0-bc97-8181c95bcdc2" providerId="ADAL" clId="{5787B42F-48D4-4548-BDDD-413B41CD9B01}" dt="2024-08-07T11:25:41.388" v="6600" actId="164"/>
          <ac:grpSpMkLst>
            <pc:docMk/>
            <pc:sldMk cId="3388725199" sldId="2358"/>
            <ac:grpSpMk id="15" creationId="{A85A04B8-3D29-9AE7-99B4-3529E71494B6}"/>
          </ac:grpSpMkLst>
        </pc:grpChg>
        <pc:grpChg chg="add mod">
          <ac:chgData name="paul meaney" userId="8f3b41ac-413d-46e0-bc97-8181c95bcdc2" providerId="ADAL" clId="{5787B42F-48D4-4548-BDDD-413B41CD9B01}" dt="2024-08-07T11:25:41.388" v="6600" actId="164"/>
          <ac:grpSpMkLst>
            <pc:docMk/>
            <pc:sldMk cId="3388725199" sldId="2358"/>
            <ac:grpSpMk id="17" creationId="{8F445283-9144-7865-2E97-A7232447B864}"/>
          </ac:grpSpMkLst>
        </pc:grpChg>
        <pc:grpChg chg="del mod">
          <ac:chgData name="paul meaney" userId="8f3b41ac-413d-46e0-bc97-8181c95bcdc2" providerId="ADAL" clId="{5787B42F-48D4-4548-BDDD-413B41CD9B01}" dt="2024-08-07T12:37:35.551" v="6909" actId="478"/>
          <ac:grpSpMkLst>
            <pc:docMk/>
            <pc:sldMk cId="3388725199" sldId="2358"/>
            <ac:grpSpMk id="26" creationId="{2EFF3169-B8E5-0734-F1A2-2EAE0AD2276C}"/>
          </ac:grpSpMkLst>
        </pc:grpChg>
        <pc:grpChg chg="del">
          <ac:chgData name="paul meaney" userId="8f3b41ac-413d-46e0-bc97-8181c95bcdc2" providerId="ADAL" clId="{5787B42F-48D4-4548-BDDD-413B41CD9B01}" dt="2024-08-07T11:23:44.867" v="6555" actId="478"/>
          <ac:grpSpMkLst>
            <pc:docMk/>
            <pc:sldMk cId="3388725199" sldId="2358"/>
            <ac:grpSpMk id="31" creationId="{A59ABB20-A76B-C8E7-FBCB-3040C0DA2BBA}"/>
          </ac:grpSpMkLst>
        </pc:grpChg>
        <pc:grpChg chg="add mod">
          <ac:chgData name="paul meaney" userId="8f3b41ac-413d-46e0-bc97-8181c95bcdc2" providerId="ADAL" clId="{5787B42F-48D4-4548-BDDD-413B41CD9B01}" dt="2024-08-07T11:29:55.019" v="6770" actId="207"/>
          <ac:grpSpMkLst>
            <pc:docMk/>
            <pc:sldMk cId="3388725199" sldId="2358"/>
            <ac:grpSpMk id="34" creationId="{92CA5CA4-9114-AC58-B8ED-748CBC42915F}"/>
          </ac:grpSpMkLst>
        </pc:grpChg>
        <pc:grpChg chg="del mod">
          <ac:chgData name="paul meaney" userId="8f3b41ac-413d-46e0-bc97-8181c95bcdc2" providerId="ADAL" clId="{5787B42F-48D4-4548-BDDD-413B41CD9B01}" dt="2024-08-07T12:37:09.877" v="6877" actId="478"/>
          <ac:grpSpMkLst>
            <pc:docMk/>
            <pc:sldMk cId="3388725199" sldId="2358"/>
            <ac:grpSpMk id="36" creationId="{2F6B0237-D989-D92B-E239-C9C509CC89FE}"/>
          </ac:grpSpMkLst>
        </pc:grpChg>
        <pc:grpChg chg="del mod">
          <ac:chgData name="paul meaney" userId="8f3b41ac-413d-46e0-bc97-8181c95bcdc2" providerId="ADAL" clId="{5787B42F-48D4-4548-BDDD-413B41CD9B01}" dt="2024-08-07T12:37:37.226" v="6910" actId="478"/>
          <ac:grpSpMkLst>
            <pc:docMk/>
            <pc:sldMk cId="3388725199" sldId="2358"/>
            <ac:grpSpMk id="41" creationId="{78A952DF-26D8-7713-024D-FA9EF2EEFFFF}"/>
          </ac:grpSpMkLst>
        </pc:grpChg>
        <pc:grpChg chg="add del mod">
          <ac:chgData name="paul meaney" userId="8f3b41ac-413d-46e0-bc97-8181c95bcdc2" providerId="ADAL" clId="{5787B42F-48D4-4548-BDDD-413B41CD9B01}" dt="2024-08-07T11:27:50.850" v="6635" actId="478"/>
          <ac:grpSpMkLst>
            <pc:docMk/>
            <pc:sldMk cId="3388725199" sldId="2358"/>
            <ac:grpSpMk id="45" creationId="{6672392E-CBA7-DD38-80D0-BB83660E1C72}"/>
          </ac:grpSpMkLst>
        </pc:grpChg>
        <pc:grpChg chg="add mod">
          <ac:chgData name="paul meaney" userId="8f3b41ac-413d-46e0-bc97-8181c95bcdc2" providerId="ADAL" clId="{5787B42F-48D4-4548-BDDD-413B41CD9B01}" dt="2024-08-07T11:30:03.214" v="6773" actId="207"/>
          <ac:grpSpMkLst>
            <pc:docMk/>
            <pc:sldMk cId="3388725199" sldId="2358"/>
            <ac:grpSpMk id="48" creationId="{3244D9FB-3100-70C0-6CB4-DC35CE3A0991}"/>
          </ac:grpSpMkLst>
        </pc:grpChg>
        <pc:grpChg chg="add mod">
          <ac:chgData name="paul meaney" userId="8f3b41ac-413d-46e0-bc97-8181c95bcdc2" providerId="ADAL" clId="{5787B42F-48D4-4548-BDDD-413B41CD9B01}" dt="2024-08-07T11:30:12.242" v="6775" actId="207"/>
          <ac:grpSpMkLst>
            <pc:docMk/>
            <pc:sldMk cId="3388725199" sldId="2358"/>
            <ac:grpSpMk id="51" creationId="{E56F2B36-D8F4-E374-239B-81D242125C72}"/>
          </ac:grpSpMkLst>
        </pc:grpChg>
        <pc:grpChg chg="add mod">
          <ac:chgData name="paul meaney" userId="8f3b41ac-413d-46e0-bc97-8181c95bcdc2" providerId="ADAL" clId="{5787B42F-48D4-4548-BDDD-413B41CD9B01}" dt="2024-08-07T12:55:50.608" v="7164" actId="1076"/>
          <ac:grpSpMkLst>
            <pc:docMk/>
            <pc:sldMk cId="3388725199" sldId="2358"/>
            <ac:grpSpMk id="58" creationId="{C0E791C8-9B0E-32C2-B24F-158576BBA8E2}"/>
          </ac:grpSpMkLst>
        </pc:grpChg>
        <pc:picChg chg="add mod">
          <ac:chgData name="paul meaney" userId="8f3b41ac-413d-46e0-bc97-8181c95bcdc2" providerId="ADAL" clId="{5787B42F-48D4-4548-BDDD-413B41CD9B01}" dt="2024-08-07T11:24:31.773" v="6576" actId="164"/>
          <ac:picMkLst>
            <pc:docMk/>
            <pc:sldMk cId="3388725199" sldId="2358"/>
            <ac:picMk id="3" creationId="{007F0D84-1635-BF7B-A348-997226710B88}"/>
          </ac:picMkLst>
        </pc:picChg>
        <pc:picChg chg="del mod">
          <ac:chgData name="paul meaney" userId="8f3b41ac-413d-46e0-bc97-8181c95bcdc2" providerId="ADAL" clId="{5787B42F-48D4-4548-BDDD-413B41CD9B01}" dt="2024-08-07T11:28:00.950" v="6640" actId="478"/>
          <ac:picMkLst>
            <pc:docMk/>
            <pc:sldMk cId="3388725199" sldId="2358"/>
            <ac:picMk id="6" creationId="{76C622EB-6FBF-93CD-623E-7466C8D7A6D2}"/>
          </ac:picMkLst>
        </pc:picChg>
        <pc:picChg chg="mod">
          <ac:chgData name="paul meaney" userId="8f3b41ac-413d-46e0-bc97-8181c95bcdc2" providerId="ADAL" clId="{5787B42F-48D4-4548-BDDD-413B41CD9B01}" dt="2024-08-07T11:25:41.388" v="6600" actId="164"/>
          <ac:picMkLst>
            <pc:docMk/>
            <pc:sldMk cId="3388725199" sldId="2358"/>
            <ac:picMk id="8" creationId="{CE916782-23C5-8F3B-186B-3F153A101A3E}"/>
          </ac:picMkLst>
        </pc:picChg>
        <pc:picChg chg="add mod">
          <ac:chgData name="paul meaney" userId="8f3b41ac-413d-46e0-bc97-8181c95bcdc2" providerId="ADAL" clId="{5787B42F-48D4-4548-BDDD-413B41CD9B01}" dt="2024-08-07T11:24:31.773" v="6576" actId="164"/>
          <ac:picMkLst>
            <pc:docMk/>
            <pc:sldMk cId="3388725199" sldId="2358"/>
            <ac:picMk id="11" creationId="{769A5983-1EC4-183D-DF9C-655ABA44CA99}"/>
          </ac:picMkLst>
        </pc:picChg>
        <pc:picChg chg="del mod">
          <ac:chgData name="paul meaney" userId="8f3b41ac-413d-46e0-bc97-8181c95bcdc2" providerId="ADAL" clId="{5787B42F-48D4-4548-BDDD-413B41CD9B01}" dt="2024-08-07T11:24:06.167" v="6564" actId="478"/>
          <ac:picMkLst>
            <pc:docMk/>
            <pc:sldMk cId="3388725199" sldId="2358"/>
            <ac:picMk id="19" creationId="{4796DAD7-B9B2-40D7-4C89-3C9F9E9310EB}"/>
          </ac:picMkLst>
        </pc:picChg>
        <pc:picChg chg="mod">
          <ac:chgData name="paul meaney" userId="8f3b41ac-413d-46e0-bc97-8181c95bcdc2" providerId="ADAL" clId="{5787B42F-48D4-4548-BDDD-413B41CD9B01}" dt="2024-08-07T11:24:31.773" v="6576" actId="164"/>
          <ac:picMkLst>
            <pc:docMk/>
            <pc:sldMk cId="3388725199" sldId="2358"/>
            <ac:picMk id="21" creationId="{75825CA8-9A34-D8C5-CD9C-40F3CDA5A532}"/>
          </ac:picMkLst>
        </pc:picChg>
        <pc:picChg chg="del mod">
          <ac:chgData name="paul meaney" userId="8f3b41ac-413d-46e0-bc97-8181c95bcdc2" providerId="ADAL" clId="{5787B42F-48D4-4548-BDDD-413B41CD9B01}" dt="2024-08-07T11:24:07.142" v="6566" actId="478"/>
          <ac:picMkLst>
            <pc:docMk/>
            <pc:sldMk cId="3388725199" sldId="2358"/>
            <ac:picMk id="23" creationId="{8C01B119-B29A-0541-7237-5D713940BB1C}"/>
          </ac:picMkLst>
        </pc:picChg>
        <pc:picChg chg="mod">
          <ac:chgData name="paul meaney" userId="8f3b41ac-413d-46e0-bc97-8181c95bcdc2" providerId="ADAL" clId="{5787B42F-48D4-4548-BDDD-413B41CD9B01}" dt="2024-08-07T11:29:57.447" v="6771" actId="208"/>
          <ac:picMkLst>
            <pc:docMk/>
            <pc:sldMk cId="3388725199" sldId="2358"/>
            <ac:picMk id="39" creationId="{37262BF7-6D42-8A66-9290-A41CDEA9F5FF}"/>
          </ac:picMkLst>
        </pc:picChg>
        <pc:picChg chg="mod">
          <ac:chgData name="paul meaney" userId="8f3b41ac-413d-46e0-bc97-8181c95bcdc2" providerId="ADAL" clId="{5787B42F-48D4-4548-BDDD-413B41CD9B01}" dt="2024-08-07T11:31:12.769" v="6802" actId="208"/>
          <ac:picMkLst>
            <pc:docMk/>
            <pc:sldMk cId="3388725199" sldId="2358"/>
            <ac:picMk id="40" creationId="{FC01ED49-C4B5-C88F-F66D-B0F914532107}"/>
          </ac:picMkLst>
        </pc:picChg>
        <pc:picChg chg="mod">
          <ac:chgData name="paul meaney" userId="8f3b41ac-413d-46e0-bc97-8181c95bcdc2" providerId="ADAL" clId="{5787B42F-48D4-4548-BDDD-413B41CD9B01}" dt="2024-08-07T11:27:31.885" v="6629"/>
          <ac:picMkLst>
            <pc:docMk/>
            <pc:sldMk cId="3388725199" sldId="2358"/>
            <ac:picMk id="46" creationId="{B33376CF-9328-2CBA-ED1B-4670A37F39C1}"/>
          </ac:picMkLst>
        </pc:picChg>
        <pc:picChg chg="mod">
          <ac:chgData name="paul meaney" userId="8f3b41ac-413d-46e0-bc97-8181c95bcdc2" providerId="ADAL" clId="{5787B42F-48D4-4548-BDDD-413B41CD9B01}" dt="2024-08-07T11:30:06.812" v="6774" actId="208"/>
          <ac:picMkLst>
            <pc:docMk/>
            <pc:sldMk cId="3388725199" sldId="2358"/>
            <ac:picMk id="49" creationId="{6864D0B2-8A68-55B6-D683-CBB17E048A09}"/>
          </ac:picMkLst>
        </pc:picChg>
        <pc:picChg chg="mod">
          <ac:chgData name="paul meaney" userId="8f3b41ac-413d-46e0-bc97-8181c95bcdc2" providerId="ADAL" clId="{5787B42F-48D4-4548-BDDD-413B41CD9B01}" dt="2024-08-07T11:30:14.206" v="6776" actId="208"/>
          <ac:picMkLst>
            <pc:docMk/>
            <pc:sldMk cId="3388725199" sldId="2358"/>
            <ac:picMk id="52" creationId="{F8238C98-CBDA-41C1-18EF-8511BBF4231B}"/>
          </ac:picMkLst>
        </pc:picChg>
        <pc:picChg chg="mod">
          <ac:chgData name="paul meaney" userId="8f3b41ac-413d-46e0-bc97-8181c95bcdc2" providerId="ADAL" clId="{5787B42F-48D4-4548-BDDD-413B41CD9B01}" dt="2024-08-07T13:04:01.241" v="7288"/>
          <ac:picMkLst>
            <pc:docMk/>
            <pc:sldMk cId="3388725199" sldId="2358"/>
            <ac:picMk id="66" creationId="{A594243A-882E-863A-D4F9-E36339C31CA7}"/>
          </ac:picMkLst>
        </pc:picChg>
      </pc:sldChg>
      <pc:sldChg chg="addSp delSp modSp new mod setBg">
        <pc:chgData name="paul meaney" userId="8f3b41ac-413d-46e0-bc97-8181c95bcdc2" providerId="ADAL" clId="{5787B42F-48D4-4548-BDDD-413B41CD9B01}" dt="2024-08-07T11:22:56.043" v="6547"/>
        <pc:sldMkLst>
          <pc:docMk/>
          <pc:sldMk cId="1952372491" sldId="2359"/>
        </pc:sldMkLst>
        <pc:spChg chg="mod">
          <ac:chgData name="paul meaney" userId="8f3b41ac-413d-46e0-bc97-8181c95bcdc2" providerId="ADAL" clId="{5787B42F-48D4-4548-BDDD-413B41CD9B01}" dt="2024-08-07T11:22:12.934" v="6540" actId="26606"/>
          <ac:spMkLst>
            <pc:docMk/>
            <pc:sldMk cId="1952372491" sldId="2359"/>
            <ac:spMk id="2" creationId="{33D88712-9055-128C-D0C8-18693A4F348E}"/>
          </ac:spMkLst>
        </pc:spChg>
        <pc:spChg chg="del mod">
          <ac:chgData name="paul meaney" userId="8f3b41ac-413d-46e0-bc97-8181c95bcdc2" providerId="ADAL" clId="{5787B42F-48D4-4548-BDDD-413B41CD9B01}" dt="2024-08-07T11:22:06.758" v="6538" actId="26606"/>
          <ac:spMkLst>
            <pc:docMk/>
            <pc:sldMk cId="1952372491" sldId="2359"/>
            <ac:spMk id="3" creationId="{E1C299FA-66E4-CA07-497F-B62869F4D75A}"/>
          </ac:spMkLst>
        </pc:spChg>
        <pc:spChg chg="mod">
          <ac:chgData name="paul meaney" userId="8f3b41ac-413d-46e0-bc97-8181c95bcdc2" providerId="ADAL" clId="{5787B42F-48D4-4548-BDDD-413B41CD9B01}" dt="2024-08-07T11:22:12.934" v="6540" actId="26606"/>
          <ac:spMkLst>
            <pc:docMk/>
            <pc:sldMk cId="1952372491" sldId="2359"/>
            <ac:spMk id="4" creationId="{A2C407E5-5787-4102-0C2D-A93802454DCD}"/>
          </ac:spMkLst>
        </pc:spChg>
        <pc:spChg chg="add del">
          <ac:chgData name="paul meaney" userId="8f3b41ac-413d-46e0-bc97-8181c95bcdc2" providerId="ADAL" clId="{5787B42F-48D4-4548-BDDD-413B41CD9B01}" dt="2024-08-07T11:22:12.934" v="6540" actId="26606"/>
          <ac:spMkLst>
            <pc:docMk/>
            <pc:sldMk cId="1952372491" sldId="2359"/>
            <ac:spMk id="11" creationId="{FB5993E2-C02B-4335-ABA5-D8EC465551E3}"/>
          </ac:spMkLst>
        </pc:spChg>
        <pc:spChg chg="add del">
          <ac:chgData name="paul meaney" userId="8f3b41ac-413d-46e0-bc97-8181c95bcdc2" providerId="ADAL" clId="{5787B42F-48D4-4548-BDDD-413B41CD9B01}" dt="2024-08-07T11:22:12.934" v="6540" actId="26606"/>
          <ac:spMkLst>
            <pc:docMk/>
            <pc:sldMk cId="1952372491" sldId="2359"/>
            <ac:spMk id="13" creationId="{C0B801A2-5622-4BE8-9AD2-C337A2CD0022}"/>
          </ac:spMkLst>
        </pc:spChg>
        <pc:spChg chg="add del">
          <ac:chgData name="paul meaney" userId="8f3b41ac-413d-46e0-bc97-8181c95bcdc2" providerId="ADAL" clId="{5787B42F-48D4-4548-BDDD-413B41CD9B01}" dt="2024-08-07T11:22:12.934" v="6540" actId="26606"/>
          <ac:spMkLst>
            <pc:docMk/>
            <pc:sldMk cId="1952372491" sldId="2359"/>
            <ac:spMk id="15" creationId="{B7AF614F-5BC3-4086-99F5-B87C5847A071}"/>
          </ac:spMkLst>
        </pc:spChg>
        <pc:graphicFrameChg chg="add mod modGraphic">
          <ac:chgData name="paul meaney" userId="8f3b41ac-413d-46e0-bc97-8181c95bcdc2" providerId="ADAL" clId="{5787B42F-48D4-4548-BDDD-413B41CD9B01}" dt="2024-08-07T11:22:56.043" v="6547"/>
          <ac:graphicFrameMkLst>
            <pc:docMk/>
            <pc:sldMk cId="1952372491" sldId="2359"/>
            <ac:graphicFrameMk id="6" creationId="{044EA824-60B8-E822-6D90-FF1C8BC509BF}"/>
          </ac:graphicFrameMkLst>
        </pc:graphicFrameChg>
      </pc:sldChg>
      <pc:sldChg chg="addSp delSp modSp new mod setBg">
        <pc:chgData name="paul meaney" userId="8f3b41ac-413d-46e0-bc97-8181c95bcdc2" providerId="ADAL" clId="{5787B42F-48D4-4548-BDDD-413B41CD9B01}" dt="2024-08-13T10:34:19.619" v="49528" actId="114"/>
        <pc:sldMkLst>
          <pc:docMk/>
          <pc:sldMk cId="3056599360" sldId="2360"/>
        </pc:sldMkLst>
        <pc:spChg chg="mod">
          <ac:chgData name="paul meaney" userId="8f3b41ac-413d-46e0-bc97-8181c95bcdc2" providerId="ADAL" clId="{5787B42F-48D4-4548-BDDD-413B41CD9B01}" dt="2024-08-07T13:06:57.844" v="7683" actId="26606"/>
          <ac:spMkLst>
            <pc:docMk/>
            <pc:sldMk cId="3056599360" sldId="2360"/>
            <ac:spMk id="2" creationId="{15793B02-DA99-4F16-6310-1AECBDCD0E9B}"/>
          </ac:spMkLst>
        </pc:spChg>
        <pc:spChg chg="del mod">
          <ac:chgData name="paul meaney" userId="8f3b41ac-413d-46e0-bc97-8181c95bcdc2" providerId="ADAL" clId="{5787B42F-48D4-4548-BDDD-413B41CD9B01}" dt="2024-08-07T13:06:57.844" v="7683" actId="26606"/>
          <ac:spMkLst>
            <pc:docMk/>
            <pc:sldMk cId="3056599360" sldId="2360"/>
            <ac:spMk id="3" creationId="{C0E53E8E-1EB3-D055-FCC2-CC88145320DB}"/>
          </ac:spMkLst>
        </pc:spChg>
        <pc:spChg chg="mod">
          <ac:chgData name="paul meaney" userId="8f3b41ac-413d-46e0-bc97-8181c95bcdc2" providerId="ADAL" clId="{5787B42F-48D4-4548-BDDD-413B41CD9B01}" dt="2024-08-07T13:06:57.844" v="7683" actId="26606"/>
          <ac:spMkLst>
            <pc:docMk/>
            <pc:sldMk cId="3056599360" sldId="2360"/>
            <ac:spMk id="4" creationId="{160237F2-CDE4-FBDD-01D5-262546895CA6}"/>
          </ac:spMkLst>
        </pc:spChg>
        <pc:graphicFrameChg chg="add mod modGraphic">
          <ac:chgData name="paul meaney" userId="8f3b41ac-413d-46e0-bc97-8181c95bcdc2" providerId="ADAL" clId="{5787B42F-48D4-4548-BDDD-413B41CD9B01}" dt="2024-08-13T10:34:19.619" v="49528" actId="114"/>
          <ac:graphicFrameMkLst>
            <pc:docMk/>
            <pc:sldMk cId="3056599360" sldId="2360"/>
            <ac:graphicFrameMk id="6" creationId="{53B7DFEE-C6D2-C721-3DF8-C3A018D85FBF}"/>
          </ac:graphicFrameMkLst>
        </pc:graphicFrameChg>
      </pc:sldChg>
      <pc:sldChg chg="addSp delSp modSp new mod setBg">
        <pc:chgData name="paul meaney" userId="8f3b41ac-413d-46e0-bc97-8181c95bcdc2" providerId="ADAL" clId="{5787B42F-48D4-4548-BDDD-413B41CD9B01}" dt="2024-08-13T10:33:43.899" v="49526" actId="20577"/>
        <pc:sldMkLst>
          <pc:docMk/>
          <pc:sldMk cId="2298654531" sldId="2361"/>
        </pc:sldMkLst>
        <pc:spChg chg="mod">
          <ac:chgData name="paul meaney" userId="8f3b41ac-413d-46e0-bc97-8181c95bcdc2" providerId="ADAL" clId="{5787B42F-48D4-4548-BDDD-413B41CD9B01}" dt="2024-08-13T10:33:28.780" v="49513" actId="20577"/>
          <ac:spMkLst>
            <pc:docMk/>
            <pc:sldMk cId="2298654531" sldId="2361"/>
            <ac:spMk id="2" creationId="{61419C3C-F1D4-5BFD-CCDA-C5946680EE7E}"/>
          </ac:spMkLst>
        </pc:spChg>
        <pc:spChg chg="del mod">
          <ac:chgData name="paul meaney" userId="8f3b41ac-413d-46e0-bc97-8181c95bcdc2" providerId="ADAL" clId="{5787B42F-48D4-4548-BDDD-413B41CD9B01}" dt="2024-08-07T13:09:21.173" v="8088" actId="26606"/>
          <ac:spMkLst>
            <pc:docMk/>
            <pc:sldMk cId="2298654531" sldId="2361"/>
            <ac:spMk id="3" creationId="{FFC4412B-88B9-0258-FC94-54842AAD2633}"/>
          </ac:spMkLst>
        </pc:spChg>
        <pc:spChg chg="mod">
          <ac:chgData name="paul meaney" userId="8f3b41ac-413d-46e0-bc97-8181c95bcdc2" providerId="ADAL" clId="{5787B42F-48D4-4548-BDDD-413B41CD9B01}" dt="2024-08-07T13:09:54.407" v="8095" actId="26606"/>
          <ac:spMkLst>
            <pc:docMk/>
            <pc:sldMk cId="2298654531" sldId="2361"/>
            <ac:spMk id="4" creationId="{931FDCF3-B204-F671-E1D7-57BD724A95DB}"/>
          </ac:spMkLst>
        </pc:spChg>
        <pc:spChg chg="add del">
          <ac:chgData name="paul meaney" userId="8f3b41ac-413d-46e0-bc97-8181c95bcdc2" providerId="ADAL" clId="{5787B42F-48D4-4548-BDDD-413B41CD9B01}" dt="2024-08-07T13:09:51.270" v="8094" actId="26606"/>
          <ac:spMkLst>
            <pc:docMk/>
            <pc:sldMk cId="2298654531" sldId="2361"/>
            <ac:spMk id="8" creationId="{FB5993E2-C02B-4335-ABA5-D8EC465551E3}"/>
          </ac:spMkLst>
        </pc:spChg>
        <pc:spChg chg="add del">
          <ac:chgData name="paul meaney" userId="8f3b41ac-413d-46e0-bc97-8181c95bcdc2" providerId="ADAL" clId="{5787B42F-48D4-4548-BDDD-413B41CD9B01}" dt="2024-08-07T13:09:51.270" v="8094" actId="26606"/>
          <ac:spMkLst>
            <pc:docMk/>
            <pc:sldMk cId="2298654531" sldId="2361"/>
            <ac:spMk id="9" creationId="{C0B801A2-5622-4BE8-9AD2-C337A2CD0022}"/>
          </ac:spMkLst>
        </pc:spChg>
        <pc:spChg chg="add del">
          <ac:chgData name="paul meaney" userId="8f3b41ac-413d-46e0-bc97-8181c95bcdc2" providerId="ADAL" clId="{5787B42F-48D4-4548-BDDD-413B41CD9B01}" dt="2024-08-07T13:09:51.270" v="8094" actId="26606"/>
          <ac:spMkLst>
            <pc:docMk/>
            <pc:sldMk cId="2298654531" sldId="2361"/>
            <ac:spMk id="10" creationId="{B7AF614F-5BC3-4086-99F5-B87C5847A071}"/>
          </ac:spMkLst>
        </pc:spChg>
        <pc:spChg chg="add del">
          <ac:chgData name="paul meaney" userId="8f3b41ac-413d-46e0-bc97-8181c95bcdc2" providerId="ADAL" clId="{5787B42F-48D4-4548-BDDD-413B41CD9B01}" dt="2024-08-07T13:09:26.581" v="8090" actId="26606"/>
          <ac:spMkLst>
            <pc:docMk/>
            <pc:sldMk cId="2298654531" sldId="2361"/>
            <ac:spMk id="11" creationId="{FB5993E2-C02B-4335-ABA5-D8EC465551E3}"/>
          </ac:spMkLst>
        </pc:spChg>
        <pc:spChg chg="add del">
          <ac:chgData name="paul meaney" userId="8f3b41ac-413d-46e0-bc97-8181c95bcdc2" providerId="ADAL" clId="{5787B42F-48D4-4548-BDDD-413B41CD9B01}" dt="2024-08-07T13:09:54.407" v="8095" actId="26606"/>
          <ac:spMkLst>
            <pc:docMk/>
            <pc:sldMk cId="2298654531" sldId="2361"/>
            <ac:spMk id="12" creationId="{FB5993E2-C02B-4335-ABA5-D8EC465551E3}"/>
          </ac:spMkLst>
        </pc:spChg>
        <pc:spChg chg="add del">
          <ac:chgData name="paul meaney" userId="8f3b41ac-413d-46e0-bc97-8181c95bcdc2" providerId="ADAL" clId="{5787B42F-48D4-4548-BDDD-413B41CD9B01}" dt="2024-08-07T13:09:26.581" v="8090" actId="26606"/>
          <ac:spMkLst>
            <pc:docMk/>
            <pc:sldMk cId="2298654531" sldId="2361"/>
            <ac:spMk id="13" creationId="{C0B801A2-5622-4BE8-9AD2-C337A2CD0022}"/>
          </ac:spMkLst>
        </pc:spChg>
        <pc:spChg chg="add del">
          <ac:chgData name="paul meaney" userId="8f3b41ac-413d-46e0-bc97-8181c95bcdc2" providerId="ADAL" clId="{5787B42F-48D4-4548-BDDD-413B41CD9B01}" dt="2024-08-07T13:09:26.581" v="8090" actId="26606"/>
          <ac:spMkLst>
            <pc:docMk/>
            <pc:sldMk cId="2298654531" sldId="2361"/>
            <ac:spMk id="15" creationId="{B7AF614F-5BC3-4086-99F5-B87C5847A071}"/>
          </ac:spMkLst>
        </pc:spChg>
        <pc:spChg chg="add del">
          <ac:chgData name="paul meaney" userId="8f3b41ac-413d-46e0-bc97-8181c95bcdc2" providerId="ADAL" clId="{5787B42F-48D4-4548-BDDD-413B41CD9B01}" dt="2024-08-07T13:09:54.407" v="8095" actId="26606"/>
          <ac:spMkLst>
            <pc:docMk/>
            <pc:sldMk cId="2298654531" sldId="2361"/>
            <ac:spMk id="17" creationId="{C0B801A2-5622-4BE8-9AD2-C337A2CD0022}"/>
          </ac:spMkLst>
        </pc:spChg>
        <pc:spChg chg="add del">
          <ac:chgData name="paul meaney" userId="8f3b41ac-413d-46e0-bc97-8181c95bcdc2" providerId="ADAL" clId="{5787B42F-48D4-4548-BDDD-413B41CD9B01}" dt="2024-08-07T13:09:54.407" v="8095" actId="26606"/>
          <ac:spMkLst>
            <pc:docMk/>
            <pc:sldMk cId="2298654531" sldId="2361"/>
            <ac:spMk id="19" creationId="{B7AF614F-5BC3-4086-99F5-B87C5847A071}"/>
          </ac:spMkLst>
        </pc:spChg>
        <pc:graphicFrameChg chg="add mod modGraphic">
          <ac:chgData name="paul meaney" userId="8f3b41ac-413d-46e0-bc97-8181c95bcdc2" providerId="ADAL" clId="{5787B42F-48D4-4548-BDDD-413B41CD9B01}" dt="2024-08-13T10:33:43.899" v="49526" actId="20577"/>
          <ac:graphicFrameMkLst>
            <pc:docMk/>
            <pc:sldMk cId="2298654531" sldId="2361"/>
            <ac:graphicFrameMk id="6" creationId="{F09A417F-1B5E-394A-8807-1923245A4022}"/>
          </ac:graphicFrameMkLst>
        </pc:graphicFrameChg>
      </pc:sldChg>
      <pc:sldChg chg="addSp delSp modSp add mod delAnim modAnim">
        <pc:chgData name="paul meaney" userId="8f3b41ac-413d-46e0-bc97-8181c95bcdc2" providerId="ADAL" clId="{5787B42F-48D4-4548-BDDD-413B41CD9B01}" dt="2024-08-07T14:04:03.232" v="9012" actId="2085"/>
        <pc:sldMkLst>
          <pc:docMk/>
          <pc:sldMk cId="3978501158" sldId="2362"/>
        </pc:sldMkLst>
        <pc:spChg chg="mod">
          <ac:chgData name="paul meaney" userId="8f3b41ac-413d-46e0-bc97-8181c95bcdc2" providerId="ADAL" clId="{5787B42F-48D4-4548-BDDD-413B41CD9B01}" dt="2024-08-07T13:59:55.991" v="8934" actId="20577"/>
          <ac:spMkLst>
            <pc:docMk/>
            <pc:sldMk cId="3978501158" sldId="2362"/>
            <ac:spMk id="2" creationId="{83D64211-EFA9-1CF3-48AD-BD10E61008F3}"/>
          </ac:spMkLst>
        </pc:spChg>
        <pc:spChg chg="mod">
          <ac:chgData name="paul meaney" userId="8f3b41ac-413d-46e0-bc97-8181c95bcdc2" providerId="ADAL" clId="{5787B42F-48D4-4548-BDDD-413B41CD9B01}" dt="2024-08-07T14:00:12.421" v="8998" actId="20577"/>
          <ac:spMkLst>
            <pc:docMk/>
            <pc:sldMk cId="3978501158" sldId="2362"/>
            <ac:spMk id="10" creationId="{87649B2E-6010-C2B7-BCDF-7B73C3220F87}"/>
          </ac:spMkLst>
        </pc:spChg>
        <pc:spChg chg="mod">
          <ac:chgData name="paul meaney" userId="8f3b41ac-413d-46e0-bc97-8181c95bcdc2" providerId="ADAL" clId="{5787B42F-48D4-4548-BDDD-413B41CD9B01}" dt="2024-08-07T13:12:46.911" v="8180"/>
          <ac:spMkLst>
            <pc:docMk/>
            <pc:sldMk cId="3978501158" sldId="2362"/>
            <ac:spMk id="13" creationId="{7190BE11-A711-160B-9F80-FDCCCCE2BBBC}"/>
          </ac:spMkLst>
        </pc:spChg>
        <pc:spChg chg="mod">
          <ac:chgData name="paul meaney" userId="8f3b41ac-413d-46e0-bc97-8181c95bcdc2" providerId="ADAL" clId="{5787B42F-48D4-4548-BDDD-413B41CD9B01}" dt="2024-08-07T13:12:46.911" v="8180"/>
          <ac:spMkLst>
            <pc:docMk/>
            <pc:sldMk cId="3978501158" sldId="2362"/>
            <ac:spMk id="14" creationId="{F30C989D-06A7-EBC6-485F-9AADF42444A6}"/>
          </ac:spMkLst>
        </pc:spChg>
        <pc:spChg chg="mod">
          <ac:chgData name="paul meaney" userId="8f3b41ac-413d-46e0-bc97-8181c95bcdc2" providerId="ADAL" clId="{5787B42F-48D4-4548-BDDD-413B41CD9B01}" dt="2024-08-07T13:12:46.911" v="8180"/>
          <ac:spMkLst>
            <pc:docMk/>
            <pc:sldMk cId="3978501158" sldId="2362"/>
            <ac:spMk id="18" creationId="{4258AC68-5D19-1997-6185-45A6A878AF59}"/>
          </ac:spMkLst>
        </pc:spChg>
        <pc:spChg chg="mod">
          <ac:chgData name="paul meaney" userId="8f3b41ac-413d-46e0-bc97-8181c95bcdc2" providerId="ADAL" clId="{5787B42F-48D4-4548-BDDD-413B41CD9B01}" dt="2024-08-07T13:12:46.911" v="8180"/>
          <ac:spMkLst>
            <pc:docMk/>
            <pc:sldMk cId="3978501158" sldId="2362"/>
            <ac:spMk id="19" creationId="{B80E0B67-8AFD-4041-4B24-EC622FDF4789}"/>
          </ac:spMkLst>
        </pc:spChg>
        <pc:spChg chg="mod">
          <ac:chgData name="paul meaney" userId="8f3b41ac-413d-46e0-bc97-8181c95bcdc2" providerId="ADAL" clId="{5787B42F-48D4-4548-BDDD-413B41CD9B01}" dt="2024-08-07T13:12:46.911" v="8180"/>
          <ac:spMkLst>
            <pc:docMk/>
            <pc:sldMk cId="3978501158" sldId="2362"/>
            <ac:spMk id="23" creationId="{C0980AC7-5E71-608C-376B-A27106B03243}"/>
          </ac:spMkLst>
        </pc:spChg>
        <pc:spChg chg="mod">
          <ac:chgData name="paul meaney" userId="8f3b41ac-413d-46e0-bc97-8181c95bcdc2" providerId="ADAL" clId="{5787B42F-48D4-4548-BDDD-413B41CD9B01}" dt="2024-08-07T13:12:46.911" v="8180"/>
          <ac:spMkLst>
            <pc:docMk/>
            <pc:sldMk cId="3978501158" sldId="2362"/>
            <ac:spMk id="26" creationId="{35FE0F7F-1EEA-C3F2-7EB5-850AD712C0AB}"/>
          </ac:spMkLst>
        </pc:spChg>
        <pc:spChg chg="mod">
          <ac:chgData name="paul meaney" userId="8f3b41ac-413d-46e0-bc97-8181c95bcdc2" providerId="ADAL" clId="{5787B42F-48D4-4548-BDDD-413B41CD9B01}" dt="2024-08-07T13:12:46.911" v="8180"/>
          <ac:spMkLst>
            <pc:docMk/>
            <pc:sldMk cId="3978501158" sldId="2362"/>
            <ac:spMk id="27" creationId="{4D0EB2A0-A0CA-6BC4-E0B6-676D5D73611E}"/>
          </ac:spMkLst>
        </pc:spChg>
        <pc:spChg chg="mod">
          <ac:chgData name="paul meaney" userId="8f3b41ac-413d-46e0-bc97-8181c95bcdc2" providerId="ADAL" clId="{5787B42F-48D4-4548-BDDD-413B41CD9B01}" dt="2024-08-07T13:12:46.911" v="8180"/>
          <ac:spMkLst>
            <pc:docMk/>
            <pc:sldMk cId="3978501158" sldId="2362"/>
            <ac:spMk id="28" creationId="{3FC45448-F338-DB73-85C4-BD51C6BEE493}"/>
          </ac:spMkLst>
        </pc:spChg>
        <pc:spChg chg="mod">
          <ac:chgData name="paul meaney" userId="8f3b41ac-413d-46e0-bc97-8181c95bcdc2" providerId="ADAL" clId="{5787B42F-48D4-4548-BDDD-413B41CD9B01}" dt="2024-08-07T13:12:46.911" v="8180"/>
          <ac:spMkLst>
            <pc:docMk/>
            <pc:sldMk cId="3978501158" sldId="2362"/>
            <ac:spMk id="30" creationId="{84BD8B8D-C044-EA5A-2BA4-4948DEBD4B88}"/>
          </ac:spMkLst>
        </pc:spChg>
        <pc:spChg chg="mod">
          <ac:chgData name="paul meaney" userId="8f3b41ac-413d-46e0-bc97-8181c95bcdc2" providerId="ADAL" clId="{5787B42F-48D4-4548-BDDD-413B41CD9B01}" dt="2024-08-07T13:12:46.911" v="8180"/>
          <ac:spMkLst>
            <pc:docMk/>
            <pc:sldMk cId="3978501158" sldId="2362"/>
            <ac:spMk id="31" creationId="{56FE6F93-B91F-4038-2116-8A6757601503}"/>
          </ac:spMkLst>
        </pc:spChg>
        <pc:spChg chg="mod">
          <ac:chgData name="paul meaney" userId="8f3b41ac-413d-46e0-bc97-8181c95bcdc2" providerId="ADAL" clId="{5787B42F-48D4-4548-BDDD-413B41CD9B01}" dt="2024-08-07T13:12:46.911" v="8180"/>
          <ac:spMkLst>
            <pc:docMk/>
            <pc:sldMk cId="3978501158" sldId="2362"/>
            <ac:spMk id="32" creationId="{40F8D03F-69D0-D6F1-4E83-02CBFC74F6DE}"/>
          </ac:spMkLst>
        </pc:spChg>
        <pc:spChg chg="mod">
          <ac:chgData name="paul meaney" userId="8f3b41ac-413d-46e0-bc97-8181c95bcdc2" providerId="ADAL" clId="{5787B42F-48D4-4548-BDDD-413B41CD9B01}" dt="2024-08-07T13:15:26.230" v="8268" actId="207"/>
          <ac:spMkLst>
            <pc:docMk/>
            <pc:sldMk cId="3978501158" sldId="2362"/>
            <ac:spMk id="36" creationId="{26E41D4B-4A96-754C-4B1B-673A1E8CC693}"/>
          </ac:spMkLst>
        </pc:spChg>
        <pc:spChg chg="mod">
          <ac:chgData name="paul meaney" userId="8f3b41ac-413d-46e0-bc97-8181c95bcdc2" providerId="ADAL" clId="{5787B42F-48D4-4548-BDDD-413B41CD9B01}" dt="2024-08-07T13:15:54.405" v="8314" actId="1076"/>
          <ac:spMkLst>
            <pc:docMk/>
            <pc:sldMk cId="3978501158" sldId="2362"/>
            <ac:spMk id="37" creationId="{40D0C687-01A2-1C00-404D-5885643DFC36}"/>
          </ac:spMkLst>
        </pc:spChg>
        <pc:spChg chg="mod">
          <ac:chgData name="paul meaney" userId="8f3b41ac-413d-46e0-bc97-8181c95bcdc2" providerId="ADAL" clId="{5787B42F-48D4-4548-BDDD-413B41CD9B01}" dt="2024-08-07T13:15:29.981" v="8270" actId="208"/>
          <ac:spMkLst>
            <pc:docMk/>
            <pc:sldMk cId="3978501158" sldId="2362"/>
            <ac:spMk id="42" creationId="{0AAD77DC-DFC4-3A6A-F378-B30366E99FB8}"/>
          </ac:spMkLst>
        </pc:spChg>
        <pc:spChg chg="mod">
          <ac:chgData name="paul meaney" userId="8f3b41ac-413d-46e0-bc97-8181c95bcdc2" providerId="ADAL" clId="{5787B42F-48D4-4548-BDDD-413B41CD9B01}" dt="2024-08-07T13:15:33.209" v="8272" actId="208"/>
          <ac:spMkLst>
            <pc:docMk/>
            <pc:sldMk cId="3978501158" sldId="2362"/>
            <ac:spMk id="46" creationId="{1B33F09B-4BB9-5C8B-9AA8-39665B06BF0E}"/>
          </ac:spMkLst>
        </pc:spChg>
        <pc:spChg chg="mod">
          <ac:chgData name="paul meaney" userId="8f3b41ac-413d-46e0-bc97-8181c95bcdc2" providerId="ADAL" clId="{5787B42F-48D4-4548-BDDD-413B41CD9B01}" dt="2024-08-07T13:23:51.257" v="8546" actId="14100"/>
          <ac:spMkLst>
            <pc:docMk/>
            <pc:sldMk cId="3978501158" sldId="2362"/>
            <ac:spMk id="53" creationId="{37D49285-9708-D743-7E1C-50FB020018A4}"/>
          </ac:spMkLst>
        </pc:spChg>
        <pc:spChg chg="del mod">
          <ac:chgData name="paul meaney" userId="8f3b41ac-413d-46e0-bc97-8181c95bcdc2" providerId="ADAL" clId="{5787B42F-48D4-4548-BDDD-413B41CD9B01}" dt="2024-08-07T13:12:06.429" v="8170" actId="478"/>
          <ac:spMkLst>
            <pc:docMk/>
            <pc:sldMk cId="3978501158" sldId="2362"/>
            <ac:spMk id="54" creationId="{A622DF26-8994-F31D-727F-77E0035C6CA0}"/>
          </ac:spMkLst>
        </pc:spChg>
        <pc:spChg chg="del">
          <ac:chgData name="paul meaney" userId="8f3b41ac-413d-46e0-bc97-8181c95bcdc2" providerId="ADAL" clId="{5787B42F-48D4-4548-BDDD-413B41CD9B01}" dt="2024-08-07T13:12:10.960" v="8172" actId="478"/>
          <ac:spMkLst>
            <pc:docMk/>
            <pc:sldMk cId="3978501158" sldId="2362"/>
            <ac:spMk id="55" creationId="{49A49BEF-C481-C8CE-F376-565C483FF501}"/>
          </ac:spMkLst>
        </pc:spChg>
        <pc:spChg chg="mod">
          <ac:chgData name="paul meaney" userId="8f3b41ac-413d-46e0-bc97-8181c95bcdc2" providerId="ADAL" clId="{5787B42F-48D4-4548-BDDD-413B41CD9B01}" dt="2024-08-07T13:33:58.979" v="8656" actId="14100"/>
          <ac:spMkLst>
            <pc:docMk/>
            <pc:sldMk cId="3978501158" sldId="2362"/>
            <ac:spMk id="56" creationId="{D58A25C6-5FD0-F87A-4755-134FBE08216C}"/>
          </ac:spMkLst>
        </pc:spChg>
        <pc:spChg chg="mod">
          <ac:chgData name="paul meaney" userId="8f3b41ac-413d-46e0-bc97-8181c95bcdc2" providerId="ADAL" clId="{5787B42F-48D4-4548-BDDD-413B41CD9B01}" dt="2024-08-07T13:20:22.882" v="8507" actId="207"/>
          <ac:spMkLst>
            <pc:docMk/>
            <pc:sldMk cId="3978501158" sldId="2362"/>
            <ac:spMk id="57" creationId="{D3531782-3B4F-8CA6-0B84-52F88CBB32B2}"/>
          </ac:spMkLst>
        </pc:spChg>
        <pc:spChg chg="mod">
          <ac:chgData name="paul meaney" userId="8f3b41ac-413d-46e0-bc97-8181c95bcdc2" providerId="ADAL" clId="{5787B42F-48D4-4548-BDDD-413B41CD9B01}" dt="2024-08-07T13:21:33.077" v="8527" actId="20577"/>
          <ac:spMkLst>
            <pc:docMk/>
            <pc:sldMk cId="3978501158" sldId="2362"/>
            <ac:spMk id="59" creationId="{A5885BB3-B27D-449F-883D-BD0C4CC7DBAB}"/>
          </ac:spMkLst>
        </pc:spChg>
        <pc:spChg chg="mod">
          <ac:chgData name="paul meaney" userId="8f3b41ac-413d-46e0-bc97-8181c95bcdc2" providerId="ADAL" clId="{5787B42F-48D4-4548-BDDD-413B41CD9B01}" dt="2024-08-07T13:50:04.222" v="8769" actId="14100"/>
          <ac:spMkLst>
            <pc:docMk/>
            <pc:sldMk cId="3978501158" sldId="2362"/>
            <ac:spMk id="61" creationId="{E4BBED31-5E12-96C8-3390-EC46502A5E4E}"/>
          </ac:spMkLst>
        </pc:spChg>
        <pc:spChg chg="mod">
          <ac:chgData name="paul meaney" userId="8f3b41ac-413d-46e0-bc97-8181c95bcdc2" providerId="ADAL" clId="{5787B42F-48D4-4548-BDDD-413B41CD9B01}" dt="2024-08-07T13:49:54.774" v="8768" actId="20577"/>
          <ac:spMkLst>
            <pc:docMk/>
            <pc:sldMk cId="3978501158" sldId="2362"/>
            <ac:spMk id="62" creationId="{B9AA12A1-B4B2-3D0D-4645-9903AF847B9F}"/>
          </ac:spMkLst>
        </pc:spChg>
        <pc:spChg chg="mod">
          <ac:chgData name="paul meaney" userId="8f3b41ac-413d-46e0-bc97-8181c95bcdc2" providerId="ADAL" clId="{5787B42F-48D4-4548-BDDD-413B41CD9B01}" dt="2024-08-07T13:49:29.534" v="8753" actId="1076"/>
          <ac:spMkLst>
            <pc:docMk/>
            <pc:sldMk cId="3978501158" sldId="2362"/>
            <ac:spMk id="63" creationId="{10631600-7E6D-6E40-7B3E-50BF0EBE2A60}"/>
          </ac:spMkLst>
        </pc:spChg>
        <pc:spChg chg="mod">
          <ac:chgData name="paul meaney" userId="8f3b41ac-413d-46e0-bc97-8181c95bcdc2" providerId="ADAL" clId="{5787B42F-48D4-4548-BDDD-413B41CD9B01}" dt="2024-08-07T13:58:52.686" v="8931" actId="1076"/>
          <ac:spMkLst>
            <pc:docMk/>
            <pc:sldMk cId="3978501158" sldId="2362"/>
            <ac:spMk id="64" creationId="{57D2A2F8-FCD0-5EE2-3D46-21A9ED2884E1}"/>
          </ac:spMkLst>
        </pc:spChg>
        <pc:spChg chg="add mod">
          <ac:chgData name="paul meaney" userId="8f3b41ac-413d-46e0-bc97-8181c95bcdc2" providerId="ADAL" clId="{5787B42F-48D4-4548-BDDD-413B41CD9B01}" dt="2024-08-07T13:20:44.753" v="8512" actId="1076"/>
          <ac:spMkLst>
            <pc:docMk/>
            <pc:sldMk cId="3978501158" sldId="2362"/>
            <ac:spMk id="80" creationId="{EB4E0470-F737-C6E3-8085-D9B3B19798D2}"/>
          </ac:spMkLst>
        </pc:spChg>
        <pc:spChg chg="add mod">
          <ac:chgData name="paul meaney" userId="8f3b41ac-413d-46e0-bc97-8181c95bcdc2" providerId="ADAL" clId="{5787B42F-48D4-4548-BDDD-413B41CD9B01}" dt="2024-08-07T13:20:52.914" v="8514" actId="1076"/>
          <ac:spMkLst>
            <pc:docMk/>
            <pc:sldMk cId="3978501158" sldId="2362"/>
            <ac:spMk id="81" creationId="{7950C200-9D95-4F89-7EC1-10A13065E68F}"/>
          </ac:spMkLst>
        </pc:spChg>
        <pc:spChg chg="add mod">
          <ac:chgData name="paul meaney" userId="8f3b41ac-413d-46e0-bc97-8181c95bcdc2" providerId="ADAL" clId="{5787B42F-48D4-4548-BDDD-413B41CD9B01}" dt="2024-08-07T13:20:56.250" v="8516" actId="1076"/>
          <ac:spMkLst>
            <pc:docMk/>
            <pc:sldMk cId="3978501158" sldId="2362"/>
            <ac:spMk id="82" creationId="{E7A64762-FE84-2A63-71BA-E5CABC785E91}"/>
          </ac:spMkLst>
        </pc:spChg>
        <pc:spChg chg="add mod">
          <ac:chgData name="paul meaney" userId="8f3b41ac-413d-46e0-bc97-8181c95bcdc2" providerId="ADAL" clId="{5787B42F-48D4-4548-BDDD-413B41CD9B01}" dt="2024-08-07T13:20:59.397" v="8518" actId="1076"/>
          <ac:spMkLst>
            <pc:docMk/>
            <pc:sldMk cId="3978501158" sldId="2362"/>
            <ac:spMk id="83" creationId="{0BBAFFF4-CC86-4A8C-2CFB-E193318CA284}"/>
          </ac:spMkLst>
        </pc:spChg>
        <pc:spChg chg="add mod">
          <ac:chgData name="paul meaney" userId="8f3b41ac-413d-46e0-bc97-8181c95bcdc2" providerId="ADAL" clId="{5787B42F-48D4-4548-BDDD-413B41CD9B01}" dt="2024-08-07T13:21:02.163" v="8520" actId="1076"/>
          <ac:spMkLst>
            <pc:docMk/>
            <pc:sldMk cId="3978501158" sldId="2362"/>
            <ac:spMk id="84" creationId="{6D5BC9C1-BFAE-1592-8B7A-ECBBB2888A79}"/>
          </ac:spMkLst>
        </pc:spChg>
        <pc:spChg chg="add mod">
          <ac:chgData name="paul meaney" userId="8f3b41ac-413d-46e0-bc97-8181c95bcdc2" providerId="ADAL" clId="{5787B42F-48D4-4548-BDDD-413B41CD9B01}" dt="2024-08-07T13:23:27.870" v="8541" actId="1076"/>
          <ac:spMkLst>
            <pc:docMk/>
            <pc:sldMk cId="3978501158" sldId="2362"/>
            <ac:spMk id="85" creationId="{405BCBDC-753B-9959-253B-E9DB0FE8AF65}"/>
          </ac:spMkLst>
        </pc:spChg>
        <pc:spChg chg="add mod">
          <ac:chgData name="paul meaney" userId="8f3b41ac-413d-46e0-bc97-8181c95bcdc2" providerId="ADAL" clId="{5787B42F-48D4-4548-BDDD-413B41CD9B01}" dt="2024-08-07T13:24:37.366" v="8581" actId="20577"/>
          <ac:spMkLst>
            <pc:docMk/>
            <pc:sldMk cId="3978501158" sldId="2362"/>
            <ac:spMk id="86" creationId="{D14399B6-44BC-55D0-BF7E-706D8587ED53}"/>
          </ac:spMkLst>
        </pc:spChg>
        <pc:spChg chg="add mod">
          <ac:chgData name="paul meaney" userId="8f3b41ac-413d-46e0-bc97-8181c95bcdc2" providerId="ADAL" clId="{5787B42F-48D4-4548-BDDD-413B41CD9B01}" dt="2024-08-07T13:51:57.572" v="8812" actId="1076"/>
          <ac:spMkLst>
            <pc:docMk/>
            <pc:sldMk cId="3978501158" sldId="2362"/>
            <ac:spMk id="87" creationId="{1C964039-0655-7301-C33E-A436F9F4A6DB}"/>
          </ac:spMkLst>
        </pc:spChg>
        <pc:spChg chg="add mod">
          <ac:chgData name="paul meaney" userId="8f3b41ac-413d-46e0-bc97-8181c95bcdc2" providerId="ADAL" clId="{5787B42F-48D4-4548-BDDD-413B41CD9B01}" dt="2024-08-07T13:53:31.233" v="8874" actId="20577"/>
          <ac:spMkLst>
            <pc:docMk/>
            <pc:sldMk cId="3978501158" sldId="2362"/>
            <ac:spMk id="88" creationId="{C7502EC5-729D-6442-654C-05307311A4C7}"/>
          </ac:spMkLst>
        </pc:spChg>
        <pc:spChg chg="add mod">
          <ac:chgData name="paul meaney" userId="8f3b41ac-413d-46e0-bc97-8181c95bcdc2" providerId="ADAL" clId="{5787B42F-48D4-4548-BDDD-413B41CD9B01}" dt="2024-08-07T14:04:03.232" v="9012" actId="2085"/>
          <ac:spMkLst>
            <pc:docMk/>
            <pc:sldMk cId="3978501158" sldId="2362"/>
            <ac:spMk id="89" creationId="{6492A98D-26E2-6CBF-140D-142C3FF61C32}"/>
          </ac:spMkLst>
        </pc:spChg>
        <pc:grpChg chg="add mod">
          <ac:chgData name="paul meaney" userId="8f3b41ac-413d-46e0-bc97-8181c95bcdc2" providerId="ADAL" clId="{5787B42F-48D4-4548-BDDD-413B41CD9B01}" dt="2024-08-07T13:14:55.788" v="8258" actId="1076"/>
          <ac:grpSpMkLst>
            <pc:docMk/>
            <pc:sldMk cId="3978501158" sldId="2362"/>
            <ac:grpSpMk id="6" creationId="{4991DA15-2C9E-5EEE-7D78-965AC59DE7C1}"/>
          </ac:grpSpMkLst>
        </pc:grpChg>
        <pc:grpChg chg="mod">
          <ac:chgData name="paul meaney" userId="8f3b41ac-413d-46e0-bc97-8181c95bcdc2" providerId="ADAL" clId="{5787B42F-48D4-4548-BDDD-413B41CD9B01}" dt="2024-08-07T13:12:46.911" v="8180"/>
          <ac:grpSpMkLst>
            <pc:docMk/>
            <pc:sldMk cId="3978501158" sldId="2362"/>
            <ac:grpSpMk id="12" creationId="{CA708366-CFAF-6367-E7C0-86D18E54D35C}"/>
          </ac:grpSpMkLst>
        </pc:grpChg>
        <pc:grpChg chg="add mod">
          <ac:chgData name="paul meaney" userId="8f3b41ac-413d-46e0-bc97-8181c95bcdc2" providerId="ADAL" clId="{5787B42F-48D4-4548-BDDD-413B41CD9B01}" dt="2024-08-07T13:14:59.075" v="8260" actId="1076"/>
          <ac:grpSpMkLst>
            <pc:docMk/>
            <pc:sldMk cId="3978501158" sldId="2362"/>
            <ac:grpSpMk id="33" creationId="{0BA3F698-8E22-E470-6D1B-30219C0BFE69}"/>
          </ac:grpSpMkLst>
        </pc:grpChg>
        <pc:grpChg chg="del">
          <ac:chgData name="paul meaney" userId="8f3b41ac-413d-46e0-bc97-8181c95bcdc2" providerId="ADAL" clId="{5787B42F-48D4-4548-BDDD-413B41CD9B01}" dt="2024-08-07T13:12:01.971" v="8168" actId="478"/>
          <ac:grpSpMkLst>
            <pc:docMk/>
            <pc:sldMk cId="3978501158" sldId="2362"/>
            <ac:grpSpMk id="34" creationId="{92CA5CA4-9114-AC58-B8ED-748CBC42915F}"/>
          </ac:grpSpMkLst>
        </pc:grpChg>
        <pc:grpChg chg="add mod">
          <ac:chgData name="paul meaney" userId="8f3b41ac-413d-46e0-bc97-8181c95bcdc2" providerId="ADAL" clId="{5787B42F-48D4-4548-BDDD-413B41CD9B01}" dt="2024-08-07T13:15:04.074" v="8262" actId="1076"/>
          <ac:grpSpMkLst>
            <pc:docMk/>
            <pc:sldMk cId="3978501158" sldId="2362"/>
            <ac:grpSpMk id="38" creationId="{29EDF943-CF19-7DA1-FDCB-B4A1B1ABC692}"/>
          </ac:grpSpMkLst>
        </pc:grpChg>
        <pc:grpChg chg="add mod">
          <ac:chgData name="paul meaney" userId="8f3b41ac-413d-46e0-bc97-8181c95bcdc2" providerId="ADAL" clId="{5787B42F-48D4-4548-BDDD-413B41CD9B01}" dt="2024-08-07T13:15:09.099" v="8264" actId="1076"/>
          <ac:grpSpMkLst>
            <pc:docMk/>
            <pc:sldMk cId="3978501158" sldId="2362"/>
            <ac:grpSpMk id="43" creationId="{DF9D020A-6FDE-07AD-A96B-8F84266AEB63}"/>
          </ac:grpSpMkLst>
        </pc:grpChg>
        <pc:grpChg chg="del">
          <ac:chgData name="paul meaney" userId="8f3b41ac-413d-46e0-bc97-8181c95bcdc2" providerId="ADAL" clId="{5787B42F-48D4-4548-BDDD-413B41CD9B01}" dt="2024-08-07T13:12:10.960" v="8172" actId="478"/>
          <ac:grpSpMkLst>
            <pc:docMk/>
            <pc:sldMk cId="3978501158" sldId="2362"/>
            <ac:grpSpMk id="48" creationId="{3244D9FB-3100-70C0-6CB4-DC35CE3A0991}"/>
          </ac:grpSpMkLst>
        </pc:grpChg>
        <pc:grpChg chg="mod">
          <ac:chgData name="paul meaney" userId="8f3b41ac-413d-46e0-bc97-8181c95bcdc2" providerId="ADAL" clId="{5787B42F-48D4-4548-BDDD-413B41CD9B01}" dt="2024-08-07T13:12:56.039" v="8182" actId="1076"/>
          <ac:grpSpMkLst>
            <pc:docMk/>
            <pc:sldMk cId="3978501158" sldId="2362"/>
            <ac:grpSpMk id="51" creationId="{E56F2B36-D8F4-E374-239B-81D242125C72}"/>
          </ac:grpSpMkLst>
        </pc:grpChg>
        <pc:picChg chg="mod">
          <ac:chgData name="paul meaney" userId="8f3b41ac-413d-46e0-bc97-8181c95bcdc2" providerId="ADAL" clId="{5787B42F-48D4-4548-BDDD-413B41CD9B01}" dt="2024-08-07T13:15:21.044" v="8266" actId="208"/>
          <ac:picMkLst>
            <pc:docMk/>
            <pc:sldMk cId="3978501158" sldId="2362"/>
            <ac:picMk id="35" creationId="{3E732463-6051-CB42-3284-119C1A04A4F6}"/>
          </ac:picMkLst>
        </pc:picChg>
        <pc:picChg chg="mod">
          <ac:chgData name="paul meaney" userId="8f3b41ac-413d-46e0-bc97-8181c95bcdc2" providerId="ADAL" clId="{5787B42F-48D4-4548-BDDD-413B41CD9B01}" dt="2024-08-07T13:20:16.416" v="8505" actId="208"/>
          <ac:picMkLst>
            <pc:docMk/>
            <pc:sldMk cId="3978501158" sldId="2362"/>
            <ac:picMk id="40" creationId="{FC01ED49-C4B5-C88F-F66D-B0F914532107}"/>
          </ac:picMkLst>
        </pc:picChg>
        <pc:picChg chg="mod">
          <ac:chgData name="paul meaney" userId="8f3b41ac-413d-46e0-bc97-8181c95bcdc2" providerId="ADAL" clId="{5787B42F-48D4-4548-BDDD-413B41CD9B01}" dt="2024-08-07T13:15:21.044" v="8266" actId="208"/>
          <ac:picMkLst>
            <pc:docMk/>
            <pc:sldMk cId="3978501158" sldId="2362"/>
            <ac:picMk id="41" creationId="{30CC5DD4-673B-3B8E-DDE3-14BE06846475}"/>
          </ac:picMkLst>
        </pc:picChg>
        <pc:picChg chg="mod">
          <ac:chgData name="paul meaney" userId="8f3b41ac-413d-46e0-bc97-8181c95bcdc2" providerId="ADAL" clId="{5787B42F-48D4-4548-BDDD-413B41CD9B01}" dt="2024-08-07T13:15:21.044" v="8266" actId="208"/>
          <ac:picMkLst>
            <pc:docMk/>
            <pc:sldMk cId="3978501158" sldId="2362"/>
            <ac:picMk id="45" creationId="{31DD1EF2-EC0F-98C0-EEA0-692A9DAC2F84}"/>
          </ac:picMkLst>
        </pc:picChg>
        <pc:picChg chg="del">
          <ac:chgData name="paul meaney" userId="8f3b41ac-413d-46e0-bc97-8181c95bcdc2" providerId="ADAL" clId="{5787B42F-48D4-4548-BDDD-413B41CD9B01}" dt="2024-08-07T14:01:38.587" v="9003" actId="478"/>
          <ac:picMkLst>
            <pc:docMk/>
            <pc:sldMk cId="3978501158" sldId="2362"/>
            <ac:picMk id="66" creationId="{A594243A-882E-863A-D4F9-E36339C31CA7}"/>
          </ac:picMkLst>
        </pc:picChg>
        <pc:picChg chg="mod">
          <ac:chgData name="paul meaney" userId="8f3b41ac-413d-46e0-bc97-8181c95bcdc2" providerId="ADAL" clId="{5787B42F-48D4-4548-BDDD-413B41CD9B01}" dt="2024-08-07T14:02:03.018" v="9008"/>
          <ac:picMkLst>
            <pc:docMk/>
            <pc:sldMk cId="3978501158" sldId="2362"/>
            <ac:picMk id="90" creationId="{890A64C8-3273-3A91-E722-5BF0F0EF907A}"/>
          </ac:picMkLst>
        </pc:picChg>
        <pc:cxnChg chg="add mod">
          <ac:chgData name="paul meaney" userId="8f3b41ac-413d-46e0-bc97-8181c95bcdc2" providerId="ADAL" clId="{5787B42F-48D4-4548-BDDD-413B41CD9B01}" dt="2024-08-07T13:18:58.727" v="8441" actId="14100"/>
          <ac:cxnSpMkLst>
            <pc:docMk/>
            <pc:sldMk cId="3978501158" sldId="2362"/>
            <ac:cxnSpMk id="67" creationId="{3C9D5CFB-76C0-EDAB-2C2A-B4FC0555FDBD}"/>
          </ac:cxnSpMkLst>
        </pc:cxnChg>
        <pc:cxnChg chg="add mod">
          <ac:chgData name="paul meaney" userId="8f3b41ac-413d-46e0-bc97-8181c95bcdc2" providerId="ADAL" clId="{5787B42F-48D4-4548-BDDD-413B41CD9B01}" dt="2024-08-07T13:18:51.901" v="8440" actId="14100"/>
          <ac:cxnSpMkLst>
            <pc:docMk/>
            <pc:sldMk cId="3978501158" sldId="2362"/>
            <ac:cxnSpMk id="70" creationId="{B707D13D-4439-42CD-E0F7-4FC6652CFC98}"/>
          </ac:cxnSpMkLst>
        </pc:cxnChg>
        <pc:cxnChg chg="add mod">
          <ac:chgData name="paul meaney" userId="8f3b41ac-413d-46e0-bc97-8181c95bcdc2" providerId="ADAL" clId="{5787B42F-48D4-4548-BDDD-413B41CD9B01}" dt="2024-08-07T13:19:09.386" v="8442" actId="14100"/>
          <ac:cxnSpMkLst>
            <pc:docMk/>
            <pc:sldMk cId="3978501158" sldId="2362"/>
            <ac:cxnSpMk id="74" creationId="{3D958301-672B-F162-08C5-941DBE4DF0EF}"/>
          </ac:cxnSpMkLst>
        </pc:cxnChg>
      </pc:sldChg>
      <pc:sldChg chg="addSp delSp modSp new mod setBg">
        <pc:chgData name="paul meaney" userId="8f3b41ac-413d-46e0-bc97-8181c95bcdc2" providerId="ADAL" clId="{5787B42F-48D4-4548-BDDD-413B41CD9B01}" dt="2024-08-14T08:55:03.580" v="61591" actId="114"/>
        <pc:sldMkLst>
          <pc:docMk/>
          <pc:sldMk cId="4022335870" sldId="2363"/>
        </pc:sldMkLst>
        <pc:spChg chg="mod">
          <ac:chgData name="paul meaney" userId="8f3b41ac-413d-46e0-bc97-8181c95bcdc2" providerId="ADAL" clId="{5787B42F-48D4-4548-BDDD-413B41CD9B01}" dt="2024-08-13T14:00:06.268" v="57931" actId="20577"/>
          <ac:spMkLst>
            <pc:docMk/>
            <pc:sldMk cId="4022335870" sldId="2363"/>
            <ac:spMk id="2" creationId="{721482D6-60E2-C1F8-5779-C65F0DD9D4EC}"/>
          </ac:spMkLst>
        </pc:spChg>
        <pc:spChg chg="del mod">
          <ac:chgData name="paul meaney" userId="8f3b41ac-413d-46e0-bc97-8181c95bcdc2" providerId="ADAL" clId="{5787B42F-48D4-4548-BDDD-413B41CD9B01}" dt="2024-08-07T14:09:08.619" v="9701" actId="26606"/>
          <ac:spMkLst>
            <pc:docMk/>
            <pc:sldMk cId="4022335870" sldId="2363"/>
            <ac:spMk id="3" creationId="{EA0E9455-C93C-EA07-44E0-BCFDF67B1AD6}"/>
          </ac:spMkLst>
        </pc:spChg>
        <pc:spChg chg="mod">
          <ac:chgData name="paul meaney" userId="8f3b41ac-413d-46e0-bc97-8181c95bcdc2" providerId="ADAL" clId="{5787B42F-48D4-4548-BDDD-413B41CD9B01}" dt="2024-08-07T14:09:16.764" v="9703" actId="26606"/>
          <ac:spMkLst>
            <pc:docMk/>
            <pc:sldMk cId="4022335870" sldId="2363"/>
            <ac:spMk id="4" creationId="{00E6AD58-7554-E1BE-27F1-8299ABB3597A}"/>
          </ac:spMkLst>
        </pc:spChg>
        <pc:spChg chg="add del">
          <ac:chgData name="paul meaney" userId="8f3b41ac-413d-46e0-bc97-8181c95bcdc2" providerId="ADAL" clId="{5787B42F-48D4-4548-BDDD-413B41CD9B01}" dt="2024-08-07T14:09:16.764" v="9703" actId="26606"/>
          <ac:spMkLst>
            <pc:docMk/>
            <pc:sldMk cId="4022335870" sldId="2363"/>
            <ac:spMk id="11" creationId="{FB5993E2-C02B-4335-ABA5-D8EC465551E3}"/>
          </ac:spMkLst>
        </pc:spChg>
        <pc:spChg chg="add del">
          <ac:chgData name="paul meaney" userId="8f3b41ac-413d-46e0-bc97-8181c95bcdc2" providerId="ADAL" clId="{5787B42F-48D4-4548-BDDD-413B41CD9B01}" dt="2024-08-07T14:09:16.764" v="9703" actId="26606"/>
          <ac:spMkLst>
            <pc:docMk/>
            <pc:sldMk cId="4022335870" sldId="2363"/>
            <ac:spMk id="13" creationId="{C0B801A2-5622-4BE8-9AD2-C337A2CD0022}"/>
          </ac:spMkLst>
        </pc:spChg>
        <pc:spChg chg="add del">
          <ac:chgData name="paul meaney" userId="8f3b41ac-413d-46e0-bc97-8181c95bcdc2" providerId="ADAL" clId="{5787B42F-48D4-4548-BDDD-413B41CD9B01}" dt="2024-08-07T14:09:16.764" v="9703" actId="26606"/>
          <ac:spMkLst>
            <pc:docMk/>
            <pc:sldMk cId="4022335870" sldId="2363"/>
            <ac:spMk id="15" creationId="{B7AF614F-5BC3-4086-99F5-B87C5847A071}"/>
          </ac:spMkLst>
        </pc:spChg>
        <pc:graphicFrameChg chg="add mod modGraphic">
          <ac:chgData name="paul meaney" userId="8f3b41ac-413d-46e0-bc97-8181c95bcdc2" providerId="ADAL" clId="{5787B42F-48D4-4548-BDDD-413B41CD9B01}" dt="2024-08-14T08:55:03.580" v="61591" actId="114"/>
          <ac:graphicFrameMkLst>
            <pc:docMk/>
            <pc:sldMk cId="4022335870" sldId="2363"/>
            <ac:graphicFrameMk id="6" creationId="{04FCDED0-9196-1D20-2478-8599614F6B34}"/>
          </ac:graphicFrameMkLst>
        </pc:graphicFrameChg>
      </pc:sldChg>
      <pc:sldChg chg="addSp delSp modSp add mod setBg">
        <pc:chgData name="paul meaney" userId="8f3b41ac-413d-46e0-bc97-8181c95bcdc2" providerId="ADAL" clId="{5787B42F-48D4-4548-BDDD-413B41CD9B01}" dt="2024-08-12T08:13:48.506" v="32010" actId="114"/>
        <pc:sldMkLst>
          <pc:docMk/>
          <pc:sldMk cId="2139555043" sldId="2364"/>
        </pc:sldMkLst>
        <pc:spChg chg="mod">
          <ac:chgData name="paul meaney" userId="8f3b41ac-413d-46e0-bc97-8181c95bcdc2" providerId="ADAL" clId="{5787B42F-48D4-4548-BDDD-413B41CD9B01}" dt="2024-08-07T14:09:30.287" v="9707" actId="26606"/>
          <ac:spMkLst>
            <pc:docMk/>
            <pc:sldMk cId="2139555043" sldId="2364"/>
            <ac:spMk id="2" creationId="{721482D6-60E2-C1F8-5779-C65F0DD9D4EC}"/>
          </ac:spMkLst>
        </pc:spChg>
        <pc:spChg chg="del mod">
          <ac:chgData name="paul meaney" userId="8f3b41ac-413d-46e0-bc97-8181c95bcdc2" providerId="ADAL" clId="{5787B42F-48D4-4548-BDDD-413B41CD9B01}" dt="2024-08-07T14:09:20.920" v="9704" actId="26606"/>
          <ac:spMkLst>
            <pc:docMk/>
            <pc:sldMk cId="2139555043" sldId="2364"/>
            <ac:spMk id="3" creationId="{EA0E9455-C93C-EA07-44E0-BCFDF67B1AD6}"/>
          </ac:spMkLst>
        </pc:spChg>
        <pc:spChg chg="mod">
          <ac:chgData name="paul meaney" userId="8f3b41ac-413d-46e0-bc97-8181c95bcdc2" providerId="ADAL" clId="{5787B42F-48D4-4548-BDDD-413B41CD9B01}" dt="2024-08-07T14:09:30.287" v="9707" actId="26606"/>
          <ac:spMkLst>
            <pc:docMk/>
            <pc:sldMk cId="2139555043" sldId="2364"/>
            <ac:spMk id="4" creationId="{00E6AD58-7554-E1BE-27F1-8299ABB3597A}"/>
          </ac:spMkLst>
        </pc:spChg>
        <pc:spChg chg="add del">
          <ac:chgData name="paul meaney" userId="8f3b41ac-413d-46e0-bc97-8181c95bcdc2" providerId="ADAL" clId="{5787B42F-48D4-4548-BDDD-413B41CD9B01}" dt="2024-08-07T14:09:27.748" v="9706" actId="26606"/>
          <ac:spMkLst>
            <pc:docMk/>
            <pc:sldMk cId="2139555043" sldId="2364"/>
            <ac:spMk id="11" creationId="{FB5993E2-C02B-4335-ABA5-D8EC465551E3}"/>
          </ac:spMkLst>
        </pc:spChg>
        <pc:spChg chg="add del">
          <ac:chgData name="paul meaney" userId="8f3b41ac-413d-46e0-bc97-8181c95bcdc2" providerId="ADAL" clId="{5787B42F-48D4-4548-BDDD-413B41CD9B01}" dt="2024-08-07T14:09:27.748" v="9706" actId="26606"/>
          <ac:spMkLst>
            <pc:docMk/>
            <pc:sldMk cId="2139555043" sldId="2364"/>
            <ac:spMk id="13" creationId="{C0B801A2-5622-4BE8-9AD2-C337A2CD0022}"/>
          </ac:spMkLst>
        </pc:spChg>
        <pc:spChg chg="add del">
          <ac:chgData name="paul meaney" userId="8f3b41ac-413d-46e0-bc97-8181c95bcdc2" providerId="ADAL" clId="{5787B42F-48D4-4548-BDDD-413B41CD9B01}" dt="2024-08-07T14:09:27.748" v="9706" actId="26606"/>
          <ac:spMkLst>
            <pc:docMk/>
            <pc:sldMk cId="2139555043" sldId="2364"/>
            <ac:spMk id="15" creationId="{B7AF614F-5BC3-4086-99F5-B87C5847A071}"/>
          </ac:spMkLst>
        </pc:spChg>
        <pc:spChg chg="add del">
          <ac:chgData name="paul meaney" userId="8f3b41ac-413d-46e0-bc97-8181c95bcdc2" providerId="ADAL" clId="{5787B42F-48D4-4548-BDDD-413B41CD9B01}" dt="2024-08-07T14:09:30.287" v="9707" actId="26606"/>
          <ac:spMkLst>
            <pc:docMk/>
            <pc:sldMk cId="2139555043" sldId="2364"/>
            <ac:spMk id="20" creationId="{FB5993E2-C02B-4335-ABA5-D8EC465551E3}"/>
          </ac:spMkLst>
        </pc:spChg>
        <pc:spChg chg="add del">
          <ac:chgData name="paul meaney" userId="8f3b41ac-413d-46e0-bc97-8181c95bcdc2" providerId="ADAL" clId="{5787B42F-48D4-4548-BDDD-413B41CD9B01}" dt="2024-08-07T14:09:30.287" v="9707" actId="26606"/>
          <ac:spMkLst>
            <pc:docMk/>
            <pc:sldMk cId="2139555043" sldId="2364"/>
            <ac:spMk id="22" creationId="{C0B801A2-5622-4BE8-9AD2-C337A2CD0022}"/>
          </ac:spMkLst>
        </pc:spChg>
        <pc:spChg chg="add del">
          <ac:chgData name="paul meaney" userId="8f3b41ac-413d-46e0-bc97-8181c95bcdc2" providerId="ADAL" clId="{5787B42F-48D4-4548-BDDD-413B41CD9B01}" dt="2024-08-07T14:09:30.287" v="9707" actId="26606"/>
          <ac:spMkLst>
            <pc:docMk/>
            <pc:sldMk cId="2139555043" sldId="2364"/>
            <ac:spMk id="24" creationId="{B7AF614F-5BC3-4086-99F5-B87C5847A071}"/>
          </ac:spMkLst>
        </pc:spChg>
        <pc:graphicFrameChg chg="add mod modGraphic">
          <ac:chgData name="paul meaney" userId="8f3b41ac-413d-46e0-bc97-8181c95bcdc2" providerId="ADAL" clId="{5787B42F-48D4-4548-BDDD-413B41CD9B01}" dt="2024-08-12T08:13:48.506" v="32010" actId="114"/>
          <ac:graphicFrameMkLst>
            <pc:docMk/>
            <pc:sldMk cId="2139555043" sldId="2364"/>
            <ac:graphicFrameMk id="6" creationId="{9E72380D-C38B-C08D-9855-727F597515FF}"/>
          </ac:graphicFrameMkLst>
        </pc:graphicFrameChg>
      </pc:sldChg>
      <pc:sldChg chg="addSp delSp modSp new mod setBg">
        <pc:chgData name="paul meaney" userId="8f3b41ac-413d-46e0-bc97-8181c95bcdc2" providerId="ADAL" clId="{5787B42F-48D4-4548-BDDD-413B41CD9B01}" dt="2024-08-07T14:35:29.475" v="11300" actId="26606"/>
        <pc:sldMkLst>
          <pc:docMk/>
          <pc:sldMk cId="4127871441" sldId="2365"/>
        </pc:sldMkLst>
        <pc:spChg chg="mod">
          <ac:chgData name="paul meaney" userId="8f3b41ac-413d-46e0-bc97-8181c95bcdc2" providerId="ADAL" clId="{5787B42F-48D4-4548-BDDD-413B41CD9B01}" dt="2024-08-07T14:35:13.729" v="11299" actId="26606"/>
          <ac:spMkLst>
            <pc:docMk/>
            <pc:sldMk cId="4127871441" sldId="2365"/>
            <ac:spMk id="2" creationId="{B722F191-AC10-7FFF-8391-C3EE80B3370B}"/>
          </ac:spMkLst>
        </pc:spChg>
        <pc:spChg chg="del mod">
          <ac:chgData name="paul meaney" userId="8f3b41ac-413d-46e0-bc97-8181c95bcdc2" providerId="ADAL" clId="{5787B42F-48D4-4548-BDDD-413B41CD9B01}" dt="2024-08-07T14:35:01.366" v="11296" actId="26606"/>
          <ac:spMkLst>
            <pc:docMk/>
            <pc:sldMk cId="4127871441" sldId="2365"/>
            <ac:spMk id="3" creationId="{DB41F9AD-9091-B94B-A855-4F2C16C16CF9}"/>
          </ac:spMkLst>
        </pc:spChg>
        <pc:spChg chg="mod">
          <ac:chgData name="paul meaney" userId="8f3b41ac-413d-46e0-bc97-8181c95bcdc2" providerId="ADAL" clId="{5787B42F-48D4-4548-BDDD-413B41CD9B01}" dt="2024-08-07T14:35:13.729" v="11299" actId="26606"/>
          <ac:spMkLst>
            <pc:docMk/>
            <pc:sldMk cId="4127871441" sldId="2365"/>
            <ac:spMk id="4" creationId="{623BF663-C188-9D3F-CD00-22EDE10B5ECC}"/>
          </ac:spMkLst>
        </pc:spChg>
        <pc:spChg chg="add del">
          <ac:chgData name="paul meaney" userId="8f3b41ac-413d-46e0-bc97-8181c95bcdc2" providerId="ADAL" clId="{5787B42F-48D4-4548-BDDD-413B41CD9B01}" dt="2024-08-07T14:35:09.480" v="11298" actId="26606"/>
          <ac:spMkLst>
            <pc:docMk/>
            <pc:sldMk cId="4127871441" sldId="2365"/>
            <ac:spMk id="11" creationId="{FB5993E2-C02B-4335-ABA5-D8EC465551E3}"/>
          </ac:spMkLst>
        </pc:spChg>
        <pc:spChg chg="add del">
          <ac:chgData name="paul meaney" userId="8f3b41ac-413d-46e0-bc97-8181c95bcdc2" providerId="ADAL" clId="{5787B42F-48D4-4548-BDDD-413B41CD9B01}" dt="2024-08-07T14:35:09.480" v="11298" actId="26606"/>
          <ac:spMkLst>
            <pc:docMk/>
            <pc:sldMk cId="4127871441" sldId="2365"/>
            <ac:spMk id="13" creationId="{C0B801A2-5622-4BE8-9AD2-C337A2CD0022}"/>
          </ac:spMkLst>
        </pc:spChg>
        <pc:spChg chg="add del">
          <ac:chgData name="paul meaney" userId="8f3b41ac-413d-46e0-bc97-8181c95bcdc2" providerId="ADAL" clId="{5787B42F-48D4-4548-BDDD-413B41CD9B01}" dt="2024-08-07T14:35:09.480" v="11298" actId="26606"/>
          <ac:spMkLst>
            <pc:docMk/>
            <pc:sldMk cId="4127871441" sldId="2365"/>
            <ac:spMk id="15" creationId="{B7AF614F-5BC3-4086-99F5-B87C5847A071}"/>
          </ac:spMkLst>
        </pc:spChg>
        <pc:spChg chg="add del">
          <ac:chgData name="paul meaney" userId="8f3b41ac-413d-46e0-bc97-8181c95bcdc2" providerId="ADAL" clId="{5787B42F-48D4-4548-BDDD-413B41CD9B01}" dt="2024-08-07T14:35:13.729" v="11299" actId="26606"/>
          <ac:spMkLst>
            <pc:docMk/>
            <pc:sldMk cId="4127871441" sldId="2365"/>
            <ac:spMk id="20" creationId="{FB5993E2-C02B-4335-ABA5-D8EC465551E3}"/>
          </ac:spMkLst>
        </pc:spChg>
        <pc:spChg chg="add del">
          <ac:chgData name="paul meaney" userId="8f3b41ac-413d-46e0-bc97-8181c95bcdc2" providerId="ADAL" clId="{5787B42F-48D4-4548-BDDD-413B41CD9B01}" dt="2024-08-07T14:35:13.729" v="11299" actId="26606"/>
          <ac:spMkLst>
            <pc:docMk/>
            <pc:sldMk cId="4127871441" sldId="2365"/>
            <ac:spMk id="22" creationId="{C0B801A2-5622-4BE8-9AD2-C337A2CD0022}"/>
          </ac:spMkLst>
        </pc:spChg>
        <pc:spChg chg="add del">
          <ac:chgData name="paul meaney" userId="8f3b41ac-413d-46e0-bc97-8181c95bcdc2" providerId="ADAL" clId="{5787B42F-48D4-4548-BDDD-413B41CD9B01}" dt="2024-08-07T14:35:13.729" v="11299" actId="26606"/>
          <ac:spMkLst>
            <pc:docMk/>
            <pc:sldMk cId="4127871441" sldId="2365"/>
            <ac:spMk id="24" creationId="{B7AF614F-5BC3-4086-99F5-B87C5847A071}"/>
          </ac:spMkLst>
        </pc:spChg>
        <pc:graphicFrameChg chg="add mod modGraphic">
          <ac:chgData name="paul meaney" userId="8f3b41ac-413d-46e0-bc97-8181c95bcdc2" providerId="ADAL" clId="{5787B42F-48D4-4548-BDDD-413B41CD9B01}" dt="2024-08-07T14:35:29.475" v="11300" actId="26606"/>
          <ac:graphicFrameMkLst>
            <pc:docMk/>
            <pc:sldMk cId="4127871441" sldId="2365"/>
            <ac:graphicFrameMk id="6" creationId="{BB0BE972-967D-C179-569E-AF82E45AD154}"/>
          </ac:graphicFrameMkLst>
        </pc:graphicFrameChg>
      </pc:sldChg>
      <pc:sldChg chg="modSp add mod">
        <pc:chgData name="paul meaney" userId="8f3b41ac-413d-46e0-bc97-8181c95bcdc2" providerId="ADAL" clId="{5787B42F-48D4-4548-BDDD-413B41CD9B01}" dt="2024-08-07T15:41:34.597" v="14271"/>
        <pc:sldMkLst>
          <pc:docMk/>
          <pc:sldMk cId="3050421743" sldId="2366"/>
        </pc:sldMkLst>
        <pc:spChg chg="mod">
          <ac:chgData name="paul meaney" userId="8f3b41ac-413d-46e0-bc97-8181c95bcdc2" providerId="ADAL" clId="{5787B42F-48D4-4548-BDDD-413B41CD9B01}" dt="2024-08-07T15:16:15.346" v="13170" actId="20577"/>
          <ac:spMkLst>
            <pc:docMk/>
            <pc:sldMk cId="3050421743" sldId="2366"/>
            <ac:spMk id="2" creationId="{FC18E7BA-DEBC-0FD9-EFA1-0F39221791BC}"/>
          </ac:spMkLst>
        </pc:spChg>
        <pc:graphicFrameChg chg="mod">
          <ac:chgData name="paul meaney" userId="8f3b41ac-413d-46e0-bc97-8181c95bcdc2" providerId="ADAL" clId="{5787B42F-48D4-4548-BDDD-413B41CD9B01}" dt="2024-08-07T15:41:34.597" v="14271"/>
          <ac:graphicFrameMkLst>
            <pc:docMk/>
            <pc:sldMk cId="3050421743" sldId="2366"/>
            <ac:graphicFrameMk id="7" creationId="{14754176-CF93-EF65-C4BE-EB804AA78411}"/>
          </ac:graphicFrameMkLst>
        </pc:graphicFrameChg>
      </pc:sldChg>
      <pc:sldChg chg="modSp add mod ord">
        <pc:chgData name="paul meaney" userId="8f3b41ac-413d-46e0-bc97-8181c95bcdc2" providerId="ADAL" clId="{5787B42F-48D4-4548-BDDD-413B41CD9B01}" dt="2024-08-13T12:48:02.129" v="54593" actId="20577"/>
        <pc:sldMkLst>
          <pc:docMk/>
          <pc:sldMk cId="536148135" sldId="2367"/>
        </pc:sldMkLst>
        <pc:spChg chg="mod">
          <ac:chgData name="paul meaney" userId="8f3b41ac-413d-46e0-bc97-8181c95bcdc2" providerId="ADAL" clId="{5787B42F-48D4-4548-BDDD-413B41CD9B01}" dt="2024-08-13T12:48:02.129" v="54593" actId="20577"/>
          <ac:spMkLst>
            <pc:docMk/>
            <pc:sldMk cId="536148135" sldId="2367"/>
            <ac:spMk id="2" creationId="{999BFB18-4DBD-7724-F80E-BFB0EB057D73}"/>
          </ac:spMkLst>
        </pc:spChg>
        <pc:graphicFrameChg chg="mod modGraphic">
          <ac:chgData name="paul meaney" userId="8f3b41ac-413d-46e0-bc97-8181c95bcdc2" providerId="ADAL" clId="{5787B42F-48D4-4548-BDDD-413B41CD9B01}" dt="2024-08-07T15:41:00.172" v="14233" actId="20577"/>
          <ac:graphicFrameMkLst>
            <pc:docMk/>
            <pc:sldMk cId="536148135" sldId="2367"/>
            <ac:graphicFrameMk id="5" creationId="{4D9A1448-0AAB-D08D-2303-92F43708835D}"/>
          </ac:graphicFrameMkLst>
        </pc:graphicFrameChg>
      </pc:sldChg>
      <pc:sldChg chg="modSp add">
        <pc:chgData name="paul meaney" userId="8f3b41ac-413d-46e0-bc97-8181c95bcdc2" providerId="ADAL" clId="{5787B42F-48D4-4548-BDDD-413B41CD9B01}" dt="2024-08-07T15:38:46.034" v="13841" actId="20577"/>
        <pc:sldMkLst>
          <pc:docMk/>
          <pc:sldMk cId="2827844577" sldId="2368"/>
        </pc:sldMkLst>
        <pc:graphicFrameChg chg="mod">
          <ac:chgData name="paul meaney" userId="8f3b41ac-413d-46e0-bc97-8181c95bcdc2" providerId="ADAL" clId="{5787B42F-48D4-4548-BDDD-413B41CD9B01}" dt="2024-08-07T15:38:46.034" v="13841" actId="20577"/>
          <ac:graphicFrameMkLst>
            <pc:docMk/>
            <pc:sldMk cId="2827844577" sldId="2368"/>
            <ac:graphicFrameMk id="6" creationId="{ABD4A79B-7980-7E04-95B3-5A958D3799EA}"/>
          </ac:graphicFrameMkLst>
        </pc:graphicFrameChg>
      </pc:sldChg>
      <pc:sldChg chg="add del">
        <pc:chgData name="paul meaney" userId="8f3b41ac-413d-46e0-bc97-8181c95bcdc2" providerId="ADAL" clId="{5787B42F-48D4-4548-BDDD-413B41CD9B01}" dt="2024-08-07T15:38:52.201" v="13842" actId="47"/>
        <pc:sldMkLst>
          <pc:docMk/>
          <pc:sldMk cId="311312313" sldId="2369"/>
        </pc:sldMkLst>
      </pc:sldChg>
      <pc:sldChg chg="add del">
        <pc:chgData name="paul meaney" userId="8f3b41ac-413d-46e0-bc97-8181c95bcdc2" providerId="ADAL" clId="{5787B42F-48D4-4548-BDDD-413B41CD9B01}" dt="2024-08-07T15:42:41.432" v="14312" actId="47"/>
        <pc:sldMkLst>
          <pc:docMk/>
          <pc:sldMk cId="761230044" sldId="2370"/>
        </pc:sldMkLst>
      </pc:sldChg>
      <pc:sldChg chg="modSp add del mod">
        <pc:chgData name="paul meaney" userId="8f3b41ac-413d-46e0-bc97-8181c95bcdc2" providerId="ADAL" clId="{5787B42F-48D4-4548-BDDD-413B41CD9B01}" dt="2024-08-07T14:23:37.586" v="11015" actId="47"/>
        <pc:sldMkLst>
          <pc:docMk/>
          <pc:sldMk cId="3001574890" sldId="2371"/>
        </pc:sldMkLst>
        <pc:spChg chg="mod">
          <ac:chgData name="paul meaney" userId="8f3b41ac-413d-46e0-bc97-8181c95bcdc2" providerId="ADAL" clId="{5787B42F-48D4-4548-BDDD-413B41CD9B01}" dt="2024-08-07T14:15:18.525" v="10520" actId="20577"/>
          <ac:spMkLst>
            <pc:docMk/>
            <pc:sldMk cId="3001574890" sldId="2371"/>
            <ac:spMk id="33" creationId="{5978A61A-ADF5-1399-D472-845DD7B59E3F}"/>
          </ac:spMkLst>
        </pc:spChg>
      </pc:sldChg>
      <pc:sldChg chg="addSp delSp modSp new mod setBg">
        <pc:chgData name="paul meaney" userId="8f3b41ac-413d-46e0-bc97-8181c95bcdc2" providerId="ADAL" clId="{5787B42F-48D4-4548-BDDD-413B41CD9B01}" dt="2024-08-07T14:17:18.075" v="10962" actId="26606"/>
        <pc:sldMkLst>
          <pc:docMk/>
          <pc:sldMk cId="2211584870" sldId="2372"/>
        </pc:sldMkLst>
        <pc:spChg chg="mod">
          <ac:chgData name="paul meaney" userId="8f3b41ac-413d-46e0-bc97-8181c95bcdc2" providerId="ADAL" clId="{5787B42F-48D4-4548-BDDD-413B41CD9B01}" dt="2024-08-07T14:17:18.075" v="10962" actId="26606"/>
          <ac:spMkLst>
            <pc:docMk/>
            <pc:sldMk cId="2211584870" sldId="2372"/>
            <ac:spMk id="2" creationId="{D63454F0-4125-54C7-E1AA-70B41E132517}"/>
          </ac:spMkLst>
        </pc:spChg>
        <pc:spChg chg="del mod">
          <ac:chgData name="paul meaney" userId="8f3b41ac-413d-46e0-bc97-8181c95bcdc2" providerId="ADAL" clId="{5787B42F-48D4-4548-BDDD-413B41CD9B01}" dt="2024-08-07T14:17:14.217" v="10961" actId="26606"/>
          <ac:spMkLst>
            <pc:docMk/>
            <pc:sldMk cId="2211584870" sldId="2372"/>
            <ac:spMk id="3" creationId="{107FDED6-D895-74EA-F11C-D7279B6D3091}"/>
          </ac:spMkLst>
        </pc:spChg>
        <pc:spChg chg="mod">
          <ac:chgData name="paul meaney" userId="8f3b41ac-413d-46e0-bc97-8181c95bcdc2" providerId="ADAL" clId="{5787B42F-48D4-4548-BDDD-413B41CD9B01}" dt="2024-08-07T14:17:18.075" v="10962" actId="26606"/>
          <ac:spMkLst>
            <pc:docMk/>
            <pc:sldMk cId="2211584870" sldId="2372"/>
            <ac:spMk id="4" creationId="{AB1154D1-CED9-6353-1FDF-06800EC8DB1D}"/>
          </ac:spMkLst>
        </pc:spChg>
        <pc:spChg chg="add del">
          <ac:chgData name="paul meaney" userId="8f3b41ac-413d-46e0-bc97-8181c95bcdc2" providerId="ADAL" clId="{5787B42F-48D4-4548-BDDD-413B41CD9B01}" dt="2024-08-07T14:17:18.075" v="10962" actId="26606"/>
          <ac:spMkLst>
            <pc:docMk/>
            <pc:sldMk cId="2211584870" sldId="2372"/>
            <ac:spMk id="10" creationId="{FB5993E2-C02B-4335-ABA5-D8EC465551E3}"/>
          </ac:spMkLst>
        </pc:spChg>
        <pc:spChg chg="add del">
          <ac:chgData name="paul meaney" userId="8f3b41ac-413d-46e0-bc97-8181c95bcdc2" providerId="ADAL" clId="{5787B42F-48D4-4548-BDDD-413B41CD9B01}" dt="2024-08-07T14:17:18.075" v="10962" actId="26606"/>
          <ac:spMkLst>
            <pc:docMk/>
            <pc:sldMk cId="2211584870" sldId="2372"/>
            <ac:spMk id="12" creationId="{C0B801A2-5622-4BE8-9AD2-C337A2CD0022}"/>
          </ac:spMkLst>
        </pc:spChg>
        <pc:spChg chg="add del">
          <ac:chgData name="paul meaney" userId="8f3b41ac-413d-46e0-bc97-8181c95bcdc2" providerId="ADAL" clId="{5787B42F-48D4-4548-BDDD-413B41CD9B01}" dt="2024-08-07T14:17:18.075" v="10962" actId="26606"/>
          <ac:spMkLst>
            <pc:docMk/>
            <pc:sldMk cId="2211584870" sldId="2372"/>
            <ac:spMk id="14" creationId="{B7AF614F-5BC3-4086-99F5-B87C5847A071}"/>
          </ac:spMkLst>
        </pc:spChg>
        <pc:graphicFrameChg chg="add mod modGraphic">
          <ac:chgData name="paul meaney" userId="8f3b41ac-413d-46e0-bc97-8181c95bcdc2" providerId="ADAL" clId="{5787B42F-48D4-4548-BDDD-413B41CD9B01}" dt="2024-08-07T14:17:18.075" v="10962" actId="26606"/>
          <ac:graphicFrameMkLst>
            <pc:docMk/>
            <pc:sldMk cId="2211584870" sldId="2372"/>
            <ac:graphicFrameMk id="6" creationId="{7D6C7696-D6E1-25F7-6374-3FA86D493B77}"/>
          </ac:graphicFrameMkLst>
        </pc:graphicFrameChg>
      </pc:sldChg>
      <pc:sldChg chg="addSp modSp add mod ord modAnim">
        <pc:chgData name="paul meaney" userId="8f3b41ac-413d-46e0-bc97-8181c95bcdc2" providerId="ADAL" clId="{5787B42F-48D4-4548-BDDD-413B41CD9B01}" dt="2024-08-07T14:41:27.401" v="11319"/>
        <pc:sldMkLst>
          <pc:docMk/>
          <pc:sldMk cId="415143114" sldId="2373"/>
        </pc:sldMkLst>
        <pc:spChg chg="mod">
          <ac:chgData name="paul meaney" userId="8f3b41ac-413d-46e0-bc97-8181c95bcdc2" providerId="ADAL" clId="{5787B42F-48D4-4548-BDDD-413B41CD9B01}" dt="2024-08-07T14:31:25.708" v="11180" actId="20577"/>
          <ac:spMkLst>
            <pc:docMk/>
            <pc:sldMk cId="415143114" sldId="2373"/>
            <ac:spMk id="2" creationId="{24CF8F91-71BD-F0E7-1557-A0EC24D60E49}"/>
          </ac:spMkLst>
        </pc:spChg>
        <pc:spChg chg="mod">
          <ac:chgData name="paul meaney" userId="8f3b41ac-413d-46e0-bc97-8181c95bcdc2" providerId="ADAL" clId="{5787B42F-48D4-4548-BDDD-413B41CD9B01}" dt="2024-08-07T14:35:54.308" v="11302" actId="1076"/>
          <ac:spMkLst>
            <pc:docMk/>
            <pc:sldMk cId="415143114" sldId="2373"/>
            <ac:spMk id="3" creationId="{BFF812D2-C9F7-6556-75D9-D47E3D8E44EE}"/>
          </ac:spMkLst>
        </pc:spChg>
        <pc:spChg chg="mod">
          <ac:chgData name="paul meaney" userId="8f3b41ac-413d-46e0-bc97-8181c95bcdc2" providerId="ADAL" clId="{5787B42F-48D4-4548-BDDD-413B41CD9B01}" dt="2024-08-07T14:35:54.308" v="11302" actId="1076"/>
          <ac:spMkLst>
            <pc:docMk/>
            <pc:sldMk cId="415143114" sldId="2373"/>
            <ac:spMk id="5" creationId="{A0CD40CF-11BD-DB46-C39A-362D12905708}"/>
          </ac:spMkLst>
        </pc:spChg>
        <pc:spChg chg="mod">
          <ac:chgData name="paul meaney" userId="8f3b41ac-413d-46e0-bc97-8181c95bcdc2" providerId="ADAL" clId="{5787B42F-48D4-4548-BDDD-413B41CD9B01}" dt="2024-08-07T14:35:54.308" v="11302" actId="1076"/>
          <ac:spMkLst>
            <pc:docMk/>
            <pc:sldMk cId="415143114" sldId="2373"/>
            <ac:spMk id="7" creationId="{74F31D31-E5D9-9785-067E-93FE0DC07464}"/>
          </ac:spMkLst>
        </pc:spChg>
        <pc:spChg chg="mod">
          <ac:chgData name="paul meaney" userId="8f3b41ac-413d-46e0-bc97-8181c95bcdc2" providerId="ADAL" clId="{5787B42F-48D4-4548-BDDD-413B41CD9B01}" dt="2024-08-07T14:35:54.308" v="11302" actId="1076"/>
          <ac:spMkLst>
            <pc:docMk/>
            <pc:sldMk cId="415143114" sldId="2373"/>
            <ac:spMk id="8" creationId="{7B0DFE5B-D87E-F7F4-9CCC-B783B59B38CE}"/>
          </ac:spMkLst>
        </pc:spChg>
        <pc:spChg chg="add mod">
          <ac:chgData name="paul meaney" userId="8f3b41ac-413d-46e0-bc97-8181c95bcdc2" providerId="ADAL" clId="{5787B42F-48D4-4548-BDDD-413B41CD9B01}" dt="2024-08-07T14:37:33.337" v="11314" actId="2085"/>
          <ac:spMkLst>
            <pc:docMk/>
            <pc:sldMk cId="415143114" sldId="2373"/>
            <ac:spMk id="9" creationId="{B01944EF-2B41-1F12-8CF1-F08A07812713}"/>
          </ac:spMkLst>
        </pc:spChg>
        <pc:spChg chg="mod">
          <ac:chgData name="paul meaney" userId="8f3b41ac-413d-46e0-bc97-8181c95bcdc2" providerId="ADAL" clId="{5787B42F-48D4-4548-BDDD-413B41CD9B01}" dt="2024-08-07T14:35:54.308" v="11302" actId="1076"/>
          <ac:spMkLst>
            <pc:docMk/>
            <pc:sldMk cId="415143114" sldId="2373"/>
            <ac:spMk id="12" creationId="{B8309B81-9B2F-13F4-772C-71907B198D3D}"/>
          </ac:spMkLst>
        </pc:spChg>
        <pc:spChg chg="mod">
          <ac:chgData name="paul meaney" userId="8f3b41ac-413d-46e0-bc97-8181c95bcdc2" providerId="ADAL" clId="{5787B42F-48D4-4548-BDDD-413B41CD9B01}" dt="2024-08-07T14:35:54.308" v="11302" actId="1076"/>
          <ac:spMkLst>
            <pc:docMk/>
            <pc:sldMk cId="415143114" sldId="2373"/>
            <ac:spMk id="14" creationId="{B00D14EC-AA56-6E8C-EB1E-F654DBBFA7E5}"/>
          </ac:spMkLst>
        </pc:spChg>
        <pc:spChg chg="mod">
          <ac:chgData name="paul meaney" userId="8f3b41ac-413d-46e0-bc97-8181c95bcdc2" providerId="ADAL" clId="{5787B42F-48D4-4548-BDDD-413B41CD9B01}" dt="2024-08-07T14:35:54.308" v="11302" actId="1076"/>
          <ac:spMkLst>
            <pc:docMk/>
            <pc:sldMk cId="415143114" sldId="2373"/>
            <ac:spMk id="19" creationId="{D7576F89-D385-B9DE-DFF7-390096DA6BEA}"/>
          </ac:spMkLst>
        </pc:spChg>
        <pc:spChg chg="mod">
          <ac:chgData name="paul meaney" userId="8f3b41ac-413d-46e0-bc97-8181c95bcdc2" providerId="ADAL" clId="{5787B42F-48D4-4548-BDDD-413B41CD9B01}" dt="2024-08-07T14:35:54.308" v="11302" actId="1076"/>
          <ac:spMkLst>
            <pc:docMk/>
            <pc:sldMk cId="415143114" sldId="2373"/>
            <ac:spMk id="20" creationId="{2D9D9651-4CF1-BE15-3B3F-92FA6ECD4041}"/>
          </ac:spMkLst>
        </pc:spChg>
        <pc:spChg chg="mod">
          <ac:chgData name="paul meaney" userId="8f3b41ac-413d-46e0-bc97-8181c95bcdc2" providerId="ADAL" clId="{5787B42F-48D4-4548-BDDD-413B41CD9B01}" dt="2024-08-07T14:35:54.308" v="11302" actId="1076"/>
          <ac:spMkLst>
            <pc:docMk/>
            <pc:sldMk cId="415143114" sldId="2373"/>
            <ac:spMk id="22" creationId="{FB41EF5C-F255-3A78-DD21-017049C3C3CF}"/>
          </ac:spMkLst>
        </pc:spChg>
        <pc:spChg chg="mod">
          <ac:chgData name="paul meaney" userId="8f3b41ac-413d-46e0-bc97-8181c95bcdc2" providerId="ADAL" clId="{5787B42F-48D4-4548-BDDD-413B41CD9B01}" dt="2024-08-07T14:35:54.308" v="11302" actId="1076"/>
          <ac:spMkLst>
            <pc:docMk/>
            <pc:sldMk cId="415143114" sldId="2373"/>
            <ac:spMk id="23" creationId="{2271D714-9CEC-8DE0-CE76-32025311C4DD}"/>
          </ac:spMkLst>
        </pc:spChg>
        <pc:spChg chg="mod">
          <ac:chgData name="paul meaney" userId="8f3b41ac-413d-46e0-bc97-8181c95bcdc2" providerId="ADAL" clId="{5787B42F-48D4-4548-BDDD-413B41CD9B01}" dt="2024-08-07T14:35:54.308" v="11302" actId="1076"/>
          <ac:spMkLst>
            <pc:docMk/>
            <pc:sldMk cId="415143114" sldId="2373"/>
            <ac:spMk id="25" creationId="{0D64236F-B484-9327-9398-38329C328BC3}"/>
          </ac:spMkLst>
        </pc:spChg>
        <pc:spChg chg="mod">
          <ac:chgData name="paul meaney" userId="8f3b41ac-413d-46e0-bc97-8181c95bcdc2" providerId="ADAL" clId="{5787B42F-48D4-4548-BDDD-413B41CD9B01}" dt="2024-08-07T14:35:54.308" v="11302" actId="1076"/>
          <ac:spMkLst>
            <pc:docMk/>
            <pc:sldMk cId="415143114" sldId="2373"/>
            <ac:spMk id="26" creationId="{B3ECC9BB-350D-CAEA-6979-BE0F5D3B7482}"/>
          </ac:spMkLst>
        </pc:spChg>
        <pc:spChg chg="mod">
          <ac:chgData name="paul meaney" userId="8f3b41ac-413d-46e0-bc97-8181c95bcdc2" providerId="ADAL" clId="{5787B42F-48D4-4548-BDDD-413B41CD9B01}" dt="2024-08-07T14:35:54.308" v="11302" actId="1076"/>
          <ac:spMkLst>
            <pc:docMk/>
            <pc:sldMk cId="415143114" sldId="2373"/>
            <ac:spMk id="27" creationId="{A9A21BF1-74A9-5814-EB6E-2BAFAAE9D10F}"/>
          </ac:spMkLst>
        </pc:spChg>
        <pc:spChg chg="mod">
          <ac:chgData name="paul meaney" userId="8f3b41ac-413d-46e0-bc97-8181c95bcdc2" providerId="ADAL" clId="{5787B42F-48D4-4548-BDDD-413B41CD9B01}" dt="2024-08-07T14:35:54.308" v="11302" actId="1076"/>
          <ac:spMkLst>
            <pc:docMk/>
            <pc:sldMk cId="415143114" sldId="2373"/>
            <ac:spMk id="28" creationId="{DC9E0CC4-E39C-3BA9-7CE8-BCED5BE03891}"/>
          </ac:spMkLst>
        </pc:spChg>
        <pc:spChg chg="mod">
          <ac:chgData name="paul meaney" userId="8f3b41ac-413d-46e0-bc97-8181c95bcdc2" providerId="ADAL" clId="{5787B42F-48D4-4548-BDDD-413B41CD9B01}" dt="2024-08-07T14:35:54.308" v="11302" actId="1076"/>
          <ac:spMkLst>
            <pc:docMk/>
            <pc:sldMk cId="415143114" sldId="2373"/>
            <ac:spMk id="29" creationId="{FA3EA325-FF09-83E2-81E5-975897A19346}"/>
          </ac:spMkLst>
        </pc:spChg>
        <pc:spChg chg="mod">
          <ac:chgData name="paul meaney" userId="8f3b41ac-413d-46e0-bc97-8181c95bcdc2" providerId="ADAL" clId="{5787B42F-48D4-4548-BDDD-413B41CD9B01}" dt="2024-08-07T14:31:38.930" v="11206" actId="20577"/>
          <ac:spMkLst>
            <pc:docMk/>
            <pc:sldMk cId="415143114" sldId="2373"/>
            <ac:spMk id="33" creationId="{5978A61A-ADF5-1399-D472-845DD7B59E3F}"/>
          </ac:spMkLst>
        </pc:spChg>
        <pc:picChg chg="mod">
          <ac:chgData name="paul meaney" userId="8f3b41ac-413d-46e0-bc97-8181c95bcdc2" providerId="ADAL" clId="{5787B42F-48D4-4548-BDDD-413B41CD9B01}" dt="2024-08-07T14:35:54.308" v="11302" actId="1076"/>
          <ac:picMkLst>
            <pc:docMk/>
            <pc:sldMk cId="415143114" sldId="2373"/>
            <ac:picMk id="6" creationId="{E6AD6165-9B80-3E10-4796-E5FEE2B672AC}"/>
          </ac:picMkLst>
        </pc:picChg>
        <pc:picChg chg="mod">
          <ac:chgData name="paul meaney" userId="8f3b41ac-413d-46e0-bc97-8181c95bcdc2" providerId="ADAL" clId="{5787B42F-48D4-4548-BDDD-413B41CD9B01}" dt="2024-08-07T14:39:12.690" v="11317" actId="1076"/>
          <ac:picMkLst>
            <pc:docMk/>
            <pc:sldMk cId="415143114" sldId="2373"/>
            <ac:picMk id="10" creationId="{BA8C3220-193B-2CFA-E3B9-95649D5F16CC}"/>
          </ac:picMkLst>
        </pc:picChg>
        <pc:picChg chg="mod">
          <ac:chgData name="paul meaney" userId="8f3b41ac-413d-46e0-bc97-8181c95bcdc2" providerId="ADAL" clId="{5787B42F-48D4-4548-BDDD-413B41CD9B01}" dt="2024-08-07T14:35:54.308" v="11302" actId="1076"/>
          <ac:picMkLst>
            <pc:docMk/>
            <pc:sldMk cId="415143114" sldId="2373"/>
            <ac:picMk id="17" creationId="{DA6080B4-1CDD-ADE3-2D10-C34DE700ECCD}"/>
          </ac:picMkLst>
        </pc:picChg>
        <pc:picChg chg="mod">
          <ac:chgData name="paul meaney" userId="8f3b41ac-413d-46e0-bc97-8181c95bcdc2" providerId="ADAL" clId="{5787B42F-48D4-4548-BDDD-413B41CD9B01}" dt="2024-08-07T14:35:54.308" v="11302" actId="1076"/>
          <ac:picMkLst>
            <pc:docMk/>
            <pc:sldMk cId="415143114" sldId="2373"/>
            <ac:picMk id="18" creationId="{97BF51B9-AEF1-943D-E6A4-886F7E402FAA}"/>
          </ac:picMkLst>
        </pc:picChg>
      </pc:sldChg>
      <pc:sldChg chg="modSp add del mod ord">
        <pc:chgData name="paul meaney" userId="8f3b41ac-413d-46e0-bc97-8181c95bcdc2" providerId="ADAL" clId="{5787B42F-48D4-4548-BDDD-413B41CD9B01}" dt="2024-08-07T14:26:50.588" v="11042" actId="47"/>
        <pc:sldMkLst>
          <pc:docMk/>
          <pc:sldMk cId="2616362353" sldId="2373"/>
        </pc:sldMkLst>
        <pc:spChg chg="mod">
          <ac:chgData name="paul meaney" userId="8f3b41ac-413d-46e0-bc97-8181c95bcdc2" providerId="ADAL" clId="{5787B42F-48D4-4548-BDDD-413B41CD9B01}" dt="2024-08-07T14:24:09.415" v="11018" actId="1076"/>
          <ac:spMkLst>
            <pc:docMk/>
            <pc:sldMk cId="2616362353" sldId="2373"/>
            <ac:spMk id="3" creationId="{BFF812D2-C9F7-6556-75D9-D47E3D8E44EE}"/>
          </ac:spMkLst>
        </pc:spChg>
        <pc:spChg chg="mod">
          <ac:chgData name="paul meaney" userId="8f3b41ac-413d-46e0-bc97-8181c95bcdc2" providerId="ADAL" clId="{5787B42F-48D4-4548-BDDD-413B41CD9B01}" dt="2024-08-07T14:24:09.415" v="11018" actId="1076"/>
          <ac:spMkLst>
            <pc:docMk/>
            <pc:sldMk cId="2616362353" sldId="2373"/>
            <ac:spMk id="5" creationId="{A0CD40CF-11BD-DB46-C39A-362D12905708}"/>
          </ac:spMkLst>
        </pc:spChg>
        <pc:spChg chg="mod">
          <ac:chgData name="paul meaney" userId="8f3b41ac-413d-46e0-bc97-8181c95bcdc2" providerId="ADAL" clId="{5787B42F-48D4-4548-BDDD-413B41CD9B01}" dt="2024-08-07T14:24:09.415" v="11018" actId="1076"/>
          <ac:spMkLst>
            <pc:docMk/>
            <pc:sldMk cId="2616362353" sldId="2373"/>
            <ac:spMk id="7" creationId="{74F31D31-E5D9-9785-067E-93FE0DC07464}"/>
          </ac:spMkLst>
        </pc:spChg>
        <pc:spChg chg="mod">
          <ac:chgData name="paul meaney" userId="8f3b41ac-413d-46e0-bc97-8181c95bcdc2" providerId="ADAL" clId="{5787B42F-48D4-4548-BDDD-413B41CD9B01}" dt="2024-08-07T14:24:14.108" v="11019" actId="1076"/>
          <ac:spMkLst>
            <pc:docMk/>
            <pc:sldMk cId="2616362353" sldId="2373"/>
            <ac:spMk id="26" creationId="{B3ECC9BB-350D-CAEA-6979-BE0F5D3B7482}"/>
          </ac:spMkLst>
        </pc:spChg>
        <pc:spChg chg="mod">
          <ac:chgData name="paul meaney" userId="8f3b41ac-413d-46e0-bc97-8181c95bcdc2" providerId="ADAL" clId="{5787B42F-48D4-4548-BDDD-413B41CD9B01}" dt="2024-08-07T14:24:27.804" v="11023" actId="1076"/>
          <ac:spMkLst>
            <pc:docMk/>
            <pc:sldMk cId="2616362353" sldId="2373"/>
            <ac:spMk id="27" creationId="{A9A21BF1-74A9-5814-EB6E-2BAFAAE9D10F}"/>
          </ac:spMkLst>
        </pc:spChg>
        <pc:spChg chg="mod">
          <ac:chgData name="paul meaney" userId="8f3b41ac-413d-46e0-bc97-8181c95bcdc2" providerId="ADAL" clId="{5787B42F-48D4-4548-BDDD-413B41CD9B01}" dt="2024-08-07T14:24:25.726" v="11022" actId="1076"/>
          <ac:spMkLst>
            <pc:docMk/>
            <pc:sldMk cId="2616362353" sldId="2373"/>
            <ac:spMk id="28" creationId="{DC9E0CC4-E39C-3BA9-7CE8-BCED5BE03891}"/>
          </ac:spMkLst>
        </pc:spChg>
        <pc:spChg chg="mod">
          <ac:chgData name="paul meaney" userId="8f3b41ac-413d-46e0-bc97-8181c95bcdc2" providerId="ADAL" clId="{5787B42F-48D4-4548-BDDD-413B41CD9B01}" dt="2024-08-07T14:24:17.374" v="11020" actId="1076"/>
          <ac:spMkLst>
            <pc:docMk/>
            <pc:sldMk cId="2616362353" sldId="2373"/>
            <ac:spMk id="29" creationId="{FA3EA325-FF09-83E2-81E5-975897A19346}"/>
          </ac:spMkLst>
        </pc:spChg>
        <pc:picChg chg="mod">
          <ac:chgData name="paul meaney" userId="8f3b41ac-413d-46e0-bc97-8181c95bcdc2" providerId="ADAL" clId="{5787B42F-48D4-4548-BDDD-413B41CD9B01}" dt="2024-08-07T14:24:09.415" v="11018" actId="1076"/>
          <ac:picMkLst>
            <pc:docMk/>
            <pc:sldMk cId="2616362353" sldId="2373"/>
            <ac:picMk id="6" creationId="{E6AD6165-9B80-3E10-4796-E5FEE2B672AC}"/>
          </ac:picMkLst>
        </pc:picChg>
        <pc:picChg chg="mod">
          <ac:chgData name="paul meaney" userId="8f3b41ac-413d-46e0-bc97-8181c95bcdc2" providerId="ADAL" clId="{5787B42F-48D4-4548-BDDD-413B41CD9B01}" dt="2024-08-07T14:24:31.903" v="11024" actId="1076"/>
          <ac:picMkLst>
            <pc:docMk/>
            <pc:sldMk cId="2616362353" sldId="2373"/>
            <ac:picMk id="17" creationId="{DA6080B4-1CDD-ADE3-2D10-C34DE700ECCD}"/>
          </ac:picMkLst>
        </pc:picChg>
        <pc:picChg chg="mod">
          <ac:chgData name="paul meaney" userId="8f3b41ac-413d-46e0-bc97-8181c95bcdc2" providerId="ADAL" clId="{5787B42F-48D4-4548-BDDD-413B41CD9B01}" dt="2024-08-07T14:24:22.123" v="11021" actId="1076"/>
          <ac:picMkLst>
            <pc:docMk/>
            <pc:sldMk cId="2616362353" sldId="2373"/>
            <ac:picMk id="18" creationId="{97BF51B9-AEF1-943D-E6A4-886F7E402FAA}"/>
          </ac:picMkLst>
        </pc:picChg>
      </pc:sldChg>
      <pc:sldChg chg="addSp delSp modSp new mod setBg">
        <pc:chgData name="paul meaney" userId="8f3b41ac-413d-46e0-bc97-8181c95bcdc2" providerId="ADAL" clId="{5787B42F-48D4-4548-BDDD-413B41CD9B01}" dt="2024-08-07T15:43:02.099" v="14314" actId="114"/>
        <pc:sldMkLst>
          <pc:docMk/>
          <pc:sldMk cId="3346940580" sldId="2374"/>
        </pc:sldMkLst>
        <pc:spChg chg="mod">
          <ac:chgData name="paul meaney" userId="8f3b41ac-413d-46e0-bc97-8181c95bcdc2" providerId="ADAL" clId="{5787B42F-48D4-4548-BDDD-413B41CD9B01}" dt="2024-08-07T15:05:43.252" v="12149" actId="26606"/>
          <ac:spMkLst>
            <pc:docMk/>
            <pc:sldMk cId="3346940580" sldId="2374"/>
            <ac:spMk id="2" creationId="{7CF81EB2-E374-9EA0-5A16-8A54FF334614}"/>
          </ac:spMkLst>
        </pc:spChg>
        <pc:spChg chg="del mod">
          <ac:chgData name="paul meaney" userId="8f3b41ac-413d-46e0-bc97-8181c95bcdc2" providerId="ADAL" clId="{5787B42F-48D4-4548-BDDD-413B41CD9B01}" dt="2024-08-07T15:05:37.429" v="12147" actId="26606"/>
          <ac:spMkLst>
            <pc:docMk/>
            <pc:sldMk cId="3346940580" sldId="2374"/>
            <ac:spMk id="3" creationId="{64927A27-1AB9-7445-0199-0B3F2EA167B3}"/>
          </ac:spMkLst>
        </pc:spChg>
        <pc:spChg chg="mod">
          <ac:chgData name="paul meaney" userId="8f3b41ac-413d-46e0-bc97-8181c95bcdc2" providerId="ADAL" clId="{5787B42F-48D4-4548-BDDD-413B41CD9B01}" dt="2024-08-07T15:05:43.252" v="12149" actId="26606"/>
          <ac:spMkLst>
            <pc:docMk/>
            <pc:sldMk cId="3346940580" sldId="2374"/>
            <ac:spMk id="4" creationId="{79D17564-2C4A-41F3-2046-73740117949A}"/>
          </ac:spMkLst>
        </pc:spChg>
        <pc:spChg chg="add del">
          <ac:chgData name="paul meaney" userId="8f3b41ac-413d-46e0-bc97-8181c95bcdc2" providerId="ADAL" clId="{5787B42F-48D4-4548-BDDD-413B41CD9B01}" dt="2024-08-07T15:05:43.252" v="12149" actId="26606"/>
          <ac:spMkLst>
            <pc:docMk/>
            <pc:sldMk cId="3346940580" sldId="2374"/>
            <ac:spMk id="11" creationId="{FB5993E2-C02B-4335-ABA5-D8EC465551E3}"/>
          </ac:spMkLst>
        </pc:spChg>
        <pc:spChg chg="add del">
          <ac:chgData name="paul meaney" userId="8f3b41ac-413d-46e0-bc97-8181c95bcdc2" providerId="ADAL" clId="{5787B42F-48D4-4548-BDDD-413B41CD9B01}" dt="2024-08-07T15:05:43.252" v="12149" actId="26606"/>
          <ac:spMkLst>
            <pc:docMk/>
            <pc:sldMk cId="3346940580" sldId="2374"/>
            <ac:spMk id="13" creationId="{C0B801A2-5622-4BE8-9AD2-C337A2CD0022}"/>
          </ac:spMkLst>
        </pc:spChg>
        <pc:spChg chg="add del">
          <ac:chgData name="paul meaney" userId="8f3b41ac-413d-46e0-bc97-8181c95bcdc2" providerId="ADAL" clId="{5787B42F-48D4-4548-BDDD-413B41CD9B01}" dt="2024-08-07T15:05:43.252" v="12149" actId="26606"/>
          <ac:spMkLst>
            <pc:docMk/>
            <pc:sldMk cId="3346940580" sldId="2374"/>
            <ac:spMk id="15" creationId="{B7AF614F-5BC3-4086-99F5-B87C5847A071}"/>
          </ac:spMkLst>
        </pc:spChg>
        <pc:graphicFrameChg chg="add mod modGraphic">
          <ac:chgData name="paul meaney" userId="8f3b41ac-413d-46e0-bc97-8181c95bcdc2" providerId="ADAL" clId="{5787B42F-48D4-4548-BDDD-413B41CD9B01}" dt="2024-08-07T15:43:02.099" v="14314" actId="114"/>
          <ac:graphicFrameMkLst>
            <pc:docMk/>
            <pc:sldMk cId="3346940580" sldId="2374"/>
            <ac:graphicFrameMk id="6" creationId="{D0D5BC21-57CF-327D-9197-867D2267D21C}"/>
          </ac:graphicFrameMkLst>
        </pc:graphicFrameChg>
      </pc:sldChg>
      <pc:sldChg chg="addSp delSp modSp add mod ord delAnim modAnim">
        <pc:chgData name="paul meaney" userId="8f3b41ac-413d-46e0-bc97-8181c95bcdc2" providerId="ADAL" clId="{5787B42F-48D4-4548-BDDD-413B41CD9B01}" dt="2024-08-07T15:02:30.664" v="11749" actId="2085"/>
        <pc:sldMkLst>
          <pc:docMk/>
          <pc:sldMk cId="2111586292" sldId="2375"/>
        </pc:sldMkLst>
        <pc:spChg chg="mod">
          <ac:chgData name="paul meaney" userId="8f3b41ac-413d-46e0-bc97-8181c95bcdc2" providerId="ADAL" clId="{5787B42F-48D4-4548-BDDD-413B41CD9B01}" dt="2024-08-07T14:42:38.253" v="11339" actId="20577"/>
          <ac:spMkLst>
            <pc:docMk/>
            <pc:sldMk cId="2111586292" sldId="2375"/>
            <ac:spMk id="2" creationId="{24CF8F91-71BD-F0E7-1557-A0EC24D60E49}"/>
          </ac:spMkLst>
        </pc:spChg>
        <pc:spChg chg="del mod">
          <ac:chgData name="paul meaney" userId="8f3b41ac-413d-46e0-bc97-8181c95bcdc2" providerId="ADAL" clId="{5787B42F-48D4-4548-BDDD-413B41CD9B01}" dt="2024-08-07T14:45:09.649" v="11376" actId="478"/>
          <ac:spMkLst>
            <pc:docMk/>
            <pc:sldMk cId="2111586292" sldId="2375"/>
            <ac:spMk id="3" creationId="{BFF812D2-C9F7-6556-75D9-D47E3D8E44EE}"/>
          </ac:spMkLst>
        </pc:spChg>
        <pc:spChg chg="mod">
          <ac:chgData name="paul meaney" userId="8f3b41ac-413d-46e0-bc97-8181c95bcdc2" providerId="ADAL" clId="{5787B42F-48D4-4548-BDDD-413B41CD9B01}" dt="2024-08-07T14:44:51.757" v="11372" actId="255"/>
          <ac:spMkLst>
            <pc:docMk/>
            <pc:sldMk cId="2111586292" sldId="2375"/>
            <ac:spMk id="5" creationId="{A0CD40CF-11BD-DB46-C39A-362D12905708}"/>
          </ac:spMkLst>
        </pc:spChg>
        <pc:spChg chg="del">
          <ac:chgData name="paul meaney" userId="8f3b41ac-413d-46e0-bc97-8181c95bcdc2" providerId="ADAL" clId="{5787B42F-48D4-4548-BDDD-413B41CD9B01}" dt="2024-08-07T14:44:26.561" v="11366" actId="478"/>
          <ac:spMkLst>
            <pc:docMk/>
            <pc:sldMk cId="2111586292" sldId="2375"/>
            <ac:spMk id="7" creationId="{74F31D31-E5D9-9785-067E-93FE0DC07464}"/>
          </ac:spMkLst>
        </pc:spChg>
        <pc:spChg chg="mod">
          <ac:chgData name="paul meaney" userId="8f3b41ac-413d-46e0-bc97-8181c95bcdc2" providerId="ADAL" clId="{5787B42F-48D4-4548-BDDD-413B41CD9B01}" dt="2024-08-07T14:46:42.275" v="11461" actId="1076"/>
          <ac:spMkLst>
            <pc:docMk/>
            <pc:sldMk cId="2111586292" sldId="2375"/>
            <ac:spMk id="8" creationId="{7B0DFE5B-D87E-F7F4-9CCC-B783B59B38CE}"/>
          </ac:spMkLst>
        </pc:spChg>
        <pc:spChg chg="del">
          <ac:chgData name="paul meaney" userId="8f3b41ac-413d-46e0-bc97-8181c95bcdc2" providerId="ADAL" clId="{5787B42F-48D4-4548-BDDD-413B41CD9B01}" dt="2024-08-07T14:46:02.947" v="11402" actId="478"/>
          <ac:spMkLst>
            <pc:docMk/>
            <pc:sldMk cId="2111586292" sldId="2375"/>
            <ac:spMk id="9" creationId="{B01944EF-2B41-1F12-8CF1-F08A07812713}"/>
          </ac:spMkLst>
        </pc:spChg>
        <pc:spChg chg="mod">
          <ac:chgData name="paul meaney" userId="8f3b41ac-413d-46e0-bc97-8181c95bcdc2" providerId="ADAL" clId="{5787B42F-48D4-4548-BDDD-413B41CD9B01}" dt="2024-08-07T14:46:42.275" v="11461" actId="1076"/>
          <ac:spMkLst>
            <pc:docMk/>
            <pc:sldMk cId="2111586292" sldId="2375"/>
            <ac:spMk id="12" creationId="{B8309B81-9B2F-13F4-772C-71907B198D3D}"/>
          </ac:spMkLst>
        </pc:spChg>
        <pc:spChg chg="del">
          <ac:chgData name="paul meaney" userId="8f3b41ac-413d-46e0-bc97-8181c95bcdc2" providerId="ADAL" clId="{5787B42F-48D4-4548-BDDD-413B41CD9B01}" dt="2024-08-07T14:44:05.077" v="11362" actId="478"/>
          <ac:spMkLst>
            <pc:docMk/>
            <pc:sldMk cId="2111586292" sldId="2375"/>
            <ac:spMk id="14" creationId="{B00D14EC-AA56-6E8C-EB1E-F654DBBFA7E5}"/>
          </ac:spMkLst>
        </pc:spChg>
        <pc:spChg chg="mod">
          <ac:chgData name="paul meaney" userId="8f3b41ac-413d-46e0-bc97-8181c95bcdc2" providerId="ADAL" clId="{5787B42F-48D4-4548-BDDD-413B41CD9B01}" dt="2024-08-07T14:43:24.154" v="11348"/>
          <ac:spMkLst>
            <pc:docMk/>
            <pc:sldMk cId="2111586292" sldId="2375"/>
            <ac:spMk id="15" creationId="{F7F1F6BB-3D7D-9A84-2531-65D7CC848DDD}"/>
          </ac:spMkLst>
        </pc:spChg>
        <pc:spChg chg="mod">
          <ac:chgData name="paul meaney" userId="8f3b41ac-413d-46e0-bc97-8181c95bcdc2" providerId="ADAL" clId="{5787B42F-48D4-4548-BDDD-413B41CD9B01}" dt="2024-08-07T14:56:38.928" v="11705" actId="14100"/>
          <ac:spMkLst>
            <pc:docMk/>
            <pc:sldMk cId="2111586292" sldId="2375"/>
            <ac:spMk id="19" creationId="{D7576F89-D385-B9DE-DFF7-390096DA6BEA}"/>
          </ac:spMkLst>
        </pc:spChg>
        <pc:spChg chg="del mod">
          <ac:chgData name="paul meaney" userId="8f3b41ac-413d-46e0-bc97-8181c95bcdc2" providerId="ADAL" clId="{5787B42F-48D4-4548-BDDD-413B41CD9B01}" dt="2024-08-07T14:59:52.551" v="11735" actId="478"/>
          <ac:spMkLst>
            <pc:docMk/>
            <pc:sldMk cId="2111586292" sldId="2375"/>
            <ac:spMk id="20" creationId="{2D9D9651-4CF1-BE15-3B3F-92FA6ECD4041}"/>
          </ac:spMkLst>
        </pc:spChg>
        <pc:spChg chg="del mod">
          <ac:chgData name="paul meaney" userId="8f3b41ac-413d-46e0-bc97-8181c95bcdc2" providerId="ADAL" clId="{5787B42F-48D4-4548-BDDD-413B41CD9B01}" dt="2024-08-07T14:43:59.324" v="11360" actId="478"/>
          <ac:spMkLst>
            <pc:docMk/>
            <pc:sldMk cId="2111586292" sldId="2375"/>
            <ac:spMk id="22" creationId="{FB41EF5C-F255-3A78-DD21-017049C3C3CF}"/>
          </ac:spMkLst>
        </pc:spChg>
        <pc:spChg chg="del mod">
          <ac:chgData name="paul meaney" userId="8f3b41ac-413d-46e0-bc97-8181c95bcdc2" providerId="ADAL" clId="{5787B42F-48D4-4548-BDDD-413B41CD9B01}" dt="2024-08-07T14:59:51.248" v="11734" actId="478"/>
          <ac:spMkLst>
            <pc:docMk/>
            <pc:sldMk cId="2111586292" sldId="2375"/>
            <ac:spMk id="23" creationId="{2271D714-9CEC-8DE0-CE76-32025311C4DD}"/>
          </ac:spMkLst>
        </pc:spChg>
        <pc:spChg chg="del">
          <ac:chgData name="paul meaney" userId="8f3b41ac-413d-46e0-bc97-8181c95bcdc2" providerId="ADAL" clId="{5787B42F-48D4-4548-BDDD-413B41CD9B01}" dt="2024-08-07T14:44:06.094" v="11363" actId="478"/>
          <ac:spMkLst>
            <pc:docMk/>
            <pc:sldMk cId="2111586292" sldId="2375"/>
            <ac:spMk id="25" creationId="{0D64236F-B484-9327-9398-38329C328BC3}"/>
          </ac:spMkLst>
        </pc:spChg>
        <pc:spChg chg="mod">
          <ac:chgData name="paul meaney" userId="8f3b41ac-413d-46e0-bc97-8181c95bcdc2" providerId="ADAL" clId="{5787B42F-48D4-4548-BDDD-413B41CD9B01}" dt="2024-08-07T14:46:13.627" v="11423" actId="1076"/>
          <ac:spMkLst>
            <pc:docMk/>
            <pc:sldMk cId="2111586292" sldId="2375"/>
            <ac:spMk id="26" creationId="{B3ECC9BB-350D-CAEA-6979-BE0F5D3B7482}"/>
          </ac:spMkLst>
        </pc:spChg>
        <pc:spChg chg="mod">
          <ac:chgData name="paul meaney" userId="8f3b41ac-413d-46e0-bc97-8181c95bcdc2" providerId="ADAL" clId="{5787B42F-48D4-4548-BDDD-413B41CD9B01}" dt="2024-08-07T14:48:21.319" v="11563" actId="20577"/>
          <ac:spMkLst>
            <pc:docMk/>
            <pc:sldMk cId="2111586292" sldId="2375"/>
            <ac:spMk id="27" creationId="{A9A21BF1-74A9-5814-EB6E-2BAFAAE9D10F}"/>
          </ac:spMkLst>
        </pc:spChg>
        <pc:spChg chg="del mod">
          <ac:chgData name="paul meaney" userId="8f3b41ac-413d-46e0-bc97-8181c95bcdc2" providerId="ADAL" clId="{5787B42F-48D4-4548-BDDD-413B41CD9B01}" dt="2024-08-07T14:59:50.276" v="11733" actId="478"/>
          <ac:spMkLst>
            <pc:docMk/>
            <pc:sldMk cId="2111586292" sldId="2375"/>
            <ac:spMk id="28" creationId="{DC9E0CC4-E39C-3BA9-7CE8-BCED5BE03891}"/>
          </ac:spMkLst>
        </pc:spChg>
        <pc:spChg chg="mod">
          <ac:chgData name="paul meaney" userId="8f3b41ac-413d-46e0-bc97-8181c95bcdc2" providerId="ADAL" clId="{5787B42F-48D4-4548-BDDD-413B41CD9B01}" dt="2024-08-07T14:46:31.877" v="11459" actId="1076"/>
          <ac:spMkLst>
            <pc:docMk/>
            <pc:sldMk cId="2111586292" sldId="2375"/>
            <ac:spMk id="29" creationId="{FA3EA325-FF09-83E2-81E5-975897A19346}"/>
          </ac:spMkLst>
        </pc:spChg>
        <pc:spChg chg="mod">
          <ac:chgData name="paul meaney" userId="8f3b41ac-413d-46e0-bc97-8181c95bcdc2" providerId="ADAL" clId="{5787B42F-48D4-4548-BDDD-413B41CD9B01}" dt="2024-08-07T14:59:47.314" v="11732" actId="20577"/>
          <ac:spMkLst>
            <pc:docMk/>
            <pc:sldMk cId="2111586292" sldId="2375"/>
            <ac:spMk id="33" creationId="{5978A61A-ADF5-1399-D472-845DD7B59E3F}"/>
          </ac:spMkLst>
        </pc:spChg>
        <pc:spChg chg="mod">
          <ac:chgData name="paul meaney" userId="8f3b41ac-413d-46e0-bc97-8181c95bcdc2" providerId="ADAL" clId="{5787B42F-48D4-4548-BDDD-413B41CD9B01}" dt="2024-08-07T14:45:12.265" v="11377"/>
          <ac:spMkLst>
            <pc:docMk/>
            <pc:sldMk cId="2111586292" sldId="2375"/>
            <ac:spMk id="34" creationId="{8F3F92B9-40B5-ECE4-EB72-C7D5D5EA71E1}"/>
          </ac:spMkLst>
        </pc:spChg>
        <pc:spChg chg="mod">
          <ac:chgData name="paul meaney" userId="8f3b41ac-413d-46e0-bc97-8181c95bcdc2" providerId="ADAL" clId="{5787B42F-48D4-4548-BDDD-413B41CD9B01}" dt="2024-08-07T14:45:14.392" v="11379"/>
          <ac:spMkLst>
            <pc:docMk/>
            <pc:sldMk cId="2111586292" sldId="2375"/>
            <ac:spMk id="37" creationId="{90F42F7D-4374-010D-4F49-2C379380B53B}"/>
          </ac:spMkLst>
        </pc:spChg>
        <pc:spChg chg="mod">
          <ac:chgData name="paul meaney" userId="8f3b41ac-413d-46e0-bc97-8181c95bcdc2" providerId="ADAL" clId="{5787B42F-48D4-4548-BDDD-413B41CD9B01}" dt="2024-08-07T14:45:30.356" v="11383"/>
          <ac:spMkLst>
            <pc:docMk/>
            <pc:sldMk cId="2111586292" sldId="2375"/>
            <ac:spMk id="40" creationId="{C4FCC1CC-21F3-563A-C584-9E94924CD3F3}"/>
          </ac:spMkLst>
        </pc:spChg>
        <pc:spChg chg="mod">
          <ac:chgData name="paul meaney" userId="8f3b41ac-413d-46e0-bc97-8181c95bcdc2" providerId="ADAL" clId="{5787B42F-48D4-4548-BDDD-413B41CD9B01}" dt="2024-08-07T14:45:30.356" v="11383"/>
          <ac:spMkLst>
            <pc:docMk/>
            <pc:sldMk cId="2111586292" sldId="2375"/>
            <ac:spMk id="41" creationId="{68A68373-101F-86EC-0F57-65D3CFAF0BE2}"/>
          </ac:spMkLst>
        </pc:spChg>
        <pc:spChg chg="mod">
          <ac:chgData name="paul meaney" userId="8f3b41ac-413d-46e0-bc97-8181c95bcdc2" providerId="ADAL" clId="{5787B42F-48D4-4548-BDDD-413B41CD9B01}" dt="2024-08-07T14:45:30.356" v="11383"/>
          <ac:spMkLst>
            <pc:docMk/>
            <pc:sldMk cId="2111586292" sldId="2375"/>
            <ac:spMk id="42" creationId="{9F247950-44EE-2826-D71E-D7073BB8E792}"/>
          </ac:spMkLst>
        </pc:spChg>
        <pc:spChg chg="mod">
          <ac:chgData name="paul meaney" userId="8f3b41ac-413d-46e0-bc97-8181c95bcdc2" providerId="ADAL" clId="{5787B42F-48D4-4548-BDDD-413B41CD9B01}" dt="2024-08-07T14:45:30.356" v="11383"/>
          <ac:spMkLst>
            <pc:docMk/>
            <pc:sldMk cId="2111586292" sldId="2375"/>
            <ac:spMk id="43" creationId="{57F72DB6-4FA2-E542-6C26-35E08767B363}"/>
          </ac:spMkLst>
        </pc:spChg>
        <pc:spChg chg="mod">
          <ac:chgData name="paul meaney" userId="8f3b41ac-413d-46e0-bc97-8181c95bcdc2" providerId="ADAL" clId="{5787B42F-48D4-4548-BDDD-413B41CD9B01}" dt="2024-08-07T14:45:30.356" v="11383"/>
          <ac:spMkLst>
            <pc:docMk/>
            <pc:sldMk cId="2111586292" sldId="2375"/>
            <ac:spMk id="44" creationId="{E3105B54-3368-6D7B-FEDA-8C138DF9A19C}"/>
          </ac:spMkLst>
        </pc:spChg>
        <pc:spChg chg="mod">
          <ac:chgData name="paul meaney" userId="8f3b41ac-413d-46e0-bc97-8181c95bcdc2" providerId="ADAL" clId="{5787B42F-48D4-4548-BDDD-413B41CD9B01}" dt="2024-08-07T14:45:30.356" v="11383"/>
          <ac:spMkLst>
            <pc:docMk/>
            <pc:sldMk cId="2111586292" sldId="2375"/>
            <ac:spMk id="45" creationId="{AAA4DAC8-793D-AE99-7331-055336BD7045}"/>
          </ac:spMkLst>
        </pc:spChg>
        <pc:spChg chg="mod">
          <ac:chgData name="paul meaney" userId="8f3b41ac-413d-46e0-bc97-8181c95bcdc2" providerId="ADAL" clId="{5787B42F-48D4-4548-BDDD-413B41CD9B01}" dt="2024-08-07T14:45:30.356" v="11383"/>
          <ac:spMkLst>
            <pc:docMk/>
            <pc:sldMk cId="2111586292" sldId="2375"/>
            <ac:spMk id="46" creationId="{9D0257F1-71AB-5393-DB4F-D2081E2268E6}"/>
          </ac:spMkLst>
        </pc:spChg>
        <pc:spChg chg="mod">
          <ac:chgData name="paul meaney" userId="8f3b41ac-413d-46e0-bc97-8181c95bcdc2" providerId="ADAL" clId="{5787B42F-48D4-4548-BDDD-413B41CD9B01}" dt="2024-08-07T14:45:30.356" v="11383"/>
          <ac:spMkLst>
            <pc:docMk/>
            <pc:sldMk cId="2111586292" sldId="2375"/>
            <ac:spMk id="47" creationId="{A3AE1B5D-FCD9-13B1-A3A4-EDAADBE305AA}"/>
          </ac:spMkLst>
        </pc:spChg>
        <pc:spChg chg="mod">
          <ac:chgData name="paul meaney" userId="8f3b41ac-413d-46e0-bc97-8181c95bcdc2" providerId="ADAL" clId="{5787B42F-48D4-4548-BDDD-413B41CD9B01}" dt="2024-08-07T14:45:30.356" v="11383"/>
          <ac:spMkLst>
            <pc:docMk/>
            <pc:sldMk cId="2111586292" sldId="2375"/>
            <ac:spMk id="48" creationId="{3045D1B5-3AD9-504E-A9CE-7EBBC499E86F}"/>
          </ac:spMkLst>
        </pc:spChg>
        <pc:spChg chg="mod">
          <ac:chgData name="paul meaney" userId="8f3b41ac-413d-46e0-bc97-8181c95bcdc2" providerId="ADAL" clId="{5787B42F-48D4-4548-BDDD-413B41CD9B01}" dt="2024-08-07T14:45:30.356" v="11383"/>
          <ac:spMkLst>
            <pc:docMk/>
            <pc:sldMk cId="2111586292" sldId="2375"/>
            <ac:spMk id="49" creationId="{7D35F3E6-34FB-DE78-5987-5EDEB36DB554}"/>
          </ac:spMkLst>
        </pc:spChg>
        <pc:spChg chg="mod">
          <ac:chgData name="paul meaney" userId="8f3b41ac-413d-46e0-bc97-8181c95bcdc2" providerId="ADAL" clId="{5787B42F-48D4-4548-BDDD-413B41CD9B01}" dt="2024-08-07T14:45:30.356" v="11383"/>
          <ac:spMkLst>
            <pc:docMk/>
            <pc:sldMk cId="2111586292" sldId="2375"/>
            <ac:spMk id="50" creationId="{A944184E-72B8-ACC0-9EAF-B1CEBDC12DEA}"/>
          </ac:spMkLst>
        </pc:spChg>
        <pc:spChg chg="mod">
          <ac:chgData name="paul meaney" userId="8f3b41ac-413d-46e0-bc97-8181c95bcdc2" providerId="ADAL" clId="{5787B42F-48D4-4548-BDDD-413B41CD9B01}" dt="2024-08-07T14:45:45.665" v="11385"/>
          <ac:spMkLst>
            <pc:docMk/>
            <pc:sldMk cId="2111586292" sldId="2375"/>
            <ac:spMk id="53" creationId="{39AB7A4D-BAB4-BAFB-9EA1-ED6FA2196BE0}"/>
          </ac:spMkLst>
        </pc:spChg>
        <pc:spChg chg="add mod ord">
          <ac:chgData name="paul meaney" userId="8f3b41ac-413d-46e0-bc97-8181c95bcdc2" providerId="ADAL" clId="{5787B42F-48D4-4548-BDDD-413B41CD9B01}" dt="2024-08-07T14:47:05.292" v="11468" actId="167"/>
          <ac:spMkLst>
            <pc:docMk/>
            <pc:sldMk cId="2111586292" sldId="2375"/>
            <ac:spMk id="54" creationId="{5A3BED85-E5DE-366C-27F2-5DBB96A3F90C}"/>
          </ac:spMkLst>
        </pc:spChg>
        <pc:spChg chg="add mod ord">
          <ac:chgData name="paul meaney" userId="8f3b41ac-413d-46e0-bc97-8181c95bcdc2" providerId="ADAL" clId="{5787B42F-48D4-4548-BDDD-413B41CD9B01}" dt="2024-08-07T14:47:22.709" v="11475" actId="14100"/>
          <ac:spMkLst>
            <pc:docMk/>
            <pc:sldMk cId="2111586292" sldId="2375"/>
            <ac:spMk id="55" creationId="{051D3482-4080-6880-71B9-C627477F3585}"/>
          </ac:spMkLst>
        </pc:spChg>
        <pc:spChg chg="add mod ord">
          <ac:chgData name="paul meaney" userId="8f3b41ac-413d-46e0-bc97-8181c95bcdc2" providerId="ADAL" clId="{5787B42F-48D4-4548-BDDD-413B41CD9B01}" dt="2024-08-07T14:47:33.169" v="11480" actId="167"/>
          <ac:spMkLst>
            <pc:docMk/>
            <pc:sldMk cId="2111586292" sldId="2375"/>
            <ac:spMk id="56" creationId="{AD55CA3A-7CF8-FABF-7894-B88C9DC1EC49}"/>
          </ac:spMkLst>
        </pc:spChg>
        <pc:spChg chg="add mod">
          <ac:chgData name="paul meaney" userId="8f3b41ac-413d-46e0-bc97-8181c95bcdc2" providerId="ADAL" clId="{5787B42F-48D4-4548-BDDD-413B41CD9B01}" dt="2024-08-07T14:50:20.834" v="11638" actId="1076"/>
          <ac:spMkLst>
            <pc:docMk/>
            <pc:sldMk cId="2111586292" sldId="2375"/>
            <ac:spMk id="57" creationId="{AD8EB4F2-4730-36D6-43AA-4D7C03DD743A}"/>
          </ac:spMkLst>
        </pc:spChg>
        <pc:spChg chg="add mod">
          <ac:chgData name="paul meaney" userId="8f3b41ac-413d-46e0-bc97-8181c95bcdc2" providerId="ADAL" clId="{5787B42F-48D4-4548-BDDD-413B41CD9B01}" dt="2024-08-07T14:48:27.529" v="11564" actId="1076"/>
          <ac:spMkLst>
            <pc:docMk/>
            <pc:sldMk cId="2111586292" sldId="2375"/>
            <ac:spMk id="58" creationId="{BEAE853A-590A-7720-9BE5-C014FAC9C974}"/>
          </ac:spMkLst>
        </pc:spChg>
        <pc:spChg chg="add mod">
          <ac:chgData name="paul meaney" userId="8f3b41ac-413d-46e0-bc97-8181c95bcdc2" providerId="ADAL" clId="{5787B42F-48D4-4548-BDDD-413B41CD9B01}" dt="2024-08-07T14:48:43.881" v="11569" actId="1076"/>
          <ac:spMkLst>
            <pc:docMk/>
            <pc:sldMk cId="2111586292" sldId="2375"/>
            <ac:spMk id="59" creationId="{2C46824D-CBE8-4C16-2CC6-EE9CDEAB23E0}"/>
          </ac:spMkLst>
        </pc:spChg>
        <pc:spChg chg="add mod">
          <ac:chgData name="paul meaney" userId="8f3b41ac-413d-46e0-bc97-8181c95bcdc2" providerId="ADAL" clId="{5787B42F-48D4-4548-BDDD-413B41CD9B01}" dt="2024-08-07T14:48:35.817" v="11568" actId="1076"/>
          <ac:spMkLst>
            <pc:docMk/>
            <pc:sldMk cId="2111586292" sldId="2375"/>
            <ac:spMk id="60" creationId="{C6C3CC54-B75E-AD14-0D4D-EA1994EED4DA}"/>
          </ac:spMkLst>
        </pc:spChg>
        <pc:spChg chg="mod">
          <ac:chgData name="paul meaney" userId="8f3b41ac-413d-46e0-bc97-8181c95bcdc2" providerId="ADAL" clId="{5787B42F-48D4-4548-BDDD-413B41CD9B01}" dt="2024-08-07T14:48:49.203" v="11570"/>
          <ac:spMkLst>
            <pc:docMk/>
            <pc:sldMk cId="2111586292" sldId="2375"/>
            <ac:spMk id="63" creationId="{4D72947A-E405-9CE0-3907-73C10B66DAEF}"/>
          </ac:spMkLst>
        </pc:spChg>
        <pc:spChg chg="mod">
          <ac:chgData name="paul meaney" userId="8f3b41ac-413d-46e0-bc97-8181c95bcdc2" providerId="ADAL" clId="{5787B42F-48D4-4548-BDDD-413B41CD9B01}" dt="2024-08-07T14:48:53.739" v="11571"/>
          <ac:spMkLst>
            <pc:docMk/>
            <pc:sldMk cId="2111586292" sldId="2375"/>
            <ac:spMk id="66" creationId="{2ABEBAF0-FA47-FD3D-D51E-00FE200F11E8}"/>
          </ac:spMkLst>
        </pc:spChg>
        <pc:spChg chg="add mod">
          <ac:chgData name="paul meaney" userId="8f3b41ac-413d-46e0-bc97-8181c95bcdc2" providerId="ADAL" clId="{5787B42F-48D4-4548-BDDD-413B41CD9B01}" dt="2024-08-07T15:02:30.664" v="11749" actId="2085"/>
          <ac:spMkLst>
            <pc:docMk/>
            <pc:sldMk cId="2111586292" sldId="2375"/>
            <ac:spMk id="67" creationId="{D559DDFB-6ED4-3BCF-D986-CD5771B17DDE}"/>
          </ac:spMkLst>
        </pc:spChg>
        <pc:grpChg chg="add mod">
          <ac:chgData name="paul meaney" userId="8f3b41ac-413d-46e0-bc97-8181c95bcdc2" providerId="ADAL" clId="{5787B42F-48D4-4548-BDDD-413B41CD9B01}" dt="2024-08-07T14:46:45.844" v="11462" actId="1076"/>
          <ac:grpSpMkLst>
            <pc:docMk/>
            <pc:sldMk cId="2111586292" sldId="2375"/>
            <ac:grpSpMk id="11" creationId="{9794A242-580F-DE61-BE4A-87B05A01C6D0}"/>
          </ac:grpSpMkLst>
        </pc:grpChg>
        <pc:grpChg chg="add mod">
          <ac:chgData name="paul meaney" userId="8f3b41ac-413d-46e0-bc97-8181c95bcdc2" providerId="ADAL" clId="{5787B42F-48D4-4548-BDDD-413B41CD9B01}" dt="2024-08-07T14:45:07.159" v="11375" actId="1076"/>
          <ac:grpSpMkLst>
            <pc:docMk/>
            <pc:sldMk cId="2111586292" sldId="2375"/>
            <ac:grpSpMk id="16" creationId="{BA3BB8A1-9D2D-78BE-B320-B827940FACAF}"/>
          </ac:grpSpMkLst>
        </pc:grpChg>
        <pc:grpChg chg="add mod">
          <ac:chgData name="paul meaney" userId="8f3b41ac-413d-46e0-bc97-8181c95bcdc2" providerId="ADAL" clId="{5787B42F-48D4-4548-BDDD-413B41CD9B01}" dt="2024-08-07T14:45:14.147" v="11378" actId="1076"/>
          <ac:grpSpMkLst>
            <pc:docMk/>
            <pc:sldMk cId="2111586292" sldId="2375"/>
            <ac:grpSpMk id="21" creationId="{C7683641-0803-E8FE-8627-9D3EA084BC72}"/>
          </ac:grpSpMkLst>
        </pc:grpChg>
        <pc:grpChg chg="add mod">
          <ac:chgData name="paul meaney" userId="8f3b41ac-413d-46e0-bc97-8181c95bcdc2" providerId="ADAL" clId="{5787B42F-48D4-4548-BDDD-413B41CD9B01}" dt="2024-08-07T14:45:21.253" v="11382" actId="1076"/>
          <ac:grpSpMkLst>
            <pc:docMk/>
            <pc:sldMk cId="2111586292" sldId="2375"/>
            <ac:grpSpMk id="35" creationId="{DC3ED443-809E-D4FD-CB6D-B54326C008FA}"/>
          </ac:grpSpMkLst>
        </pc:grpChg>
        <pc:grpChg chg="add mod">
          <ac:chgData name="paul meaney" userId="8f3b41ac-413d-46e0-bc97-8181c95bcdc2" providerId="ADAL" clId="{5787B42F-48D4-4548-BDDD-413B41CD9B01}" dt="2024-08-07T14:45:34.506" v="11384" actId="1076"/>
          <ac:grpSpMkLst>
            <pc:docMk/>
            <pc:sldMk cId="2111586292" sldId="2375"/>
            <ac:grpSpMk id="38" creationId="{D8C136E0-F9A4-6952-8226-5CAC8395AA43}"/>
          </ac:grpSpMkLst>
        </pc:grpChg>
        <pc:grpChg chg="mod">
          <ac:chgData name="paul meaney" userId="8f3b41ac-413d-46e0-bc97-8181c95bcdc2" providerId="ADAL" clId="{5787B42F-48D4-4548-BDDD-413B41CD9B01}" dt="2024-08-07T14:45:30.356" v="11383"/>
          <ac:grpSpMkLst>
            <pc:docMk/>
            <pc:sldMk cId="2111586292" sldId="2375"/>
            <ac:grpSpMk id="39" creationId="{B28AF497-AB3F-FB62-6ED4-4C67707D37FB}"/>
          </ac:grpSpMkLst>
        </pc:grpChg>
        <pc:grpChg chg="add mod">
          <ac:chgData name="paul meaney" userId="8f3b41ac-413d-46e0-bc97-8181c95bcdc2" providerId="ADAL" clId="{5787B42F-48D4-4548-BDDD-413B41CD9B01}" dt="2024-08-07T14:45:51.301" v="11388" actId="1076"/>
          <ac:grpSpMkLst>
            <pc:docMk/>
            <pc:sldMk cId="2111586292" sldId="2375"/>
            <ac:grpSpMk id="51" creationId="{5FD755D2-023B-7609-30A8-A45B2A3ED40F}"/>
          </ac:grpSpMkLst>
        </pc:grpChg>
        <pc:grpChg chg="add mod">
          <ac:chgData name="paul meaney" userId="8f3b41ac-413d-46e0-bc97-8181c95bcdc2" providerId="ADAL" clId="{5787B42F-48D4-4548-BDDD-413B41CD9B01}" dt="2024-08-07T14:52:38.144" v="11661" actId="1076"/>
          <ac:grpSpMkLst>
            <pc:docMk/>
            <pc:sldMk cId="2111586292" sldId="2375"/>
            <ac:grpSpMk id="61" creationId="{886DC4D5-CC77-8942-D4EF-A78509AC8B35}"/>
          </ac:grpSpMkLst>
        </pc:grpChg>
        <pc:grpChg chg="add mod">
          <ac:chgData name="paul meaney" userId="8f3b41ac-413d-46e0-bc97-8181c95bcdc2" providerId="ADAL" clId="{5787B42F-48D4-4548-BDDD-413B41CD9B01}" dt="2024-08-07T14:52:43.586" v="11662" actId="1076"/>
          <ac:grpSpMkLst>
            <pc:docMk/>
            <pc:sldMk cId="2111586292" sldId="2375"/>
            <ac:grpSpMk id="64" creationId="{2ECA1A93-D2EE-4BD4-5DF0-8873D1F8143A}"/>
          </ac:grpSpMkLst>
        </pc:grpChg>
        <pc:picChg chg="mod">
          <ac:chgData name="paul meaney" userId="8f3b41ac-413d-46e0-bc97-8181c95bcdc2" providerId="ADAL" clId="{5787B42F-48D4-4548-BDDD-413B41CD9B01}" dt="2024-08-07T14:44:31.231" v="11367" actId="164"/>
          <ac:picMkLst>
            <pc:docMk/>
            <pc:sldMk cId="2111586292" sldId="2375"/>
            <ac:picMk id="6" creationId="{E6AD6165-9B80-3E10-4796-E5FEE2B672AC}"/>
          </ac:picMkLst>
        </pc:picChg>
        <pc:picChg chg="del">
          <ac:chgData name="paul meaney" userId="8f3b41ac-413d-46e0-bc97-8181c95bcdc2" providerId="ADAL" clId="{5787B42F-48D4-4548-BDDD-413B41CD9B01}" dt="2024-08-07T14:59:55.373" v="11736" actId="478"/>
          <ac:picMkLst>
            <pc:docMk/>
            <pc:sldMk cId="2111586292" sldId="2375"/>
            <ac:picMk id="10" creationId="{BA8C3220-193B-2CFA-E3B9-95649D5F16CC}"/>
          </ac:picMkLst>
        </pc:picChg>
        <pc:picChg chg="mod">
          <ac:chgData name="paul meaney" userId="8f3b41ac-413d-46e0-bc97-8181c95bcdc2" providerId="ADAL" clId="{5787B42F-48D4-4548-BDDD-413B41CD9B01}" dt="2024-08-07T14:43:24.154" v="11348"/>
          <ac:picMkLst>
            <pc:docMk/>
            <pc:sldMk cId="2111586292" sldId="2375"/>
            <ac:picMk id="13" creationId="{D9856946-1CF7-D6D6-1BCA-8B9CD2957B85}"/>
          </ac:picMkLst>
        </pc:picChg>
        <pc:picChg chg="del mod">
          <ac:chgData name="paul meaney" userId="8f3b41ac-413d-46e0-bc97-8181c95bcdc2" providerId="ADAL" clId="{5787B42F-48D4-4548-BDDD-413B41CD9B01}" dt="2024-08-07T14:43:22.953" v="11347" actId="478"/>
          <ac:picMkLst>
            <pc:docMk/>
            <pc:sldMk cId="2111586292" sldId="2375"/>
            <ac:picMk id="17" creationId="{DA6080B4-1CDD-ADE3-2D10-C34DE700ECCD}"/>
          </ac:picMkLst>
        </pc:picChg>
        <pc:picChg chg="del">
          <ac:chgData name="paul meaney" userId="8f3b41ac-413d-46e0-bc97-8181c95bcdc2" providerId="ADAL" clId="{5787B42F-48D4-4548-BDDD-413B41CD9B01}" dt="2024-08-07T14:46:37.510" v="11460" actId="478"/>
          <ac:picMkLst>
            <pc:docMk/>
            <pc:sldMk cId="2111586292" sldId="2375"/>
            <ac:picMk id="18" creationId="{97BF51B9-AEF1-943D-E6A4-886F7E402FAA}"/>
          </ac:picMkLst>
        </pc:picChg>
        <pc:picChg chg="mod">
          <ac:chgData name="paul meaney" userId="8f3b41ac-413d-46e0-bc97-8181c95bcdc2" providerId="ADAL" clId="{5787B42F-48D4-4548-BDDD-413B41CD9B01}" dt="2024-08-07T14:45:12.265" v="11377"/>
          <ac:picMkLst>
            <pc:docMk/>
            <pc:sldMk cId="2111586292" sldId="2375"/>
            <ac:picMk id="24" creationId="{33C6D7C3-323E-7DE6-8B24-43C85912DB6B}"/>
          </ac:picMkLst>
        </pc:picChg>
        <pc:picChg chg="mod">
          <ac:chgData name="paul meaney" userId="8f3b41ac-413d-46e0-bc97-8181c95bcdc2" providerId="ADAL" clId="{5787B42F-48D4-4548-BDDD-413B41CD9B01}" dt="2024-08-07T14:45:14.392" v="11379"/>
          <ac:picMkLst>
            <pc:docMk/>
            <pc:sldMk cId="2111586292" sldId="2375"/>
            <ac:picMk id="36" creationId="{C27B6E67-1A8C-34EB-7DF9-AB61027F8828}"/>
          </ac:picMkLst>
        </pc:picChg>
        <pc:picChg chg="mod">
          <ac:chgData name="paul meaney" userId="8f3b41ac-413d-46e0-bc97-8181c95bcdc2" providerId="ADAL" clId="{5787B42F-48D4-4548-BDDD-413B41CD9B01}" dt="2024-08-07T14:45:45.665" v="11385"/>
          <ac:picMkLst>
            <pc:docMk/>
            <pc:sldMk cId="2111586292" sldId="2375"/>
            <ac:picMk id="52" creationId="{266F00DB-19B8-F8B8-9CE7-D0DA0F4E4F2A}"/>
          </ac:picMkLst>
        </pc:picChg>
        <pc:picChg chg="mod">
          <ac:chgData name="paul meaney" userId="8f3b41ac-413d-46e0-bc97-8181c95bcdc2" providerId="ADAL" clId="{5787B42F-48D4-4548-BDDD-413B41CD9B01}" dt="2024-08-07T14:48:49.203" v="11570"/>
          <ac:picMkLst>
            <pc:docMk/>
            <pc:sldMk cId="2111586292" sldId="2375"/>
            <ac:picMk id="62" creationId="{37B9909E-1BBB-BD6F-D071-D36A5279EC53}"/>
          </ac:picMkLst>
        </pc:picChg>
        <pc:picChg chg="mod">
          <ac:chgData name="paul meaney" userId="8f3b41ac-413d-46e0-bc97-8181c95bcdc2" providerId="ADAL" clId="{5787B42F-48D4-4548-BDDD-413B41CD9B01}" dt="2024-08-07T14:48:53.739" v="11571"/>
          <ac:picMkLst>
            <pc:docMk/>
            <pc:sldMk cId="2111586292" sldId="2375"/>
            <ac:picMk id="65" creationId="{4CA98E8E-7F56-D3D0-DF7B-7C8746379817}"/>
          </ac:picMkLst>
        </pc:picChg>
        <pc:picChg chg="mod">
          <ac:chgData name="paul meaney" userId="8f3b41ac-413d-46e0-bc97-8181c95bcdc2" providerId="ADAL" clId="{5787B42F-48D4-4548-BDDD-413B41CD9B01}" dt="2024-08-07T15:01:23.111" v="11744"/>
          <ac:picMkLst>
            <pc:docMk/>
            <pc:sldMk cId="2111586292" sldId="2375"/>
            <ac:picMk id="68" creationId="{2BE5D32C-15FC-BB31-D9B6-7A25CB0C34C2}"/>
          </ac:picMkLst>
        </pc:picChg>
      </pc:sldChg>
      <pc:sldChg chg="addSp delSp modSp new mod setBg">
        <pc:chgData name="paul meaney" userId="8f3b41ac-413d-46e0-bc97-8181c95bcdc2" providerId="ADAL" clId="{5787B42F-48D4-4548-BDDD-413B41CD9B01}" dt="2024-08-07T15:11:15.859" v="12544" actId="20577"/>
        <pc:sldMkLst>
          <pc:docMk/>
          <pc:sldMk cId="731277116" sldId="2376"/>
        </pc:sldMkLst>
        <pc:spChg chg="mod">
          <ac:chgData name="paul meaney" userId="8f3b41ac-413d-46e0-bc97-8181c95bcdc2" providerId="ADAL" clId="{5787B42F-48D4-4548-BDDD-413B41CD9B01}" dt="2024-08-07T15:10:59.867" v="12540" actId="26606"/>
          <ac:spMkLst>
            <pc:docMk/>
            <pc:sldMk cId="731277116" sldId="2376"/>
            <ac:spMk id="2" creationId="{899B41F9-5107-083D-F17C-09E153D31124}"/>
          </ac:spMkLst>
        </pc:spChg>
        <pc:spChg chg="del mod">
          <ac:chgData name="paul meaney" userId="8f3b41ac-413d-46e0-bc97-8181c95bcdc2" providerId="ADAL" clId="{5787B42F-48D4-4548-BDDD-413B41CD9B01}" dt="2024-08-07T15:10:47.548" v="12537" actId="26606"/>
          <ac:spMkLst>
            <pc:docMk/>
            <pc:sldMk cId="731277116" sldId="2376"/>
            <ac:spMk id="3" creationId="{9DFA1918-A018-7322-0D6C-3A8094C1ECAA}"/>
          </ac:spMkLst>
        </pc:spChg>
        <pc:spChg chg="mod">
          <ac:chgData name="paul meaney" userId="8f3b41ac-413d-46e0-bc97-8181c95bcdc2" providerId="ADAL" clId="{5787B42F-48D4-4548-BDDD-413B41CD9B01}" dt="2024-08-07T15:10:59.867" v="12540" actId="26606"/>
          <ac:spMkLst>
            <pc:docMk/>
            <pc:sldMk cId="731277116" sldId="2376"/>
            <ac:spMk id="4" creationId="{CF963EF9-A21F-5CB6-393F-668B98BA453B}"/>
          </ac:spMkLst>
        </pc:spChg>
        <pc:spChg chg="add del">
          <ac:chgData name="paul meaney" userId="8f3b41ac-413d-46e0-bc97-8181c95bcdc2" providerId="ADAL" clId="{5787B42F-48D4-4548-BDDD-413B41CD9B01}" dt="2024-08-07T15:10:56.674" v="12539" actId="26606"/>
          <ac:spMkLst>
            <pc:docMk/>
            <pc:sldMk cId="731277116" sldId="2376"/>
            <ac:spMk id="11" creationId="{FB5993E2-C02B-4335-ABA5-D8EC465551E3}"/>
          </ac:spMkLst>
        </pc:spChg>
        <pc:spChg chg="add del">
          <ac:chgData name="paul meaney" userId="8f3b41ac-413d-46e0-bc97-8181c95bcdc2" providerId="ADAL" clId="{5787B42F-48D4-4548-BDDD-413B41CD9B01}" dt="2024-08-07T15:10:56.674" v="12539" actId="26606"/>
          <ac:spMkLst>
            <pc:docMk/>
            <pc:sldMk cId="731277116" sldId="2376"/>
            <ac:spMk id="13" creationId="{C0B801A2-5622-4BE8-9AD2-C337A2CD0022}"/>
          </ac:spMkLst>
        </pc:spChg>
        <pc:spChg chg="add del">
          <ac:chgData name="paul meaney" userId="8f3b41ac-413d-46e0-bc97-8181c95bcdc2" providerId="ADAL" clId="{5787B42F-48D4-4548-BDDD-413B41CD9B01}" dt="2024-08-07T15:10:56.674" v="12539" actId="26606"/>
          <ac:spMkLst>
            <pc:docMk/>
            <pc:sldMk cId="731277116" sldId="2376"/>
            <ac:spMk id="15" creationId="{B7AF614F-5BC3-4086-99F5-B87C5847A071}"/>
          </ac:spMkLst>
        </pc:spChg>
        <pc:spChg chg="add del">
          <ac:chgData name="paul meaney" userId="8f3b41ac-413d-46e0-bc97-8181c95bcdc2" providerId="ADAL" clId="{5787B42F-48D4-4548-BDDD-413B41CD9B01}" dt="2024-08-07T15:10:59.867" v="12540" actId="26606"/>
          <ac:spMkLst>
            <pc:docMk/>
            <pc:sldMk cId="731277116" sldId="2376"/>
            <ac:spMk id="20" creationId="{FB5993E2-C02B-4335-ABA5-D8EC465551E3}"/>
          </ac:spMkLst>
        </pc:spChg>
        <pc:spChg chg="add del">
          <ac:chgData name="paul meaney" userId="8f3b41ac-413d-46e0-bc97-8181c95bcdc2" providerId="ADAL" clId="{5787B42F-48D4-4548-BDDD-413B41CD9B01}" dt="2024-08-07T15:10:59.867" v="12540" actId="26606"/>
          <ac:spMkLst>
            <pc:docMk/>
            <pc:sldMk cId="731277116" sldId="2376"/>
            <ac:spMk id="22" creationId="{C0B801A2-5622-4BE8-9AD2-C337A2CD0022}"/>
          </ac:spMkLst>
        </pc:spChg>
        <pc:spChg chg="add del">
          <ac:chgData name="paul meaney" userId="8f3b41ac-413d-46e0-bc97-8181c95bcdc2" providerId="ADAL" clId="{5787B42F-48D4-4548-BDDD-413B41CD9B01}" dt="2024-08-07T15:10:59.867" v="12540" actId="26606"/>
          <ac:spMkLst>
            <pc:docMk/>
            <pc:sldMk cId="731277116" sldId="2376"/>
            <ac:spMk id="24" creationId="{B7AF614F-5BC3-4086-99F5-B87C5847A071}"/>
          </ac:spMkLst>
        </pc:spChg>
        <pc:graphicFrameChg chg="add mod modGraphic">
          <ac:chgData name="paul meaney" userId="8f3b41ac-413d-46e0-bc97-8181c95bcdc2" providerId="ADAL" clId="{5787B42F-48D4-4548-BDDD-413B41CD9B01}" dt="2024-08-07T15:11:15.859" v="12544" actId="20577"/>
          <ac:graphicFrameMkLst>
            <pc:docMk/>
            <pc:sldMk cId="731277116" sldId="2376"/>
            <ac:graphicFrameMk id="6" creationId="{5B4806E8-158B-E7E9-8D5D-EDA2D0E3BA50}"/>
          </ac:graphicFrameMkLst>
        </pc:graphicFrameChg>
      </pc:sldChg>
      <pc:sldChg chg="addSp delSp modSp new mod setBg">
        <pc:chgData name="paul meaney" userId="8f3b41ac-413d-46e0-bc97-8181c95bcdc2" providerId="ADAL" clId="{5787B42F-48D4-4548-BDDD-413B41CD9B01}" dt="2024-08-07T16:22:00.402" v="15152" actId="114"/>
        <pc:sldMkLst>
          <pc:docMk/>
          <pc:sldMk cId="4214141214" sldId="2377"/>
        </pc:sldMkLst>
        <pc:spChg chg="mod">
          <ac:chgData name="paul meaney" userId="8f3b41ac-413d-46e0-bc97-8181c95bcdc2" providerId="ADAL" clId="{5787B42F-48D4-4548-BDDD-413B41CD9B01}" dt="2024-08-07T15:15:10.255" v="13149" actId="26606"/>
          <ac:spMkLst>
            <pc:docMk/>
            <pc:sldMk cId="4214141214" sldId="2377"/>
            <ac:spMk id="2" creationId="{DB60E20F-E870-28E3-16EC-1B04E0DF1661}"/>
          </ac:spMkLst>
        </pc:spChg>
        <pc:spChg chg="del mod">
          <ac:chgData name="paul meaney" userId="8f3b41ac-413d-46e0-bc97-8181c95bcdc2" providerId="ADAL" clId="{5787B42F-48D4-4548-BDDD-413B41CD9B01}" dt="2024-08-07T15:15:00.793" v="13146" actId="26606"/>
          <ac:spMkLst>
            <pc:docMk/>
            <pc:sldMk cId="4214141214" sldId="2377"/>
            <ac:spMk id="3" creationId="{4F39D179-DC55-9AA3-4997-6AA29DB97A04}"/>
          </ac:spMkLst>
        </pc:spChg>
        <pc:spChg chg="mod">
          <ac:chgData name="paul meaney" userId="8f3b41ac-413d-46e0-bc97-8181c95bcdc2" providerId="ADAL" clId="{5787B42F-48D4-4548-BDDD-413B41CD9B01}" dt="2024-08-07T15:15:10.255" v="13149" actId="26606"/>
          <ac:spMkLst>
            <pc:docMk/>
            <pc:sldMk cId="4214141214" sldId="2377"/>
            <ac:spMk id="4" creationId="{F56D32EB-96EB-4D60-BF84-8F36D297DEF9}"/>
          </ac:spMkLst>
        </pc:spChg>
        <pc:spChg chg="add del">
          <ac:chgData name="paul meaney" userId="8f3b41ac-413d-46e0-bc97-8181c95bcdc2" providerId="ADAL" clId="{5787B42F-48D4-4548-BDDD-413B41CD9B01}" dt="2024-08-07T15:15:07.161" v="13148" actId="26606"/>
          <ac:spMkLst>
            <pc:docMk/>
            <pc:sldMk cId="4214141214" sldId="2377"/>
            <ac:spMk id="11" creationId="{FB5993E2-C02B-4335-ABA5-D8EC465551E3}"/>
          </ac:spMkLst>
        </pc:spChg>
        <pc:spChg chg="add del">
          <ac:chgData name="paul meaney" userId="8f3b41ac-413d-46e0-bc97-8181c95bcdc2" providerId="ADAL" clId="{5787B42F-48D4-4548-BDDD-413B41CD9B01}" dt="2024-08-07T15:15:07.161" v="13148" actId="26606"/>
          <ac:spMkLst>
            <pc:docMk/>
            <pc:sldMk cId="4214141214" sldId="2377"/>
            <ac:spMk id="13" creationId="{C0B801A2-5622-4BE8-9AD2-C337A2CD0022}"/>
          </ac:spMkLst>
        </pc:spChg>
        <pc:spChg chg="add del">
          <ac:chgData name="paul meaney" userId="8f3b41ac-413d-46e0-bc97-8181c95bcdc2" providerId="ADAL" clId="{5787B42F-48D4-4548-BDDD-413B41CD9B01}" dt="2024-08-07T15:15:07.161" v="13148" actId="26606"/>
          <ac:spMkLst>
            <pc:docMk/>
            <pc:sldMk cId="4214141214" sldId="2377"/>
            <ac:spMk id="15" creationId="{B7AF614F-5BC3-4086-99F5-B87C5847A071}"/>
          </ac:spMkLst>
        </pc:spChg>
        <pc:spChg chg="add del">
          <ac:chgData name="paul meaney" userId="8f3b41ac-413d-46e0-bc97-8181c95bcdc2" providerId="ADAL" clId="{5787B42F-48D4-4548-BDDD-413B41CD9B01}" dt="2024-08-07T15:15:10.255" v="13149" actId="26606"/>
          <ac:spMkLst>
            <pc:docMk/>
            <pc:sldMk cId="4214141214" sldId="2377"/>
            <ac:spMk id="20" creationId="{FB5993E2-C02B-4335-ABA5-D8EC465551E3}"/>
          </ac:spMkLst>
        </pc:spChg>
        <pc:spChg chg="add del">
          <ac:chgData name="paul meaney" userId="8f3b41ac-413d-46e0-bc97-8181c95bcdc2" providerId="ADAL" clId="{5787B42F-48D4-4548-BDDD-413B41CD9B01}" dt="2024-08-07T15:15:10.255" v="13149" actId="26606"/>
          <ac:spMkLst>
            <pc:docMk/>
            <pc:sldMk cId="4214141214" sldId="2377"/>
            <ac:spMk id="22" creationId="{C0B801A2-5622-4BE8-9AD2-C337A2CD0022}"/>
          </ac:spMkLst>
        </pc:spChg>
        <pc:spChg chg="add del">
          <ac:chgData name="paul meaney" userId="8f3b41ac-413d-46e0-bc97-8181c95bcdc2" providerId="ADAL" clId="{5787B42F-48D4-4548-BDDD-413B41CD9B01}" dt="2024-08-07T15:15:10.255" v="13149" actId="26606"/>
          <ac:spMkLst>
            <pc:docMk/>
            <pc:sldMk cId="4214141214" sldId="2377"/>
            <ac:spMk id="24" creationId="{B7AF614F-5BC3-4086-99F5-B87C5847A071}"/>
          </ac:spMkLst>
        </pc:spChg>
        <pc:graphicFrameChg chg="add mod modGraphic">
          <ac:chgData name="paul meaney" userId="8f3b41ac-413d-46e0-bc97-8181c95bcdc2" providerId="ADAL" clId="{5787B42F-48D4-4548-BDDD-413B41CD9B01}" dt="2024-08-07T16:22:00.402" v="15152" actId="114"/>
          <ac:graphicFrameMkLst>
            <pc:docMk/>
            <pc:sldMk cId="4214141214" sldId="2377"/>
            <ac:graphicFrameMk id="6" creationId="{D4B0EA0B-79BD-6093-FEB2-8A9E58CE30CA}"/>
          </ac:graphicFrameMkLst>
        </pc:graphicFrameChg>
      </pc:sldChg>
      <pc:sldChg chg="modSp add mod">
        <pc:chgData name="paul meaney" userId="8f3b41ac-413d-46e0-bc97-8181c95bcdc2" providerId="ADAL" clId="{5787B42F-48D4-4548-BDDD-413B41CD9B01}" dt="2024-08-07T15:41:49.551" v="14273" actId="6549"/>
        <pc:sldMkLst>
          <pc:docMk/>
          <pc:sldMk cId="1888654960" sldId="2378"/>
        </pc:sldMkLst>
        <pc:graphicFrameChg chg="modGraphic">
          <ac:chgData name="paul meaney" userId="8f3b41ac-413d-46e0-bc97-8181c95bcdc2" providerId="ADAL" clId="{5787B42F-48D4-4548-BDDD-413B41CD9B01}" dt="2024-08-07T15:41:49.551" v="14273" actId="6549"/>
          <ac:graphicFrameMkLst>
            <pc:docMk/>
            <pc:sldMk cId="1888654960" sldId="2378"/>
            <ac:graphicFrameMk id="5" creationId="{4D9A1448-0AAB-D08D-2303-92F43708835D}"/>
          </ac:graphicFrameMkLst>
        </pc:graphicFrameChg>
      </pc:sldChg>
      <pc:sldChg chg="modSp add mod">
        <pc:chgData name="paul meaney" userId="8f3b41ac-413d-46e0-bc97-8181c95bcdc2" providerId="ADAL" clId="{5787B42F-48D4-4548-BDDD-413B41CD9B01}" dt="2024-08-09T13:38:29.604" v="25091" actId="20577"/>
        <pc:sldMkLst>
          <pc:docMk/>
          <pc:sldMk cId="3838393460" sldId="2379"/>
        </pc:sldMkLst>
        <pc:spChg chg="mod">
          <ac:chgData name="paul meaney" userId="8f3b41ac-413d-46e0-bc97-8181c95bcdc2" providerId="ADAL" clId="{5787B42F-48D4-4548-BDDD-413B41CD9B01}" dt="2024-08-07T15:42:08.838" v="14308" actId="20577"/>
          <ac:spMkLst>
            <pc:docMk/>
            <pc:sldMk cId="3838393460" sldId="2379"/>
            <ac:spMk id="2" creationId="{FC18E7BA-DEBC-0FD9-EFA1-0F39221791BC}"/>
          </ac:spMkLst>
        </pc:spChg>
        <pc:graphicFrameChg chg="mod">
          <ac:chgData name="paul meaney" userId="8f3b41ac-413d-46e0-bc97-8181c95bcdc2" providerId="ADAL" clId="{5787B42F-48D4-4548-BDDD-413B41CD9B01}" dt="2024-08-09T13:38:29.604" v="25091" actId="20577"/>
          <ac:graphicFrameMkLst>
            <pc:docMk/>
            <pc:sldMk cId="3838393460" sldId="2379"/>
            <ac:graphicFrameMk id="7" creationId="{14754176-CF93-EF65-C4BE-EB804AA78411}"/>
          </ac:graphicFrameMkLst>
        </pc:graphicFrameChg>
      </pc:sldChg>
      <pc:sldChg chg="addSp delSp modSp new mod setBg">
        <pc:chgData name="paul meaney" userId="8f3b41ac-413d-46e0-bc97-8181c95bcdc2" providerId="ADAL" clId="{5787B42F-48D4-4548-BDDD-413B41CD9B01}" dt="2024-08-07T16:22:35.687" v="15161" actId="114"/>
        <pc:sldMkLst>
          <pc:docMk/>
          <pc:sldMk cId="1574576559" sldId="2380"/>
        </pc:sldMkLst>
        <pc:spChg chg="mod">
          <ac:chgData name="paul meaney" userId="8f3b41ac-413d-46e0-bc97-8181c95bcdc2" providerId="ADAL" clId="{5787B42F-48D4-4548-BDDD-413B41CD9B01}" dt="2024-08-07T16:20:41.210" v="15141" actId="26606"/>
          <ac:spMkLst>
            <pc:docMk/>
            <pc:sldMk cId="1574576559" sldId="2380"/>
            <ac:spMk id="2" creationId="{92F5D867-93B3-5A64-EBC1-ECB7B43473D0}"/>
          </ac:spMkLst>
        </pc:spChg>
        <pc:spChg chg="del mod">
          <ac:chgData name="paul meaney" userId="8f3b41ac-413d-46e0-bc97-8181c95bcdc2" providerId="ADAL" clId="{5787B42F-48D4-4548-BDDD-413B41CD9B01}" dt="2024-08-07T16:20:34.657" v="15138" actId="26606"/>
          <ac:spMkLst>
            <pc:docMk/>
            <pc:sldMk cId="1574576559" sldId="2380"/>
            <ac:spMk id="3" creationId="{3FADC1C5-442B-C36E-7424-3E52F1597764}"/>
          </ac:spMkLst>
        </pc:spChg>
        <pc:spChg chg="mod">
          <ac:chgData name="paul meaney" userId="8f3b41ac-413d-46e0-bc97-8181c95bcdc2" providerId="ADAL" clId="{5787B42F-48D4-4548-BDDD-413B41CD9B01}" dt="2024-08-07T16:20:41.210" v="15141" actId="26606"/>
          <ac:spMkLst>
            <pc:docMk/>
            <pc:sldMk cId="1574576559" sldId="2380"/>
            <ac:spMk id="4" creationId="{1ACF8BBE-59B9-2F8C-FA3E-D680371094CE}"/>
          </ac:spMkLst>
        </pc:spChg>
        <pc:spChg chg="add del">
          <ac:chgData name="paul meaney" userId="8f3b41ac-413d-46e0-bc97-8181c95bcdc2" providerId="ADAL" clId="{5787B42F-48D4-4548-BDDD-413B41CD9B01}" dt="2024-08-07T16:20:39.081" v="15140" actId="26606"/>
          <ac:spMkLst>
            <pc:docMk/>
            <pc:sldMk cId="1574576559" sldId="2380"/>
            <ac:spMk id="11" creationId="{FB5993E2-C02B-4335-ABA5-D8EC465551E3}"/>
          </ac:spMkLst>
        </pc:spChg>
        <pc:spChg chg="add del">
          <ac:chgData name="paul meaney" userId="8f3b41ac-413d-46e0-bc97-8181c95bcdc2" providerId="ADAL" clId="{5787B42F-48D4-4548-BDDD-413B41CD9B01}" dt="2024-08-07T16:20:39.081" v="15140" actId="26606"/>
          <ac:spMkLst>
            <pc:docMk/>
            <pc:sldMk cId="1574576559" sldId="2380"/>
            <ac:spMk id="13" creationId="{C0B801A2-5622-4BE8-9AD2-C337A2CD0022}"/>
          </ac:spMkLst>
        </pc:spChg>
        <pc:spChg chg="add del">
          <ac:chgData name="paul meaney" userId="8f3b41ac-413d-46e0-bc97-8181c95bcdc2" providerId="ADAL" clId="{5787B42F-48D4-4548-BDDD-413B41CD9B01}" dt="2024-08-07T16:20:39.081" v="15140" actId="26606"/>
          <ac:spMkLst>
            <pc:docMk/>
            <pc:sldMk cId="1574576559" sldId="2380"/>
            <ac:spMk id="15" creationId="{B7AF614F-5BC3-4086-99F5-B87C5847A071}"/>
          </ac:spMkLst>
        </pc:spChg>
        <pc:spChg chg="add del">
          <ac:chgData name="paul meaney" userId="8f3b41ac-413d-46e0-bc97-8181c95bcdc2" providerId="ADAL" clId="{5787B42F-48D4-4548-BDDD-413B41CD9B01}" dt="2024-08-07T16:20:41.210" v="15141" actId="26606"/>
          <ac:spMkLst>
            <pc:docMk/>
            <pc:sldMk cId="1574576559" sldId="2380"/>
            <ac:spMk id="20" creationId="{FB5993E2-C02B-4335-ABA5-D8EC465551E3}"/>
          </ac:spMkLst>
        </pc:spChg>
        <pc:spChg chg="add del">
          <ac:chgData name="paul meaney" userId="8f3b41ac-413d-46e0-bc97-8181c95bcdc2" providerId="ADAL" clId="{5787B42F-48D4-4548-BDDD-413B41CD9B01}" dt="2024-08-07T16:20:41.210" v="15141" actId="26606"/>
          <ac:spMkLst>
            <pc:docMk/>
            <pc:sldMk cId="1574576559" sldId="2380"/>
            <ac:spMk id="22" creationId="{C0B801A2-5622-4BE8-9AD2-C337A2CD0022}"/>
          </ac:spMkLst>
        </pc:spChg>
        <pc:spChg chg="add del">
          <ac:chgData name="paul meaney" userId="8f3b41ac-413d-46e0-bc97-8181c95bcdc2" providerId="ADAL" clId="{5787B42F-48D4-4548-BDDD-413B41CD9B01}" dt="2024-08-07T16:20:41.210" v="15141" actId="26606"/>
          <ac:spMkLst>
            <pc:docMk/>
            <pc:sldMk cId="1574576559" sldId="2380"/>
            <ac:spMk id="24" creationId="{B7AF614F-5BC3-4086-99F5-B87C5847A071}"/>
          </ac:spMkLst>
        </pc:spChg>
        <pc:graphicFrameChg chg="add mod modGraphic">
          <ac:chgData name="paul meaney" userId="8f3b41ac-413d-46e0-bc97-8181c95bcdc2" providerId="ADAL" clId="{5787B42F-48D4-4548-BDDD-413B41CD9B01}" dt="2024-08-07T16:22:35.687" v="15161" actId="114"/>
          <ac:graphicFrameMkLst>
            <pc:docMk/>
            <pc:sldMk cId="1574576559" sldId="2380"/>
            <ac:graphicFrameMk id="6" creationId="{5C7C21B2-0C22-2C90-3156-C52FD669820C}"/>
          </ac:graphicFrameMkLst>
        </pc:graphicFrameChg>
      </pc:sldChg>
      <pc:sldChg chg="addSp delSp modSp new mod setBg">
        <pc:chgData name="paul meaney" userId="8f3b41ac-413d-46e0-bc97-8181c95bcdc2" providerId="ADAL" clId="{5787B42F-48D4-4548-BDDD-413B41CD9B01}" dt="2024-08-07T16:22:47.251" v="15163" actId="114"/>
        <pc:sldMkLst>
          <pc:docMk/>
          <pc:sldMk cId="846960083" sldId="2381"/>
        </pc:sldMkLst>
        <pc:spChg chg="mod">
          <ac:chgData name="paul meaney" userId="8f3b41ac-413d-46e0-bc97-8181c95bcdc2" providerId="ADAL" clId="{5787B42F-48D4-4548-BDDD-413B41CD9B01}" dt="2024-08-07T16:21:01.571" v="15147" actId="26606"/>
          <ac:spMkLst>
            <pc:docMk/>
            <pc:sldMk cId="846960083" sldId="2381"/>
            <ac:spMk id="2" creationId="{FC688D4C-2098-44C1-9481-988F86E0E705}"/>
          </ac:spMkLst>
        </pc:spChg>
        <pc:spChg chg="del mod">
          <ac:chgData name="paul meaney" userId="8f3b41ac-413d-46e0-bc97-8181c95bcdc2" providerId="ADAL" clId="{5787B42F-48D4-4548-BDDD-413B41CD9B01}" dt="2024-08-07T16:20:52.075" v="15144" actId="26606"/>
          <ac:spMkLst>
            <pc:docMk/>
            <pc:sldMk cId="846960083" sldId="2381"/>
            <ac:spMk id="3" creationId="{8D0B7933-8853-9701-5701-FF08D3E75518}"/>
          </ac:spMkLst>
        </pc:spChg>
        <pc:spChg chg="mod">
          <ac:chgData name="paul meaney" userId="8f3b41ac-413d-46e0-bc97-8181c95bcdc2" providerId="ADAL" clId="{5787B42F-48D4-4548-BDDD-413B41CD9B01}" dt="2024-08-07T16:21:01.571" v="15147" actId="26606"/>
          <ac:spMkLst>
            <pc:docMk/>
            <pc:sldMk cId="846960083" sldId="2381"/>
            <ac:spMk id="4" creationId="{CD447028-0601-0DD6-3637-87837850F6D5}"/>
          </ac:spMkLst>
        </pc:spChg>
        <pc:spChg chg="add del">
          <ac:chgData name="paul meaney" userId="8f3b41ac-413d-46e0-bc97-8181c95bcdc2" providerId="ADAL" clId="{5787B42F-48D4-4548-BDDD-413B41CD9B01}" dt="2024-08-07T16:20:59.426" v="15146" actId="26606"/>
          <ac:spMkLst>
            <pc:docMk/>
            <pc:sldMk cId="846960083" sldId="2381"/>
            <ac:spMk id="11" creationId="{FB5993E2-C02B-4335-ABA5-D8EC465551E3}"/>
          </ac:spMkLst>
        </pc:spChg>
        <pc:spChg chg="add del">
          <ac:chgData name="paul meaney" userId="8f3b41ac-413d-46e0-bc97-8181c95bcdc2" providerId="ADAL" clId="{5787B42F-48D4-4548-BDDD-413B41CD9B01}" dt="2024-08-07T16:20:59.426" v="15146" actId="26606"/>
          <ac:spMkLst>
            <pc:docMk/>
            <pc:sldMk cId="846960083" sldId="2381"/>
            <ac:spMk id="13" creationId="{C0B801A2-5622-4BE8-9AD2-C337A2CD0022}"/>
          </ac:spMkLst>
        </pc:spChg>
        <pc:spChg chg="add del">
          <ac:chgData name="paul meaney" userId="8f3b41ac-413d-46e0-bc97-8181c95bcdc2" providerId="ADAL" clId="{5787B42F-48D4-4548-BDDD-413B41CD9B01}" dt="2024-08-07T16:20:59.426" v="15146" actId="26606"/>
          <ac:spMkLst>
            <pc:docMk/>
            <pc:sldMk cId="846960083" sldId="2381"/>
            <ac:spMk id="15" creationId="{B7AF614F-5BC3-4086-99F5-B87C5847A071}"/>
          </ac:spMkLst>
        </pc:spChg>
        <pc:spChg chg="add del">
          <ac:chgData name="paul meaney" userId="8f3b41ac-413d-46e0-bc97-8181c95bcdc2" providerId="ADAL" clId="{5787B42F-48D4-4548-BDDD-413B41CD9B01}" dt="2024-08-07T16:21:01.571" v="15147" actId="26606"/>
          <ac:spMkLst>
            <pc:docMk/>
            <pc:sldMk cId="846960083" sldId="2381"/>
            <ac:spMk id="20" creationId="{FB5993E2-C02B-4335-ABA5-D8EC465551E3}"/>
          </ac:spMkLst>
        </pc:spChg>
        <pc:spChg chg="add del">
          <ac:chgData name="paul meaney" userId="8f3b41ac-413d-46e0-bc97-8181c95bcdc2" providerId="ADAL" clId="{5787B42F-48D4-4548-BDDD-413B41CD9B01}" dt="2024-08-07T16:21:01.571" v="15147" actId="26606"/>
          <ac:spMkLst>
            <pc:docMk/>
            <pc:sldMk cId="846960083" sldId="2381"/>
            <ac:spMk id="22" creationId="{C0B801A2-5622-4BE8-9AD2-C337A2CD0022}"/>
          </ac:spMkLst>
        </pc:spChg>
        <pc:spChg chg="add del">
          <ac:chgData name="paul meaney" userId="8f3b41ac-413d-46e0-bc97-8181c95bcdc2" providerId="ADAL" clId="{5787B42F-48D4-4548-BDDD-413B41CD9B01}" dt="2024-08-07T16:21:01.571" v="15147" actId="26606"/>
          <ac:spMkLst>
            <pc:docMk/>
            <pc:sldMk cId="846960083" sldId="2381"/>
            <ac:spMk id="24" creationId="{B7AF614F-5BC3-4086-99F5-B87C5847A071}"/>
          </ac:spMkLst>
        </pc:spChg>
        <pc:graphicFrameChg chg="add mod modGraphic">
          <ac:chgData name="paul meaney" userId="8f3b41ac-413d-46e0-bc97-8181c95bcdc2" providerId="ADAL" clId="{5787B42F-48D4-4548-BDDD-413B41CD9B01}" dt="2024-08-07T16:22:47.251" v="15163" actId="114"/>
          <ac:graphicFrameMkLst>
            <pc:docMk/>
            <pc:sldMk cId="846960083" sldId="2381"/>
            <ac:graphicFrameMk id="6" creationId="{15907E82-1BB3-F3C4-DC6B-E640B4DFA116}"/>
          </ac:graphicFrameMkLst>
        </pc:graphicFrameChg>
      </pc:sldChg>
      <pc:sldChg chg="addSp delSp modSp new mod">
        <pc:chgData name="paul meaney" userId="8f3b41ac-413d-46e0-bc97-8181c95bcdc2" providerId="ADAL" clId="{5787B42F-48D4-4548-BDDD-413B41CD9B01}" dt="2024-08-14T09:56:11.272" v="61830" actId="20577"/>
        <pc:sldMkLst>
          <pc:docMk/>
          <pc:sldMk cId="1244012492" sldId="2382"/>
        </pc:sldMkLst>
        <pc:spChg chg="mod">
          <ac:chgData name="paul meaney" userId="8f3b41ac-413d-46e0-bc97-8181c95bcdc2" providerId="ADAL" clId="{5787B42F-48D4-4548-BDDD-413B41CD9B01}" dt="2024-08-07T15:46:28.922" v="14358" actId="20577"/>
          <ac:spMkLst>
            <pc:docMk/>
            <pc:sldMk cId="1244012492" sldId="2382"/>
            <ac:spMk id="2" creationId="{C69B4FCB-CCC4-DE29-3373-EE22A910B591}"/>
          </ac:spMkLst>
        </pc:spChg>
        <pc:spChg chg="del">
          <ac:chgData name="paul meaney" userId="8f3b41ac-413d-46e0-bc97-8181c95bcdc2" providerId="ADAL" clId="{5787B42F-48D4-4548-BDDD-413B41CD9B01}" dt="2024-08-07T16:23:03.516" v="15164" actId="1032"/>
          <ac:spMkLst>
            <pc:docMk/>
            <pc:sldMk cId="1244012492" sldId="2382"/>
            <ac:spMk id="3" creationId="{A4D5F590-F2A3-CB73-DE52-FDE3A585B66E}"/>
          </ac:spMkLst>
        </pc:spChg>
        <pc:graphicFrameChg chg="add mod modGraphic">
          <ac:chgData name="paul meaney" userId="8f3b41ac-413d-46e0-bc97-8181c95bcdc2" providerId="ADAL" clId="{5787B42F-48D4-4548-BDDD-413B41CD9B01}" dt="2024-08-14T09:56:11.272" v="61830" actId="20577"/>
          <ac:graphicFrameMkLst>
            <pc:docMk/>
            <pc:sldMk cId="1244012492" sldId="2382"/>
            <ac:graphicFrameMk id="5" creationId="{F685DD4B-10C7-705E-0705-26237670243F}"/>
          </ac:graphicFrameMkLst>
        </pc:graphicFrameChg>
      </pc:sldChg>
      <pc:sldChg chg="modSp add mod">
        <pc:chgData name="paul meaney" userId="8f3b41ac-413d-46e0-bc97-8181c95bcdc2" providerId="ADAL" clId="{5787B42F-48D4-4548-BDDD-413B41CD9B01}" dt="2024-08-12T15:44:05.172" v="44667" actId="20577"/>
        <pc:sldMkLst>
          <pc:docMk/>
          <pc:sldMk cId="1614084773" sldId="2383"/>
        </pc:sldMkLst>
        <pc:spChg chg="mod">
          <ac:chgData name="paul meaney" userId="8f3b41ac-413d-46e0-bc97-8181c95bcdc2" providerId="ADAL" clId="{5787B42F-48D4-4548-BDDD-413B41CD9B01}" dt="2024-08-07T15:54:28.159" v="14366" actId="20577"/>
          <ac:spMkLst>
            <pc:docMk/>
            <pc:sldMk cId="1614084773" sldId="2383"/>
            <ac:spMk id="2" creationId="{FC18E7BA-DEBC-0FD9-EFA1-0F39221791BC}"/>
          </ac:spMkLst>
        </pc:spChg>
        <pc:graphicFrameChg chg="mod">
          <ac:chgData name="paul meaney" userId="8f3b41ac-413d-46e0-bc97-8181c95bcdc2" providerId="ADAL" clId="{5787B42F-48D4-4548-BDDD-413B41CD9B01}" dt="2024-08-12T15:44:05.172" v="44667" actId="20577"/>
          <ac:graphicFrameMkLst>
            <pc:docMk/>
            <pc:sldMk cId="1614084773" sldId="2383"/>
            <ac:graphicFrameMk id="7" creationId="{14754176-CF93-EF65-C4BE-EB804AA78411}"/>
          </ac:graphicFrameMkLst>
        </pc:graphicFrameChg>
      </pc:sldChg>
      <pc:sldChg chg="modSp add mod ord">
        <pc:chgData name="paul meaney" userId="8f3b41ac-413d-46e0-bc97-8181c95bcdc2" providerId="ADAL" clId="{5787B42F-48D4-4548-BDDD-413B41CD9B01}" dt="2024-08-19T14:20:25.655" v="62227" actId="1076"/>
        <pc:sldMkLst>
          <pc:docMk/>
          <pc:sldMk cId="3670708710" sldId="2384"/>
        </pc:sldMkLst>
        <pc:spChg chg="mod">
          <ac:chgData name="paul meaney" userId="8f3b41ac-413d-46e0-bc97-8181c95bcdc2" providerId="ADAL" clId="{5787B42F-48D4-4548-BDDD-413B41CD9B01}" dt="2024-08-13T12:48:15.654" v="54595"/>
          <ac:spMkLst>
            <pc:docMk/>
            <pc:sldMk cId="3670708710" sldId="2384"/>
            <ac:spMk id="2" creationId="{999BFB18-4DBD-7724-F80E-BFB0EB057D73}"/>
          </ac:spMkLst>
        </pc:spChg>
        <pc:graphicFrameChg chg="mod modGraphic">
          <ac:chgData name="paul meaney" userId="8f3b41ac-413d-46e0-bc97-8181c95bcdc2" providerId="ADAL" clId="{5787B42F-48D4-4548-BDDD-413B41CD9B01}" dt="2024-08-19T14:20:25.655" v="62227" actId="1076"/>
          <ac:graphicFrameMkLst>
            <pc:docMk/>
            <pc:sldMk cId="3670708710" sldId="2384"/>
            <ac:graphicFrameMk id="5" creationId="{4D9A1448-0AAB-D08D-2303-92F43708835D}"/>
          </ac:graphicFrameMkLst>
        </pc:graphicFrameChg>
      </pc:sldChg>
      <pc:sldChg chg="add">
        <pc:chgData name="paul meaney" userId="8f3b41ac-413d-46e0-bc97-8181c95bcdc2" providerId="ADAL" clId="{5787B42F-48D4-4548-BDDD-413B41CD9B01}" dt="2024-08-07T15:46:42.166" v="14359"/>
        <pc:sldMkLst>
          <pc:docMk/>
          <pc:sldMk cId="3422054299" sldId="2385"/>
        </pc:sldMkLst>
      </pc:sldChg>
      <pc:sldChg chg="modSp add mod ord">
        <pc:chgData name="paul meaney" userId="8f3b41ac-413d-46e0-bc97-8181c95bcdc2" providerId="ADAL" clId="{5787B42F-48D4-4548-BDDD-413B41CD9B01}" dt="2024-08-13T10:40:09.076" v="50231"/>
        <pc:sldMkLst>
          <pc:docMk/>
          <pc:sldMk cId="4073116606" sldId="2386"/>
        </pc:sldMkLst>
        <pc:spChg chg="mod">
          <ac:chgData name="paul meaney" userId="8f3b41ac-413d-46e0-bc97-8181c95bcdc2" providerId="ADAL" clId="{5787B42F-48D4-4548-BDDD-413B41CD9B01}" dt="2024-08-07T15:54:37.376" v="14368"/>
          <ac:spMkLst>
            <pc:docMk/>
            <pc:sldMk cId="4073116606" sldId="2386"/>
            <ac:spMk id="2" creationId="{999BFB18-4DBD-7724-F80E-BFB0EB057D73}"/>
          </ac:spMkLst>
        </pc:spChg>
        <pc:graphicFrameChg chg="modGraphic">
          <ac:chgData name="paul meaney" userId="8f3b41ac-413d-46e0-bc97-8181c95bcdc2" providerId="ADAL" clId="{5787B42F-48D4-4548-BDDD-413B41CD9B01}" dt="2024-08-12T15:44:30.199" v="44668" actId="6549"/>
          <ac:graphicFrameMkLst>
            <pc:docMk/>
            <pc:sldMk cId="4073116606" sldId="2386"/>
            <ac:graphicFrameMk id="5" creationId="{4D9A1448-0AAB-D08D-2303-92F43708835D}"/>
          </ac:graphicFrameMkLst>
        </pc:graphicFrameChg>
      </pc:sldChg>
      <pc:sldChg chg="modSp add mod">
        <pc:chgData name="paul meaney" userId="8f3b41ac-413d-46e0-bc97-8181c95bcdc2" providerId="ADAL" clId="{5787B42F-48D4-4548-BDDD-413B41CD9B01}" dt="2024-08-09T13:38:50.503" v="25126" actId="20577"/>
        <pc:sldMkLst>
          <pc:docMk/>
          <pc:sldMk cId="3769723588" sldId="2387"/>
        </pc:sldMkLst>
        <pc:spChg chg="mod">
          <ac:chgData name="paul meaney" userId="8f3b41ac-413d-46e0-bc97-8181c95bcdc2" providerId="ADAL" clId="{5787B42F-48D4-4548-BDDD-413B41CD9B01}" dt="2024-08-07T15:54:39.701" v="14369"/>
          <ac:spMkLst>
            <pc:docMk/>
            <pc:sldMk cId="3769723588" sldId="2387"/>
            <ac:spMk id="2" creationId="{FC18E7BA-DEBC-0FD9-EFA1-0F39221791BC}"/>
          </ac:spMkLst>
        </pc:spChg>
        <pc:graphicFrameChg chg="mod">
          <ac:chgData name="paul meaney" userId="8f3b41ac-413d-46e0-bc97-8181c95bcdc2" providerId="ADAL" clId="{5787B42F-48D4-4548-BDDD-413B41CD9B01}" dt="2024-08-09T13:38:50.503" v="25126" actId="20577"/>
          <ac:graphicFrameMkLst>
            <pc:docMk/>
            <pc:sldMk cId="3769723588" sldId="2387"/>
            <ac:graphicFrameMk id="7" creationId="{14754176-CF93-EF65-C4BE-EB804AA78411}"/>
          </ac:graphicFrameMkLst>
        </pc:graphicFrameChg>
      </pc:sldChg>
      <pc:sldChg chg="addSp delSp modSp new mod setBg">
        <pc:chgData name="paul meaney" userId="8f3b41ac-413d-46e0-bc97-8181c95bcdc2" providerId="ADAL" clId="{5787B42F-48D4-4548-BDDD-413B41CD9B01}" dt="2024-08-09T09:17:30.173" v="18706" actId="114"/>
        <pc:sldMkLst>
          <pc:docMk/>
          <pc:sldMk cId="2608971106" sldId="2388"/>
        </pc:sldMkLst>
        <pc:spChg chg="mod">
          <ac:chgData name="paul meaney" userId="8f3b41ac-413d-46e0-bc97-8181c95bcdc2" providerId="ADAL" clId="{5787B42F-48D4-4548-BDDD-413B41CD9B01}" dt="2024-08-07T16:36:44.915" v="16817" actId="26606"/>
          <ac:spMkLst>
            <pc:docMk/>
            <pc:sldMk cId="2608971106" sldId="2388"/>
            <ac:spMk id="2" creationId="{6343F51B-4185-F26F-5374-472451B66D7D}"/>
          </ac:spMkLst>
        </pc:spChg>
        <pc:spChg chg="del mod">
          <ac:chgData name="paul meaney" userId="8f3b41ac-413d-46e0-bc97-8181c95bcdc2" providerId="ADAL" clId="{5787B42F-48D4-4548-BDDD-413B41CD9B01}" dt="2024-08-07T16:36:37.547" v="16814" actId="26606"/>
          <ac:spMkLst>
            <pc:docMk/>
            <pc:sldMk cId="2608971106" sldId="2388"/>
            <ac:spMk id="3" creationId="{C634A0F7-0A4A-D430-0A11-D8D6F5BDCDCC}"/>
          </ac:spMkLst>
        </pc:spChg>
        <pc:spChg chg="mod">
          <ac:chgData name="paul meaney" userId="8f3b41ac-413d-46e0-bc97-8181c95bcdc2" providerId="ADAL" clId="{5787B42F-48D4-4548-BDDD-413B41CD9B01}" dt="2024-08-07T16:36:44.915" v="16817" actId="26606"/>
          <ac:spMkLst>
            <pc:docMk/>
            <pc:sldMk cId="2608971106" sldId="2388"/>
            <ac:spMk id="4" creationId="{8EB26598-CC23-168F-854F-978527109F9B}"/>
          </ac:spMkLst>
        </pc:spChg>
        <pc:spChg chg="add del">
          <ac:chgData name="paul meaney" userId="8f3b41ac-413d-46e0-bc97-8181c95bcdc2" providerId="ADAL" clId="{5787B42F-48D4-4548-BDDD-413B41CD9B01}" dt="2024-08-07T16:36:42.585" v="16816" actId="26606"/>
          <ac:spMkLst>
            <pc:docMk/>
            <pc:sldMk cId="2608971106" sldId="2388"/>
            <ac:spMk id="11" creationId="{FB5993E2-C02B-4335-ABA5-D8EC465551E3}"/>
          </ac:spMkLst>
        </pc:spChg>
        <pc:spChg chg="add del">
          <ac:chgData name="paul meaney" userId="8f3b41ac-413d-46e0-bc97-8181c95bcdc2" providerId="ADAL" clId="{5787B42F-48D4-4548-BDDD-413B41CD9B01}" dt="2024-08-07T16:36:42.585" v="16816" actId="26606"/>
          <ac:spMkLst>
            <pc:docMk/>
            <pc:sldMk cId="2608971106" sldId="2388"/>
            <ac:spMk id="13" creationId="{C0B801A2-5622-4BE8-9AD2-C337A2CD0022}"/>
          </ac:spMkLst>
        </pc:spChg>
        <pc:spChg chg="add del">
          <ac:chgData name="paul meaney" userId="8f3b41ac-413d-46e0-bc97-8181c95bcdc2" providerId="ADAL" clId="{5787B42F-48D4-4548-BDDD-413B41CD9B01}" dt="2024-08-07T16:36:42.585" v="16816" actId="26606"/>
          <ac:spMkLst>
            <pc:docMk/>
            <pc:sldMk cId="2608971106" sldId="2388"/>
            <ac:spMk id="15" creationId="{B7AF614F-5BC3-4086-99F5-B87C5847A071}"/>
          </ac:spMkLst>
        </pc:spChg>
        <pc:spChg chg="add del">
          <ac:chgData name="paul meaney" userId="8f3b41ac-413d-46e0-bc97-8181c95bcdc2" providerId="ADAL" clId="{5787B42F-48D4-4548-BDDD-413B41CD9B01}" dt="2024-08-07T16:36:44.915" v="16817" actId="26606"/>
          <ac:spMkLst>
            <pc:docMk/>
            <pc:sldMk cId="2608971106" sldId="2388"/>
            <ac:spMk id="20" creationId="{FB5993E2-C02B-4335-ABA5-D8EC465551E3}"/>
          </ac:spMkLst>
        </pc:spChg>
        <pc:spChg chg="add del">
          <ac:chgData name="paul meaney" userId="8f3b41ac-413d-46e0-bc97-8181c95bcdc2" providerId="ADAL" clId="{5787B42F-48D4-4548-BDDD-413B41CD9B01}" dt="2024-08-07T16:36:44.915" v="16817" actId="26606"/>
          <ac:spMkLst>
            <pc:docMk/>
            <pc:sldMk cId="2608971106" sldId="2388"/>
            <ac:spMk id="22" creationId="{C0B801A2-5622-4BE8-9AD2-C337A2CD0022}"/>
          </ac:spMkLst>
        </pc:spChg>
        <pc:spChg chg="add del">
          <ac:chgData name="paul meaney" userId="8f3b41ac-413d-46e0-bc97-8181c95bcdc2" providerId="ADAL" clId="{5787B42F-48D4-4548-BDDD-413B41CD9B01}" dt="2024-08-07T16:36:44.915" v="16817" actId="26606"/>
          <ac:spMkLst>
            <pc:docMk/>
            <pc:sldMk cId="2608971106" sldId="2388"/>
            <ac:spMk id="24" creationId="{B7AF614F-5BC3-4086-99F5-B87C5847A071}"/>
          </ac:spMkLst>
        </pc:spChg>
        <pc:graphicFrameChg chg="add mod modGraphic">
          <ac:chgData name="paul meaney" userId="8f3b41ac-413d-46e0-bc97-8181c95bcdc2" providerId="ADAL" clId="{5787B42F-48D4-4548-BDDD-413B41CD9B01}" dt="2024-08-09T09:17:30.173" v="18706" actId="114"/>
          <ac:graphicFrameMkLst>
            <pc:docMk/>
            <pc:sldMk cId="2608971106" sldId="2388"/>
            <ac:graphicFrameMk id="6" creationId="{6C63AD8D-0D5D-8029-AB5D-85E3599FB6E6}"/>
          </ac:graphicFrameMkLst>
        </pc:graphicFrameChg>
      </pc:sldChg>
      <pc:sldChg chg="addSp delSp modSp new mod setBg">
        <pc:chgData name="paul meaney" userId="8f3b41ac-413d-46e0-bc97-8181c95bcdc2" providerId="ADAL" clId="{5787B42F-48D4-4548-BDDD-413B41CD9B01}" dt="2024-08-09T10:34:16.369" v="21943" actId="114"/>
        <pc:sldMkLst>
          <pc:docMk/>
          <pc:sldMk cId="2281900378" sldId="2389"/>
        </pc:sldMkLst>
        <pc:spChg chg="mod">
          <ac:chgData name="paul meaney" userId="8f3b41ac-413d-46e0-bc97-8181c95bcdc2" providerId="ADAL" clId="{5787B42F-48D4-4548-BDDD-413B41CD9B01}" dt="2024-08-09T10:33:41.832" v="21855" actId="26606"/>
          <ac:spMkLst>
            <pc:docMk/>
            <pc:sldMk cId="2281900378" sldId="2389"/>
            <ac:spMk id="2" creationId="{FC97CFE4-C057-F42A-9FD6-F6120916D9FA}"/>
          </ac:spMkLst>
        </pc:spChg>
        <pc:spChg chg="del mod">
          <ac:chgData name="paul meaney" userId="8f3b41ac-413d-46e0-bc97-8181c95bcdc2" providerId="ADAL" clId="{5787B42F-48D4-4548-BDDD-413B41CD9B01}" dt="2024-08-09T10:33:31.158" v="21852" actId="26606"/>
          <ac:spMkLst>
            <pc:docMk/>
            <pc:sldMk cId="2281900378" sldId="2389"/>
            <ac:spMk id="3" creationId="{6FF8AE46-8EE7-6A24-0B24-47244D35F028}"/>
          </ac:spMkLst>
        </pc:spChg>
        <pc:spChg chg="mod">
          <ac:chgData name="paul meaney" userId="8f3b41ac-413d-46e0-bc97-8181c95bcdc2" providerId="ADAL" clId="{5787B42F-48D4-4548-BDDD-413B41CD9B01}" dt="2024-08-09T10:33:41.832" v="21855" actId="26606"/>
          <ac:spMkLst>
            <pc:docMk/>
            <pc:sldMk cId="2281900378" sldId="2389"/>
            <ac:spMk id="4" creationId="{50066A18-C3B8-851B-199C-CFC844206F1D}"/>
          </ac:spMkLst>
        </pc:spChg>
        <pc:spChg chg="add del">
          <ac:chgData name="paul meaney" userId="8f3b41ac-413d-46e0-bc97-8181c95bcdc2" providerId="ADAL" clId="{5787B42F-48D4-4548-BDDD-413B41CD9B01}" dt="2024-08-09T10:33:38.669" v="21854" actId="26606"/>
          <ac:spMkLst>
            <pc:docMk/>
            <pc:sldMk cId="2281900378" sldId="2389"/>
            <ac:spMk id="11" creationId="{FB5993E2-C02B-4335-ABA5-D8EC465551E3}"/>
          </ac:spMkLst>
        </pc:spChg>
        <pc:spChg chg="add del">
          <ac:chgData name="paul meaney" userId="8f3b41ac-413d-46e0-bc97-8181c95bcdc2" providerId="ADAL" clId="{5787B42F-48D4-4548-BDDD-413B41CD9B01}" dt="2024-08-09T10:33:38.669" v="21854" actId="26606"/>
          <ac:spMkLst>
            <pc:docMk/>
            <pc:sldMk cId="2281900378" sldId="2389"/>
            <ac:spMk id="13" creationId="{C0B801A2-5622-4BE8-9AD2-C337A2CD0022}"/>
          </ac:spMkLst>
        </pc:spChg>
        <pc:spChg chg="add del">
          <ac:chgData name="paul meaney" userId="8f3b41ac-413d-46e0-bc97-8181c95bcdc2" providerId="ADAL" clId="{5787B42F-48D4-4548-BDDD-413B41CD9B01}" dt="2024-08-09T10:33:38.669" v="21854" actId="26606"/>
          <ac:spMkLst>
            <pc:docMk/>
            <pc:sldMk cId="2281900378" sldId="2389"/>
            <ac:spMk id="15" creationId="{B7AF614F-5BC3-4086-99F5-B87C5847A071}"/>
          </ac:spMkLst>
        </pc:spChg>
        <pc:spChg chg="add del">
          <ac:chgData name="paul meaney" userId="8f3b41ac-413d-46e0-bc97-8181c95bcdc2" providerId="ADAL" clId="{5787B42F-48D4-4548-BDDD-413B41CD9B01}" dt="2024-08-09T10:33:41.832" v="21855" actId="26606"/>
          <ac:spMkLst>
            <pc:docMk/>
            <pc:sldMk cId="2281900378" sldId="2389"/>
            <ac:spMk id="20" creationId="{FB5993E2-C02B-4335-ABA5-D8EC465551E3}"/>
          </ac:spMkLst>
        </pc:spChg>
        <pc:spChg chg="add del">
          <ac:chgData name="paul meaney" userId="8f3b41ac-413d-46e0-bc97-8181c95bcdc2" providerId="ADAL" clId="{5787B42F-48D4-4548-BDDD-413B41CD9B01}" dt="2024-08-09T10:33:41.832" v="21855" actId="26606"/>
          <ac:spMkLst>
            <pc:docMk/>
            <pc:sldMk cId="2281900378" sldId="2389"/>
            <ac:spMk id="22" creationId="{C0B801A2-5622-4BE8-9AD2-C337A2CD0022}"/>
          </ac:spMkLst>
        </pc:spChg>
        <pc:spChg chg="add del">
          <ac:chgData name="paul meaney" userId="8f3b41ac-413d-46e0-bc97-8181c95bcdc2" providerId="ADAL" clId="{5787B42F-48D4-4548-BDDD-413B41CD9B01}" dt="2024-08-09T10:33:41.832" v="21855" actId="26606"/>
          <ac:spMkLst>
            <pc:docMk/>
            <pc:sldMk cId="2281900378" sldId="2389"/>
            <ac:spMk id="24" creationId="{B7AF614F-5BC3-4086-99F5-B87C5847A071}"/>
          </ac:spMkLst>
        </pc:spChg>
        <pc:graphicFrameChg chg="add mod modGraphic">
          <ac:chgData name="paul meaney" userId="8f3b41ac-413d-46e0-bc97-8181c95bcdc2" providerId="ADAL" clId="{5787B42F-48D4-4548-BDDD-413B41CD9B01}" dt="2024-08-09T10:34:16.369" v="21943" actId="114"/>
          <ac:graphicFrameMkLst>
            <pc:docMk/>
            <pc:sldMk cId="2281900378" sldId="2389"/>
            <ac:graphicFrameMk id="6" creationId="{857C589B-ED41-157F-46C1-F9693972A5C0}"/>
          </ac:graphicFrameMkLst>
        </pc:graphicFrameChg>
      </pc:sldChg>
      <pc:sldChg chg="addSp delSp modSp new mod setBg">
        <pc:chgData name="paul meaney" userId="8f3b41ac-413d-46e0-bc97-8181c95bcdc2" providerId="ADAL" clId="{5787B42F-48D4-4548-BDDD-413B41CD9B01}" dt="2024-08-13T14:46:52.267" v="58367" actId="20577"/>
        <pc:sldMkLst>
          <pc:docMk/>
          <pc:sldMk cId="304019388" sldId="2390"/>
        </pc:sldMkLst>
        <pc:spChg chg="mod">
          <ac:chgData name="paul meaney" userId="8f3b41ac-413d-46e0-bc97-8181c95bcdc2" providerId="ADAL" clId="{5787B42F-48D4-4548-BDDD-413B41CD9B01}" dt="2024-08-09T09:16:20.339" v="18669" actId="26606"/>
          <ac:spMkLst>
            <pc:docMk/>
            <pc:sldMk cId="304019388" sldId="2390"/>
            <ac:spMk id="2" creationId="{E6A6E003-D8C0-082D-5526-5B275CE66713}"/>
          </ac:spMkLst>
        </pc:spChg>
        <pc:spChg chg="del mod">
          <ac:chgData name="paul meaney" userId="8f3b41ac-413d-46e0-bc97-8181c95bcdc2" providerId="ADAL" clId="{5787B42F-48D4-4548-BDDD-413B41CD9B01}" dt="2024-08-09T09:16:08.596" v="18666" actId="26606"/>
          <ac:spMkLst>
            <pc:docMk/>
            <pc:sldMk cId="304019388" sldId="2390"/>
            <ac:spMk id="3" creationId="{B93B0E5B-AE67-D0D0-9834-3108E4E849DC}"/>
          </ac:spMkLst>
        </pc:spChg>
        <pc:spChg chg="mod">
          <ac:chgData name="paul meaney" userId="8f3b41ac-413d-46e0-bc97-8181c95bcdc2" providerId="ADAL" clId="{5787B42F-48D4-4548-BDDD-413B41CD9B01}" dt="2024-08-09T09:16:20.339" v="18669" actId="26606"/>
          <ac:spMkLst>
            <pc:docMk/>
            <pc:sldMk cId="304019388" sldId="2390"/>
            <ac:spMk id="4" creationId="{55319A26-2E1B-80A2-E326-DE473A0E9451}"/>
          </ac:spMkLst>
        </pc:spChg>
        <pc:spChg chg="add del">
          <ac:chgData name="paul meaney" userId="8f3b41ac-413d-46e0-bc97-8181c95bcdc2" providerId="ADAL" clId="{5787B42F-48D4-4548-BDDD-413B41CD9B01}" dt="2024-08-09T09:16:17.405" v="18668" actId="26606"/>
          <ac:spMkLst>
            <pc:docMk/>
            <pc:sldMk cId="304019388" sldId="2390"/>
            <ac:spMk id="11" creationId="{FB5993E2-C02B-4335-ABA5-D8EC465551E3}"/>
          </ac:spMkLst>
        </pc:spChg>
        <pc:spChg chg="add del">
          <ac:chgData name="paul meaney" userId="8f3b41ac-413d-46e0-bc97-8181c95bcdc2" providerId="ADAL" clId="{5787B42F-48D4-4548-BDDD-413B41CD9B01}" dt="2024-08-09T09:16:17.405" v="18668" actId="26606"/>
          <ac:spMkLst>
            <pc:docMk/>
            <pc:sldMk cId="304019388" sldId="2390"/>
            <ac:spMk id="13" creationId="{C0B801A2-5622-4BE8-9AD2-C337A2CD0022}"/>
          </ac:spMkLst>
        </pc:spChg>
        <pc:spChg chg="add del">
          <ac:chgData name="paul meaney" userId="8f3b41ac-413d-46e0-bc97-8181c95bcdc2" providerId="ADAL" clId="{5787B42F-48D4-4548-BDDD-413B41CD9B01}" dt="2024-08-09T09:16:17.405" v="18668" actId="26606"/>
          <ac:spMkLst>
            <pc:docMk/>
            <pc:sldMk cId="304019388" sldId="2390"/>
            <ac:spMk id="15" creationId="{B7AF614F-5BC3-4086-99F5-B87C5847A071}"/>
          </ac:spMkLst>
        </pc:spChg>
        <pc:spChg chg="add del">
          <ac:chgData name="paul meaney" userId="8f3b41ac-413d-46e0-bc97-8181c95bcdc2" providerId="ADAL" clId="{5787B42F-48D4-4548-BDDD-413B41CD9B01}" dt="2024-08-09T09:16:20.339" v="18669" actId="26606"/>
          <ac:spMkLst>
            <pc:docMk/>
            <pc:sldMk cId="304019388" sldId="2390"/>
            <ac:spMk id="20" creationId="{FB5993E2-C02B-4335-ABA5-D8EC465551E3}"/>
          </ac:spMkLst>
        </pc:spChg>
        <pc:spChg chg="add del">
          <ac:chgData name="paul meaney" userId="8f3b41ac-413d-46e0-bc97-8181c95bcdc2" providerId="ADAL" clId="{5787B42F-48D4-4548-BDDD-413B41CD9B01}" dt="2024-08-09T09:16:20.339" v="18669" actId="26606"/>
          <ac:spMkLst>
            <pc:docMk/>
            <pc:sldMk cId="304019388" sldId="2390"/>
            <ac:spMk id="22" creationId="{C0B801A2-5622-4BE8-9AD2-C337A2CD0022}"/>
          </ac:spMkLst>
        </pc:spChg>
        <pc:spChg chg="add del">
          <ac:chgData name="paul meaney" userId="8f3b41ac-413d-46e0-bc97-8181c95bcdc2" providerId="ADAL" clId="{5787B42F-48D4-4548-BDDD-413B41CD9B01}" dt="2024-08-09T09:16:20.339" v="18669" actId="26606"/>
          <ac:spMkLst>
            <pc:docMk/>
            <pc:sldMk cId="304019388" sldId="2390"/>
            <ac:spMk id="24" creationId="{B7AF614F-5BC3-4086-99F5-B87C5847A071}"/>
          </ac:spMkLst>
        </pc:spChg>
        <pc:graphicFrameChg chg="add mod ord modGraphic">
          <ac:chgData name="paul meaney" userId="8f3b41ac-413d-46e0-bc97-8181c95bcdc2" providerId="ADAL" clId="{5787B42F-48D4-4548-BDDD-413B41CD9B01}" dt="2024-08-13T14:46:52.267" v="58367" actId="20577"/>
          <ac:graphicFrameMkLst>
            <pc:docMk/>
            <pc:sldMk cId="304019388" sldId="2390"/>
            <ac:graphicFrameMk id="6" creationId="{3C1C0C37-01C0-6209-6C16-ECB5F6EDCD1B}"/>
          </ac:graphicFrameMkLst>
        </pc:graphicFrameChg>
      </pc:sldChg>
      <pc:sldChg chg="addSp delSp modSp add mod setBg">
        <pc:chgData name="paul meaney" userId="8f3b41ac-413d-46e0-bc97-8181c95bcdc2" providerId="ADAL" clId="{5787B42F-48D4-4548-BDDD-413B41CD9B01}" dt="2024-08-09T09:36:51.573" v="19951" actId="114"/>
        <pc:sldMkLst>
          <pc:docMk/>
          <pc:sldMk cId="3356139321" sldId="2391"/>
        </pc:sldMkLst>
        <pc:spChg chg="mod">
          <ac:chgData name="paul meaney" userId="8f3b41ac-413d-46e0-bc97-8181c95bcdc2" providerId="ADAL" clId="{5787B42F-48D4-4548-BDDD-413B41CD9B01}" dt="2024-08-09T09:34:41.082" v="19887" actId="26606"/>
          <ac:spMkLst>
            <pc:docMk/>
            <pc:sldMk cId="3356139321" sldId="2391"/>
            <ac:spMk id="2" creationId="{E6A6E003-D8C0-082D-5526-5B275CE66713}"/>
          </ac:spMkLst>
        </pc:spChg>
        <pc:spChg chg="del mod">
          <ac:chgData name="paul meaney" userId="8f3b41ac-413d-46e0-bc97-8181c95bcdc2" providerId="ADAL" clId="{5787B42F-48D4-4548-BDDD-413B41CD9B01}" dt="2024-08-09T09:34:27.283" v="19884" actId="26606"/>
          <ac:spMkLst>
            <pc:docMk/>
            <pc:sldMk cId="3356139321" sldId="2391"/>
            <ac:spMk id="3" creationId="{B93B0E5B-AE67-D0D0-9834-3108E4E849DC}"/>
          </ac:spMkLst>
        </pc:spChg>
        <pc:spChg chg="mod">
          <ac:chgData name="paul meaney" userId="8f3b41ac-413d-46e0-bc97-8181c95bcdc2" providerId="ADAL" clId="{5787B42F-48D4-4548-BDDD-413B41CD9B01}" dt="2024-08-09T09:34:41.082" v="19887" actId="26606"/>
          <ac:spMkLst>
            <pc:docMk/>
            <pc:sldMk cId="3356139321" sldId="2391"/>
            <ac:spMk id="4" creationId="{55319A26-2E1B-80A2-E326-DE473A0E9451}"/>
          </ac:spMkLst>
        </pc:spChg>
        <pc:spChg chg="add del">
          <ac:chgData name="paul meaney" userId="8f3b41ac-413d-46e0-bc97-8181c95bcdc2" providerId="ADAL" clId="{5787B42F-48D4-4548-BDDD-413B41CD9B01}" dt="2024-08-09T09:34:34.852" v="19886" actId="26606"/>
          <ac:spMkLst>
            <pc:docMk/>
            <pc:sldMk cId="3356139321" sldId="2391"/>
            <ac:spMk id="11" creationId="{FB5993E2-C02B-4335-ABA5-D8EC465551E3}"/>
          </ac:spMkLst>
        </pc:spChg>
        <pc:spChg chg="add del">
          <ac:chgData name="paul meaney" userId="8f3b41ac-413d-46e0-bc97-8181c95bcdc2" providerId="ADAL" clId="{5787B42F-48D4-4548-BDDD-413B41CD9B01}" dt="2024-08-09T09:34:34.852" v="19886" actId="26606"/>
          <ac:spMkLst>
            <pc:docMk/>
            <pc:sldMk cId="3356139321" sldId="2391"/>
            <ac:spMk id="13" creationId="{C0B801A2-5622-4BE8-9AD2-C337A2CD0022}"/>
          </ac:spMkLst>
        </pc:spChg>
        <pc:spChg chg="add del">
          <ac:chgData name="paul meaney" userId="8f3b41ac-413d-46e0-bc97-8181c95bcdc2" providerId="ADAL" clId="{5787B42F-48D4-4548-BDDD-413B41CD9B01}" dt="2024-08-09T09:34:34.852" v="19886" actId="26606"/>
          <ac:spMkLst>
            <pc:docMk/>
            <pc:sldMk cId="3356139321" sldId="2391"/>
            <ac:spMk id="15" creationId="{B7AF614F-5BC3-4086-99F5-B87C5847A071}"/>
          </ac:spMkLst>
        </pc:spChg>
        <pc:spChg chg="add del">
          <ac:chgData name="paul meaney" userId="8f3b41ac-413d-46e0-bc97-8181c95bcdc2" providerId="ADAL" clId="{5787B42F-48D4-4548-BDDD-413B41CD9B01}" dt="2024-08-09T09:34:41.082" v="19887" actId="26606"/>
          <ac:spMkLst>
            <pc:docMk/>
            <pc:sldMk cId="3356139321" sldId="2391"/>
            <ac:spMk id="20" creationId="{FB5993E2-C02B-4335-ABA5-D8EC465551E3}"/>
          </ac:spMkLst>
        </pc:spChg>
        <pc:spChg chg="add del">
          <ac:chgData name="paul meaney" userId="8f3b41ac-413d-46e0-bc97-8181c95bcdc2" providerId="ADAL" clId="{5787B42F-48D4-4548-BDDD-413B41CD9B01}" dt="2024-08-09T09:34:41.082" v="19887" actId="26606"/>
          <ac:spMkLst>
            <pc:docMk/>
            <pc:sldMk cId="3356139321" sldId="2391"/>
            <ac:spMk id="22" creationId="{C0B801A2-5622-4BE8-9AD2-C337A2CD0022}"/>
          </ac:spMkLst>
        </pc:spChg>
        <pc:spChg chg="add del">
          <ac:chgData name="paul meaney" userId="8f3b41ac-413d-46e0-bc97-8181c95bcdc2" providerId="ADAL" clId="{5787B42F-48D4-4548-BDDD-413B41CD9B01}" dt="2024-08-09T09:34:41.082" v="19887" actId="26606"/>
          <ac:spMkLst>
            <pc:docMk/>
            <pc:sldMk cId="3356139321" sldId="2391"/>
            <ac:spMk id="24" creationId="{B7AF614F-5BC3-4086-99F5-B87C5847A071}"/>
          </ac:spMkLst>
        </pc:spChg>
        <pc:graphicFrameChg chg="add mod ord modGraphic">
          <ac:chgData name="paul meaney" userId="8f3b41ac-413d-46e0-bc97-8181c95bcdc2" providerId="ADAL" clId="{5787B42F-48D4-4548-BDDD-413B41CD9B01}" dt="2024-08-09T09:36:51.573" v="19951" actId="114"/>
          <ac:graphicFrameMkLst>
            <pc:docMk/>
            <pc:sldMk cId="3356139321" sldId="2391"/>
            <ac:graphicFrameMk id="6" creationId="{94F62146-1190-3568-B88B-EF84BB2411B2}"/>
          </ac:graphicFrameMkLst>
        </pc:graphicFrameChg>
      </pc:sldChg>
      <pc:sldChg chg="addSp delSp modSp add mod delAnim modAnim">
        <pc:chgData name="paul meaney" userId="8f3b41ac-413d-46e0-bc97-8181c95bcdc2" providerId="ADAL" clId="{5787B42F-48D4-4548-BDDD-413B41CD9B01}" dt="2024-08-09T10:00:15.702" v="20441" actId="1076"/>
        <pc:sldMkLst>
          <pc:docMk/>
          <pc:sldMk cId="459498761" sldId="2392"/>
        </pc:sldMkLst>
        <pc:spChg chg="mod">
          <ac:chgData name="paul meaney" userId="8f3b41ac-413d-46e0-bc97-8181c95bcdc2" providerId="ADAL" clId="{5787B42F-48D4-4548-BDDD-413B41CD9B01}" dt="2024-08-07T16:40:20.984" v="16874" actId="20577"/>
          <ac:spMkLst>
            <pc:docMk/>
            <pc:sldMk cId="459498761" sldId="2392"/>
            <ac:spMk id="2" creationId="{83D64211-EFA9-1CF3-48AD-BD10E61008F3}"/>
          </ac:spMkLst>
        </pc:spChg>
        <pc:spChg chg="mod">
          <ac:chgData name="paul meaney" userId="8f3b41ac-413d-46e0-bc97-8181c95bcdc2" providerId="ADAL" clId="{5787B42F-48D4-4548-BDDD-413B41CD9B01}" dt="2024-08-09T09:52:41.852" v="20374" actId="1076"/>
          <ac:spMkLst>
            <pc:docMk/>
            <pc:sldMk cId="459498761" sldId="2392"/>
            <ac:spMk id="6" creationId="{FAF6BD05-DFAA-CAE0-751B-E3DF3AC74126}"/>
          </ac:spMkLst>
        </pc:spChg>
        <pc:spChg chg="mod">
          <ac:chgData name="paul meaney" userId="8f3b41ac-413d-46e0-bc97-8181c95bcdc2" providerId="ADAL" clId="{5787B42F-48D4-4548-BDDD-413B41CD9B01}" dt="2024-08-09T09:53:22.101" v="20418" actId="20577"/>
          <ac:spMkLst>
            <pc:docMk/>
            <pc:sldMk cId="459498761" sldId="2392"/>
            <ac:spMk id="10" creationId="{87649B2E-6010-C2B7-BCDF-7B73C3220F87}"/>
          </ac:spMkLst>
        </pc:spChg>
        <pc:spChg chg="mod">
          <ac:chgData name="paul meaney" userId="8f3b41ac-413d-46e0-bc97-8181c95bcdc2" providerId="ADAL" clId="{5787B42F-48D4-4548-BDDD-413B41CD9B01}" dt="2024-08-09T09:52:41.852" v="20374" actId="1076"/>
          <ac:spMkLst>
            <pc:docMk/>
            <pc:sldMk cId="459498761" sldId="2392"/>
            <ac:spMk id="18" creationId="{AF406439-14ED-25E7-585C-4210390D79D7}"/>
          </ac:spMkLst>
        </pc:spChg>
        <pc:spChg chg="del">
          <ac:chgData name="paul meaney" userId="8f3b41ac-413d-46e0-bc97-8181c95bcdc2" providerId="ADAL" clId="{5787B42F-48D4-4548-BDDD-413B41CD9B01}" dt="2024-08-09T09:42:03.035" v="20132" actId="478"/>
          <ac:spMkLst>
            <pc:docMk/>
            <pc:sldMk cId="459498761" sldId="2392"/>
            <ac:spMk id="20" creationId="{7D4F0AEE-FFCB-3C9C-0C03-FE7FA58AA9EE}"/>
          </ac:spMkLst>
        </pc:spChg>
        <pc:spChg chg="del">
          <ac:chgData name="paul meaney" userId="8f3b41ac-413d-46e0-bc97-8181c95bcdc2" providerId="ADAL" clId="{5787B42F-48D4-4548-BDDD-413B41CD9B01}" dt="2024-08-09T09:42:01.915" v="20131" actId="478"/>
          <ac:spMkLst>
            <pc:docMk/>
            <pc:sldMk cId="459498761" sldId="2392"/>
            <ac:spMk id="22" creationId="{42EA410E-507F-1CCA-0261-9184418BDD31}"/>
          </ac:spMkLst>
        </pc:spChg>
        <pc:spChg chg="mod">
          <ac:chgData name="paul meaney" userId="8f3b41ac-413d-46e0-bc97-8181c95bcdc2" providerId="ADAL" clId="{5787B42F-48D4-4548-BDDD-413B41CD9B01}" dt="2024-08-09T09:52:41.852" v="20374" actId="1076"/>
          <ac:spMkLst>
            <pc:docMk/>
            <pc:sldMk cId="459498761" sldId="2392"/>
            <ac:spMk id="24" creationId="{70FD3E56-362C-CCA2-503A-8BA80807BC08}"/>
          </ac:spMkLst>
        </pc:spChg>
        <pc:spChg chg="mod">
          <ac:chgData name="paul meaney" userId="8f3b41ac-413d-46e0-bc97-8181c95bcdc2" providerId="ADAL" clId="{5787B42F-48D4-4548-BDDD-413B41CD9B01}" dt="2024-08-09T09:52:41.852" v="20374" actId="1076"/>
          <ac:spMkLst>
            <pc:docMk/>
            <pc:sldMk cId="459498761" sldId="2392"/>
            <ac:spMk id="32" creationId="{F7BE0187-AD3E-815E-9D76-6A42C40100B2}"/>
          </ac:spMkLst>
        </pc:spChg>
        <pc:spChg chg="add mod">
          <ac:chgData name="paul meaney" userId="8f3b41ac-413d-46e0-bc97-8181c95bcdc2" providerId="ADAL" clId="{5787B42F-48D4-4548-BDDD-413B41CD9B01}" dt="2024-08-09T10:00:15.702" v="20441" actId="1076"/>
          <ac:spMkLst>
            <pc:docMk/>
            <pc:sldMk cId="459498761" sldId="2392"/>
            <ac:spMk id="39" creationId="{087FC43F-7BCA-1DD5-5315-9E213C43FB94}"/>
          </ac:spMkLst>
        </pc:spChg>
        <pc:spChg chg="add mod">
          <ac:chgData name="paul meaney" userId="8f3b41ac-413d-46e0-bc97-8181c95bcdc2" providerId="ADAL" clId="{5787B42F-48D4-4548-BDDD-413B41CD9B01}" dt="2024-08-09T09:59:50.348" v="20436" actId="208"/>
          <ac:spMkLst>
            <pc:docMk/>
            <pc:sldMk cId="459498761" sldId="2392"/>
            <ac:spMk id="41" creationId="{C4635605-99B0-BB46-0077-20DCDAB83E87}"/>
          </ac:spMkLst>
        </pc:spChg>
        <pc:spChg chg="mod">
          <ac:chgData name="paul meaney" userId="8f3b41ac-413d-46e0-bc97-8181c95bcdc2" providerId="ADAL" clId="{5787B42F-48D4-4548-BDDD-413B41CD9B01}" dt="2024-08-09T10:00:06.817" v="20439" actId="14100"/>
          <ac:spMkLst>
            <pc:docMk/>
            <pc:sldMk cId="459498761" sldId="2392"/>
            <ac:spMk id="61" creationId="{B820F507-5308-89BD-FA58-8C9817EE9104}"/>
          </ac:spMkLst>
        </pc:spChg>
        <pc:spChg chg="mod">
          <ac:chgData name="paul meaney" userId="8f3b41ac-413d-46e0-bc97-8181c95bcdc2" providerId="ADAL" clId="{5787B42F-48D4-4548-BDDD-413B41CD9B01}" dt="2024-08-09T09:52:41.852" v="20374" actId="1076"/>
          <ac:spMkLst>
            <pc:docMk/>
            <pc:sldMk cId="459498761" sldId="2392"/>
            <ac:spMk id="81" creationId="{669D26A8-27F7-B19C-0B34-F862B391A733}"/>
          </ac:spMkLst>
        </pc:spChg>
        <pc:spChg chg="del mod">
          <ac:chgData name="paul meaney" userId="8f3b41ac-413d-46e0-bc97-8181c95bcdc2" providerId="ADAL" clId="{5787B42F-48D4-4548-BDDD-413B41CD9B01}" dt="2024-08-09T09:43:18.897" v="20199" actId="478"/>
          <ac:spMkLst>
            <pc:docMk/>
            <pc:sldMk cId="459498761" sldId="2392"/>
            <ac:spMk id="82" creationId="{41B8AE05-EA3D-925F-D711-2DFC4F8B965D}"/>
          </ac:spMkLst>
        </pc:spChg>
        <pc:spChg chg="del mod">
          <ac:chgData name="paul meaney" userId="8f3b41ac-413d-46e0-bc97-8181c95bcdc2" providerId="ADAL" clId="{5787B42F-48D4-4548-BDDD-413B41CD9B01}" dt="2024-08-09T09:43:21.259" v="20200" actId="478"/>
          <ac:spMkLst>
            <pc:docMk/>
            <pc:sldMk cId="459498761" sldId="2392"/>
            <ac:spMk id="83" creationId="{603A327F-6233-F616-4B0D-1BB4ABD5E20D}"/>
          </ac:spMkLst>
        </pc:spChg>
        <pc:spChg chg="mod">
          <ac:chgData name="paul meaney" userId="8f3b41ac-413d-46e0-bc97-8181c95bcdc2" providerId="ADAL" clId="{5787B42F-48D4-4548-BDDD-413B41CD9B01}" dt="2024-08-09T09:52:41.852" v="20374" actId="1076"/>
          <ac:spMkLst>
            <pc:docMk/>
            <pc:sldMk cId="459498761" sldId="2392"/>
            <ac:spMk id="84" creationId="{2D8B7B4A-1DEF-1E3B-401D-1BCCC2D2AD14}"/>
          </ac:spMkLst>
        </pc:spChg>
        <pc:grpChg chg="mod">
          <ac:chgData name="paul meaney" userId="8f3b41ac-413d-46e0-bc97-8181c95bcdc2" providerId="ADAL" clId="{5787B42F-48D4-4548-BDDD-413B41CD9B01}" dt="2024-08-09T09:52:41.852" v="20374" actId="1076"/>
          <ac:grpSpMkLst>
            <pc:docMk/>
            <pc:sldMk cId="459498761" sldId="2392"/>
            <ac:grpSpMk id="3" creationId="{A125DDEA-227A-812A-353E-68E323582FFD}"/>
          </ac:grpSpMkLst>
        </pc:grpChg>
        <pc:grpChg chg="mod">
          <ac:chgData name="paul meaney" userId="8f3b41ac-413d-46e0-bc97-8181c95bcdc2" providerId="ADAL" clId="{5787B42F-48D4-4548-BDDD-413B41CD9B01}" dt="2024-08-09T09:52:41.852" v="20374" actId="1076"/>
          <ac:grpSpMkLst>
            <pc:docMk/>
            <pc:sldMk cId="459498761" sldId="2392"/>
            <ac:grpSpMk id="12" creationId="{7FEE399F-D395-D428-C0AB-511E5E44EE91}"/>
          </ac:grpSpMkLst>
        </pc:grpChg>
        <pc:grpChg chg="mod">
          <ac:chgData name="paul meaney" userId="8f3b41ac-413d-46e0-bc97-8181c95bcdc2" providerId="ADAL" clId="{5787B42F-48D4-4548-BDDD-413B41CD9B01}" dt="2024-08-09T09:52:41.852" v="20374" actId="1076"/>
          <ac:grpSpMkLst>
            <pc:docMk/>
            <pc:sldMk cId="459498761" sldId="2392"/>
            <ac:grpSpMk id="29" creationId="{59A9DA48-B119-1E67-F180-2288137DDE6F}"/>
          </ac:grpSpMkLst>
        </pc:grpChg>
        <pc:grpChg chg="del">
          <ac:chgData name="paul meaney" userId="8f3b41ac-413d-46e0-bc97-8181c95bcdc2" providerId="ADAL" clId="{5787B42F-48D4-4548-BDDD-413B41CD9B01}" dt="2024-08-09T09:41:47.905" v="20125" actId="478"/>
          <ac:grpSpMkLst>
            <pc:docMk/>
            <pc:sldMk cId="459498761" sldId="2392"/>
            <ac:grpSpMk id="33" creationId="{473EC5EF-CF64-2B7E-2D0D-7C4570547498}"/>
          </ac:grpSpMkLst>
        </pc:grpChg>
        <pc:grpChg chg="del">
          <ac:chgData name="paul meaney" userId="8f3b41ac-413d-46e0-bc97-8181c95bcdc2" providerId="ADAL" clId="{5787B42F-48D4-4548-BDDD-413B41CD9B01}" dt="2024-08-09T09:42:04.344" v="20133" actId="478"/>
          <ac:grpSpMkLst>
            <pc:docMk/>
            <pc:sldMk cId="459498761" sldId="2392"/>
            <ac:grpSpMk id="37" creationId="{871703AF-E4DF-91D7-E212-3D11F70B1DF5}"/>
          </ac:grpSpMkLst>
        </pc:grpChg>
        <pc:grpChg chg="del">
          <ac:chgData name="paul meaney" userId="8f3b41ac-413d-46e0-bc97-8181c95bcdc2" providerId="ADAL" clId="{5787B42F-48D4-4548-BDDD-413B41CD9B01}" dt="2024-08-09T09:41:54.909" v="20128" actId="478"/>
          <ac:grpSpMkLst>
            <pc:docMk/>
            <pc:sldMk cId="459498761" sldId="2392"/>
            <ac:grpSpMk id="47" creationId="{31A0CDA9-357D-6B78-4AB1-8A0F7A4A4F6D}"/>
          </ac:grpSpMkLst>
        </pc:grpChg>
        <pc:grpChg chg="del mod">
          <ac:chgData name="paul meaney" userId="8f3b41ac-413d-46e0-bc97-8181c95bcdc2" providerId="ADAL" clId="{5787B42F-48D4-4548-BDDD-413B41CD9B01}" dt="2024-08-09T09:45:51.066" v="20252" actId="478"/>
          <ac:grpSpMkLst>
            <pc:docMk/>
            <pc:sldMk cId="459498761" sldId="2392"/>
            <ac:grpSpMk id="78" creationId="{08FC1007-63EC-AD66-8A59-F4792F1E9FA1}"/>
          </ac:grpSpMkLst>
        </pc:grpChg>
        <pc:grpChg chg="mod">
          <ac:chgData name="paul meaney" userId="8f3b41ac-413d-46e0-bc97-8181c95bcdc2" providerId="ADAL" clId="{5787B42F-48D4-4548-BDDD-413B41CD9B01}" dt="2024-08-09T09:52:41.852" v="20374" actId="1076"/>
          <ac:grpSpMkLst>
            <pc:docMk/>
            <pc:sldMk cId="459498761" sldId="2392"/>
            <ac:grpSpMk id="85" creationId="{7416A09F-5ABA-E330-DAE9-26B28A9FFF1A}"/>
          </ac:grpSpMkLst>
        </pc:grpChg>
        <pc:grpChg chg="del">
          <ac:chgData name="paul meaney" userId="8f3b41ac-413d-46e0-bc97-8181c95bcdc2" providerId="ADAL" clId="{5787B42F-48D4-4548-BDDD-413B41CD9B01}" dt="2024-08-09T09:41:56.349" v="20129" actId="478"/>
          <ac:grpSpMkLst>
            <pc:docMk/>
            <pc:sldMk cId="459498761" sldId="2392"/>
            <ac:grpSpMk id="90" creationId="{29509166-69D5-E5E9-B2C5-0140DB890FB5}"/>
          </ac:grpSpMkLst>
        </pc:grpChg>
        <pc:grpChg chg="del">
          <ac:chgData name="paul meaney" userId="8f3b41ac-413d-46e0-bc97-8181c95bcdc2" providerId="ADAL" clId="{5787B42F-48D4-4548-BDDD-413B41CD9B01}" dt="2024-08-09T09:41:59.326" v="20130" actId="478"/>
          <ac:grpSpMkLst>
            <pc:docMk/>
            <pc:sldMk cId="459498761" sldId="2392"/>
            <ac:grpSpMk id="95" creationId="{0DFC145B-4EB2-BDB7-61D1-D1077A000970}"/>
          </ac:grpSpMkLst>
        </pc:grpChg>
        <pc:picChg chg="del">
          <ac:chgData name="paul meaney" userId="8f3b41ac-413d-46e0-bc97-8181c95bcdc2" providerId="ADAL" clId="{5787B42F-48D4-4548-BDDD-413B41CD9B01}" dt="2024-08-09T09:49:48.074" v="20353" actId="478"/>
          <ac:picMkLst>
            <pc:docMk/>
            <pc:sldMk cId="459498761" sldId="2392"/>
            <ac:picMk id="34" creationId="{7CDA9ADA-AA66-A837-DC9B-DE6E16E1146D}"/>
          </ac:picMkLst>
        </pc:picChg>
        <pc:picChg chg="mod">
          <ac:chgData name="paul meaney" userId="8f3b41ac-413d-46e0-bc97-8181c95bcdc2" providerId="ADAL" clId="{5787B42F-48D4-4548-BDDD-413B41CD9B01}" dt="2024-08-09T09:54:47.862" v="20427"/>
          <ac:picMkLst>
            <pc:docMk/>
            <pc:sldMk cId="459498761" sldId="2392"/>
            <ac:picMk id="42" creationId="{A70D5524-FB0D-FFEE-0100-BD103ED27A22}"/>
          </ac:picMkLst>
        </pc:picChg>
      </pc:sldChg>
      <pc:sldChg chg="addSp delSp modSp new mod setBg">
        <pc:chgData name="paul meaney" userId="8f3b41ac-413d-46e0-bc97-8181c95bcdc2" providerId="ADAL" clId="{5787B42F-48D4-4548-BDDD-413B41CD9B01}" dt="2024-08-09T10:30:40.659" v="21457" actId="114"/>
        <pc:sldMkLst>
          <pc:docMk/>
          <pc:sldMk cId="489752140" sldId="2393"/>
        </pc:sldMkLst>
        <pc:spChg chg="mod">
          <ac:chgData name="paul meaney" userId="8f3b41ac-413d-46e0-bc97-8181c95bcdc2" providerId="ADAL" clId="{5787B42F-48D4-4548-BDDD-413B41CD9B01}" dt="2024-08-09T10:30:02.405" v="21448" actId="26606"/>
          <ac:spMkLst>
            <pc:docMk/>
            <pc:sldMk cId="489752140" sldId="2393"/>
            <ac:spMk id="2" creationId="{41BAB8B8-A15B-2959-D215-0B9885E62EB8}"/>
          </ac:spMkLst>
        </pc:spChg>
        <pc:spChg chg="del mod">
          <ac:chgData name="paul meaney" userId="8f3b41ac-413d-46e0-bc97-8181c95bcdc2" providerId="ADAL" clId="{5787B42F-48D4-4548-BDDD-413B41CD9B01}" dt="2024-08-09T10:29:46.725" v="21441" actId="26606"/>
          <ac:spMkLst>
            <pc:docMk/>
            <pc:sldMk cId="489752140" sldId="2393"/>
            <ac:spMk id="3" creationId="{B0FAE57B-B971-8B84-CF85-7FA6192D28E0}"/>
          </ac:spMkLst>
        </pc:spChg>
        <pc:spChg chg="mod">
          <ac:chgData name="paul meaney" userId="8f3b41ac-413d-46e0-bc97-8181c95bcdc2" providerId="ADAL" clId="{5787B42F-48D4-4548-BDDD-413B41CD9B01}" dt="2024-08-09T10:30:02.405" v="21448" actId="26606"/>
          <ac:spMkLst>
            <pc:docMk/>
            <pc:sldMk cId="489752140" sldId="2393"/>
            <ac:spMk id="4" creationId="{4517C6E5-6FC0-C2C7-DC88-B74A981A8AA8}"/>
          </ac:spMkLst>
        </pc:spChg>
        <pc:spChg chg="add del">
          <ac:chgData name="paul meaney" userId="8f3b41ac-413d-46e0-bc97-8181c95bcdc2" providerId="ADAL" clId="{5787B42F-48D4-4548-BDDD-413B41CD9B01}" dt="2024-08-09T10:29:56.852" v="21443" actId="26606"/>
          <ac:spMkLst>
            <pc:docMk/>
            <pc:sldMk cId="489752140" sldId="2393"/>
            <ac:spMk id="11" creationId="{FB5993E2-C02B-4335-ABA5-D8EC465551E3}"/>
          </ac:spMkLst>
        </pc:spChg>
        <pc:spChg chg="add del">
          <ac:chgData name="paul meaney" userId="8f3b41ac-413d-46e0-bc97-8181c95bcdc2" providerId="ADAL" clId="{5787B42F-48D4-4548-BDDD-413B41CD9B01}" dt="2024-08-09T10:29:56.852" v="21443" actId="26606"/>
          <ac:spMkLst>
            <pc:docMk/>
            <pc:sldMk cId="489752140" sldId="2393"/>
            <ac:spMk id="13" creationId="{C0B801A2-5622-4BE8-9AD2-C337A2CD0022}"/>
          </ac:spMkLst>
        </pc:spChg>
        <pc:spChg chg="add del">
          <ac:chgData name="paul meaney" userId="8f3b41ac-413d-46e0-bc97-8181c95bcdc2" providerId="ADAL" clId="{5787B42F-48D4-4548-BDDD-413B41CD9B01}" dt="2024-08-09T10:29:56.852" v="21443" actId="26606"/>
          <ac:spMkLst>
            <pc:docMk/>
            <pc:sldMk cId="489752140" sldId="2393"/>
            <ac:spMk id="15" creationId="{B7AF614F-5BC3-4086-99F5-B87C5847A071}"/>
          </ac:spMkLst>
        </pc:spChg>
        <pc:spChg chg="add del">
          <ac:chgData name="paul meaney" userId="8f3b41ac-413d-46e0-bc97-8181c95bcdc2" providerId="ADAL" clId="{5787B42F-48D4-4548-BDDD-413B41CD9B01}" dt="2024-08-09T10:30:02.405" v="21448" actId="26606"/>
          <ac:spMkLst>
            <pc:docMk/>
            <pc:sldMk cId="489752140" sldId="2393"/>
            <ac:spMk id="20" creationId="{FB5993E2-C02B-4335-ABA5-D8EC465551E3}"/>
          </ac:spMkLst>
        </pc:spChg>
        <pc:spChg chg="add del">
          <ac:chgData name="paul meaney" userId="8f3b41ac-413d-46e0-bc97-8181c95bcdc2" providerId="ADAL" clId="{5787B42F-48D4-4548-BDDD-413B41CD9B01}" dt="2024-08-09T10:30:02.405" v="21448" actId="26606"/>
          <ac:spMkLst>
            <pc:docMk/>
            <pc:sldMk cId="489752140" sldId="2393"/>
            <ac:spMk id="22" creationId="{C0B801A2-5622-4BE8-9AD2-C337A2CD0022}"/>
          </ac:spMkLst>
        </pc:spChg>
        <pc:spChg chg="add del">
          <ac:chgData name="paul meaney" userId="8f3b41ac-413d-46e0-bc97-8181c95bcdc2" providerId="ADAL" clId="{5787B42F-48D4-4548-BDDD-413B41CD9B01}" dt="2024-08-09T10:30:02.405" v="21448" actId="26606"/>
          <ac:spMkLst>
            <pc:docMk/>
            <pc:sldMk cId="489752140" sldId="2393"/>
            <ac:spMk id="24" creationId="{B7AF614F-5BC3-4086-99F5-B87C5847A071}"/>
          </ac:spMkLst>
        </pc:spChg>
        <pc:spChg chg="add del">
          <ac:chgData name="paul meaney" userId="8f3b41ac-413d-46e0-bc97-8181c95bcdc2" providerId="ADAL" clId="{5787B42F-48D4-4548-BDDD-413B41CD9B01}" dt="2024-08-09T10:30:01.841" v="21445" actId="26606"/>
          <ac:spMkLst>
            <pc:docMk/>
            <pc:sldMk cId="489752140" sldId="2393"/>
            <ac:spMk id="29" creationId="{FB5993E2-C02B-4335-ABA5-D8EC465551E3}"/>
          </ac:spMkLst>
        </pc:spChg>
        <pc:spChg chg="add del">
          <ac:chgData name="paul meaney" userId="8f3b41ac-413d-46e0-bc97-8181c95bcdc2" providerId="ADAL" clId="{5787B42F-48D4-4548-BDDD-413B41CD9B01}" dt="2024-08-09T10:30:01.841" v="21445" actId="26606"/>
          <ac:spMkLst>
            <pc:docMk/>
            <pc:sldMk cId="489752140" sldId="2393"/>
            <ac:spMk id="31" creationId="{C0B801A2-5622-4BE8-9AD2-C337A2CD0022}"/>
          </ac:spMkLst>
        </pc:spChg>
        <pc:spChg chg="add del">
          <ac:chgData name="paul meaney" userId="8f3b41ac-413d-46e0-bc97-8181c95bcdc2" providerId="ADAL" clId="{5787B42F-48D4-4548-BDDD-413B41CD9B01}" dt="2024-08-09T10:30:01.841" v="21445" actId="26606"/>
          <ac:spMkLst>
            <pc:docMk/>
            <pc:sldMk cId="489752140" sldId="2393"/>
            <ac:spMk id="33" creationId="{B7AF614F-5BC3-4086-99F5-B87C5847A071}"/>
          </ac:spMkLst>
        </pc:spChg>
        <pc:graphicFrameChg chg="add mod modGraphic">
          <ac:chgData name="paul meaney" userId="8f3b41ac-413d-46e0-bc97-8181c95bcdc2" providerId="ADAL" clId="{5787B42F-48D4-4548-BDDD-413B41CD9B01}" dt="2024-08-09T10:30:40.659" v="21457" actId="114"/>
          <ac:graphicFrameMkLst>
            <pc:docMk/>
            <pc:sldMk cId="489752140" sldId="2393"/>
            <ac:graphicFrameMk id="6" creationId="{AA373AB9-E033-77A3-5A04-77B773CC8A72}"/>
          </ac:graphicFrameMkLst>
        </pc:graphicFrameChg>
      </pc:sldChg>
      <pc:sldChg chg="modSp add del mod">
        <pc:chgData name="paul meaney" userId="8f3b41ac-413d-46e0-bc97-8181c95bcdc2" providerId="ADAL" clId="{5787B42F-48D4-4548-BDDD-413B41CD9B01}" dt="2024-08-09T10:00:53.795" v="20442" actId="47"/>
        <pc:sldMkLst>
          <pc:docMk/>
          <pc:sldMk cId="2991953683" sldId="2394"/>
        </pc:sldMkLst>
        <pc:spChg chg="mod">
          <ac:chgData name="paul meaney" userId="8f3b41ac-413d-46e0-bc97-8181c95bcdc2" providerId="ADAL" clId="{5787B42F-48D4-4548-BDDD-413B41CD9B01}" dt="2024-08-07T16:40:14.173" v="16864" actId="20577"/>
          <ac:spMkLst>
            <pc:docMk/>
            <pc:sldMk cId="2991953683" sldId="2394"/>
            <ac:spMk id="2" creationId="{83D64211-EFA9-1CF3-48AD-BD10E61008F3}"/>
          </ac:spMkLst>
        </pc:spChg>
      </pc:sldChg>
      <pc:sldChg chg="addSp delSp modSp new mod setBg">
        <pc:chgData name="paul meaney" userId="8f3b41ac-413d-46e0-bc97-8181c95bcdc2" providerId="ADAL" clId="{5787B42F-48D4-4548-BDDD-413B41CD9B01}" dt="2024-08-13T15:02:19.770" v="58482" actId="20577"/>
        <pc:sldMkLst>
          <pc:docMk/>
          <pc:sldMk cId="105924073" sldId="2395"/>
        </pc:sldMkLst>
        <pc:spChg chg="mod">
          <ac:chgData name="paul meaney" userId="8f3b41ac-413d-46e0-bc97-8181c95bcdc2" providerId="ADAL" clId="{5787B42F-48D4-4548-BDDD-413B41CD9B01}" dt="2024-08-09T11:52:55.373" v="23821" actId="26606"/>
          <ac:spMkLst>
            <pc:docMk/>
            <pc:sldMk cId="105924073" sldId="2395"/>
            <ac:spMk id="2" creationId="{D4B6B379-4EBB-BADE-60D4-DFBBDF00E6BA}"/>
          </ac:spMkLst>
        </pc:spChg>
        <pc:spChg chg="del mod">
          <ac:chgData name="paul meaney" userId="8f3b41ac-413d-46e0-bc97-8181c95bcdc2" providerId="ADAL" clId="{5787B42F-48D4-4548-BDDD-413B41CD9B01}" dt="2024-08-09T11:52:47.160" v="23818" actId="26606"/>
          <ac:spMkLst>
            <pc:docMk/>
            <pc:sldMk cId="105924073" sldId="2395"/>
            <ac:spMk id="3" creationId="{529C8244-6E25-13EC-69DF-E6A45A44BDCB}"/>
          </ac:spMkLst>
        </pc:spChg>
        <pc:spChg chg="mod">
          <ac:chgData name="paul meaney" userId="8f3b41ac-413d-46e0-bc97-8181c95bcdc2" providerId="ADAL" clId="{5787B42F-48D4-4548-BDDD-413B41CD9B01}" dt="2024-08-09T11:52:55.373" v="23821" actId="26606"/>
          <ac:spMkLst>
            <pc:docMk/>
            <pc:sldMk cId="105924073" sldId="2395"/>
            <ac:spMk id="4" creationId="{BD1142D1-6E00-1F30-84FE-85943260E83D}"/>
          </ac:spMkLst>
        </pc:spChg>
        <pc:spChg chg="add del">
          <ac:chgData name="paul meaney" userId="8f3b41ac-413d-46e0-bc97-8181c95bcdc2" providerId="ADAL" clId="{5787B42F-48D4-4548-BDDD-413B41CD9B01}" dt="2024-08-09T11:52:52.555" v="23820" actId="26606"/>
          <ac:spMkLst>
            <pc:docMk/>
            <pc:sldMk cId="105924073" sldId="2395"/>
            <ac:spMk id="11" creationId="{FB5993E2-C02B-4335-ABA5-D8EC465551E3}"/>
          </ac:spMkLst>
        </pc:spChg>
        <pc:spChg chg="add del">
          <ac:chgData name="paul meaney" userId="8f3b41ac-413d-46e0-bc97-8181c95bcdc2" providerId="ADAL" clId="{5787B42F-48D4-4548-BDDD-413B41CD9B01}" dt="2024-08-09T11:52:52.555" v="23820" actId="26606"/>
          <ac:spMkLst>
            <pc:docMk/>
            <pc:sldMk cId="105924073" sldId="2395"/>
            <ac:spMk id="13" creationId="{C0B801A2-5622-4BE8-9AD2-C337A2CD0022}"/>
          </ac:spMkLst>
        </pc:spChg>
        <pc:spChg chg="add del">
          <ac:chgData name="paul meaney" userId="8f3b41ac-413d-46e0-bc97-8181c95bcdc2" providerId="ADAL" clId="{5787B42F-48D4-4548-BDDD-413B41CD9B01}" dt="2024-08-09T11:52:52.555" v="23820" actId="26606"/>
          <ac:spMkLst>
            <pc:docMk/>
            <pc:sldMk cId="105924073" sldId="2395"/>
            <ac:spMk id="15" creationId="{B7AF614F-5BC3-4086-99F5-B87C5847A071}"/>
          </ac:spMkLst>
        </pc:spChg>
        <pc:spChg chg="add del">
          <ac:chgData name="paul meaney" userId="8f3b41ac-413d-46e0-bc97-8181c95bcdc2" providerId="ADAL" clId="{5787B42F-48D4-4548-BDDD-413B41CD9B01}" dt="2024-08-09T11:52:55.373" v="23821" actId="26606"/>
          <ac:spMkLst>
            <pc:docMk/>
            <pc:sldMk cId="105924073" sldId="2395"/>
            <ac:spMk id="20" creationId="{FB5993E2-C02B-4335-ABA5-D8EC465551E3}"/>
          </ac:spMkLst>
        </pc:spChg>
        <pc:spChg chg="add del">
          <ac:chgData name="paul meaney" userId="8f3b41ac-413d-46e0-bc97-8181c95bcdc2" providerId="ADAL" clId="{5787B42F-48D4-4548-BDDD-413B41CD9B01}" dt="2024-08-09T11:52:55.373" v="23821" actId="26606"/>
          <ac:spMkLst>
            <pc:docMk/>
            <pc:sldMk cId="105924073" sldId="2395"/>
            <ac:spMk id="22" creationId="{C0B801A2-5622-4BE8-9AD2-C337A2CD0022}"/>
          </ac:spMkLst>
        </pc:spChg>
        <pc:spChg chg="add del">
          <ac:chgData name="paul meaney" userId="8f3b41ac-413d-46e0-bc97-8181c95bcdc2" providerId="ADAL" clId="{5787B42F-48D4-4548-BDDD-413B41CD9B01}" dt="2024-08-09T11:52:55.373" v="23821" actId="26606"/>
          <ac:spMkLst>
            <pc:docMk/>
            <pc:sldMk cId="105924073" sldId="2395"/>
            <ac:spMk id="24" creationId="{B7AF614F-5BC3-4086-99F5-B87C5847A071}"/>
          </ac:spMkLst>
        </pc:spChg>
        <pc:graphicFrameChg chg="add mod modGraphic">
          <ac:chgData name="paul meaney" userId="8f3b41ac-413d-46e0-bc97-8181c95bcdc2" providerId="ADAL" clId="{5787B42F-48D4-4548-BDDD-413B41CD9B01}" dt="2024-08-13T15:02:19.770" v="58482" actId="20577"/>
          <ac:graphicFrameMkLst>
            <pc:docMk/>
            <pc:sldMk cId="105924073" sldId="2395"/>
            <ac:graphicFrameMk id="6" creationId="{7AD0490C-BD66-6940-BCC2-A804F43D8E7B}"/>
          </ac:graphicFrameMkLst>
        </pc:graphicFrameChg>
      </pc:sldChg>
      <pc:sldChg chg="addSp delSp modSp add mod delAnim modAnim">
        <pc:chgData name="paul meaney" userId="8f3b41ac-413d-46e0-bc97-8181c95bcdc2" providerId="ADAL" clId="{5787B42F-48D4-4548-BDDD-413B41CD9B01}" dt="2024-08-09T11:42:31.358" v="23042" actId="208"/>
        <pc:sldMkLst>
          <pc:docMk/>
          <pc:sldMk cId="1439456199" sldId="2396"/>
        </pc:sldMkLst>
        <pc:spChg chg="mod">
          <ac:chgData name="paul meaney" userId="8f3b41ac-413d-46e0-bc97-8181c95bcdc2" providerId="ADAL" clId="{5787B42F-48D4-4548-BDDD-413B41CD9B01}" dt="2024-08-09T11:36:44.206" v="22932" actId="20577"/>
          <ac:spMkLst>
            <pc:docMk/>
            <pc:sldMk cId="1439456199" sldId="2396"/>
            <ac:spMk id="2" creationId="{83D64211-EFA9-1CF3-48AD-BD10E61008F3}"/>
          </ac:spMkLst>
        </pc:spChg>
        <pc:spChg chg="mod">
          <ac:chgData name="paul meaney" userId="8f3b41ac-413d-46e0-bc97-8181c95bcdc2" providerId="ADAL" clId="{5787B42F-48D4-4548-BDDD-413B41CD9B01}" dt="2024-08-09T11:37:14.768" v="23021" actId="20577"/>
          <ac:spMkLst>
            <pc:docMk/>
            <pc:sldMk cId="1439456199" sldId="2396"/>
            <ac:spMk id="10" creationId="{87649B2E-6010-C2B7-BCDF-7B73C3220F87}"/>
          </ac:spMkLst>
        </pc:spChg>
        <pc:spChg chg="add mod">
          <ac:chgData name="paul meaney" userId="8f3b41ac-413d-46e0-bc97-8181c95bcdc2" providerId="ADAL" clId="{5787B42F-48D4-4548-BDDD-413B41CD9B01}" dt="2024-08-09T11:23:22.278" v="22610"/>
          <ac:spMkLst>
            <pc:docMk/>
            <pc:sldMk cId="1439456199" sldId="2396"/>
            <ac:spMk id="11" creationId="{E1485BC7-E01B-C9A1-F30A-3CDC1AB04093}"/>
          </ac:spMkLst>
        </pc:spChg>
        <pc:spChg chg="add mod">
          <ac:chgData name="paul meaney" userId="8f3b41ac-413d-46e0-bc97-8181c95bcdc2" providerId="ADAL" clId="{5787B42F-48D4-4548-BDDD-413B41CD9B01}" dt="2024-08-09T11:23:31.986" v="22611"/>
          <ac:spMkLst>
            <pc:docMk/>
            <pc:sldMk cId="1439456199" sldId="2396"/>
            <ac:spMk id="12" creationId="{F45A6228-33F8-EDE9-3063-28E0C078B0C3}"/>
          </ac:spMkLst>
        </pc:spChg>
        <pc:spChg chg="add mod">
          <ac:chgData name="paul meaney" userId="8f3b41ac-413d-46e0-bc97-8181c95bcdc2" providerId="ADAL" clId="{5787B42F-48D4-4548-BDDD-413B41CD9B01}" dt="2024-08-09T11:23:31.986" v="22611"/>
          <ac:spMkLst>
            <pc:docMk/>
            <pc:sldMk cId="1439456199" sldId="2396"/>
            <ac:spMk id="13" creationId="{0DA923D1-E82C-B7F7-3E03-CF91EAAA8C95}"/>
          </ac:spMkLst>
        </pc:spChg>
        <pc:spChg chg="mod">
          <ac:chgData name="paul meaney" userId="8f3b41ac-413d-46e0-bc97-8181c95bcdc2" providerId="ADAL" clId="{5787B42F-48D4-4548-BDDD-413B41CD9B01}" dt="2024-08-09T11:24:13.689" v="22614"/>
          <ac:spMkLst>
            <pc:docMk/>
            <pc:sldMk cId="1439456199" sldId="2396"/>
            <ac:spMk id="15" creationId="{437188CE-1431-395F-9216-F0928F4C8417}"/>
          </ac:spMkLst>
        </pc:spChg>
        <pc:spChg chg="mod">
          <ac:chgData name="paul meaney" userId="8f3b41ac-413d-46e0-bc97-8181c95bcdc2" providerId="ADAL" clId="{5787B42F-48D4-4548-BDDD-413B41CD9B01}" dt="2024-08-09T11:24:13.689" v="22614"/>
          <ac:spMkLst>
            <pc:docMk/>
            <pc:sldMk cId="1439456199" sldId="2396"/>
            <ac:spMk id="16" creationId="{7D259D07-9484-87CC-FA09-B11105E05FE6}"/>
          </ac:spMkLst>
        </pc:spChg>
        <pc:spChg chg="mod">
          <ac:chgData name="paul meaney" userId="8f3b41ac-413d-46e0-bc97-8181c95bcdc2" providerId="ADAL" clId="{5787B42F-48D4-4548-BDDD-413B41CD9B01}" dt="2024-08-09T11:24:13.689" v="22614"/>
          <ac:spMkLst>
            <pc:docMk/>
            <pc:sldMk cId="1439456199" sldId="2396"/>
            <ac:spMk id="17" creationId="{947187E8-8152-F486-76DA-42383237646F}"/>
          </ac:spMkLst>
        </pc:spChg>
        <pc:spChg chg="mod">
          <ac:chgData name="paul meaney" userId="8f3b41ac-413d-46e0-bc97-8181c95bcdc2" providerId="ADAL" clId="{5787B42F-48D4-4548-BDDD-413B41CD9B01}" dt="2024-08-09T11:24:18.617" v="22616"/>
          <ac:spMkLst>
            <pc:docMk/>
            <pc:sldMk cId="1439456199" sldId="2396"/>
            <ac:spMk id="19" creationId="{C63C7596-392E-6F2B-A6EF-1D9C19D29A1C}"/>
          </ac:spMkLst>
        </pc:spChg>
        <pc:spChg chg="mod">
          <ac:chgData name="paul meaney" userId="8f3b41ac-413d-46e0-bc97-8181c95bcdc2" providerId="ADAL" clId="{5787B42F-48D4-4548-BDDD-413B41CD9B01}" dt="2024-08-09T11:24:18.617" v="22616"/>
          <ac:spMkLst>
            <pc:docMk/>
            <pc:sldMk cId="1439456199" sldId="2396"/>
            <ac:spMk id="20" creationId="{55DC2DAD-8E07-51E6-4996-DDB5BE1FD526}"/>
          </ac:spMkLst>
        </pc:spChg>
        <pc:spChg chg="mod">
          <ac:chgData name="paul meaney" userId="8f3b41ac-413d-46e0-bc97-8181c95bcdc2" providerId="ADAL" clId="{5787B42F-48D4-4548-BDDD-413B41CD9B01}" dt="2024-08-09T11:24:18.617" v="22616"/>
          <ac:spMkLst>
            <pc:docMk/>
            <pc:sldMk cId="1439456199" sldId="2396"/>
            <ac:spMk id="21" creationId="{C77C0BE7-436E-11A4-4035-2016B7D5411D}"/>
          </ac:spMkLst>
        </pc:spChg>
        <pc:spChg chg="mod">
          <ac:chgData name="paul meaney" userId="8f3b41ac-413d-46e0-bc97-8181c95bcdc2" providerId="ADAL" clId="{5787B42F-48D4-4548-BDDD-413B41CD9B01}" dt="2024-08-09T11:24:25.637" v="22618"/>
          <ac:spMkLst>
            <pc:docMk/>
            <pc:sldMk cId="1439456199" sldId="2396"/>
            <ac:spMk id="25" creationId="{EA5DE7E7-8F69-8F67-0758-70A923903DDA}"/>
          </ac:spMkLst>
        </pc:spChg>
        <pc:spChg chg="mod">
          <ac:chgData name="paul meaney" userId="8f3b41ac-413d-46e0-bc97-8181c95bcdc2" providerId="ADAL" clId="{5787B42F-48D4-4548-BDDD-413B41CD9B01}" dt="2024-08-09T11:24:25.637" v="22618"/>
          <ac:spMkLst>
            <pc:docMk/>
            <pc:sldMk cId="1439456199" sldId="2396"/>
            <ac:spMk id="27" creationId="{81DEA8BC-7081-650F-D870-89E684F4A1AB}"/>
          </ac:spMkLst>
        </pc:spChg>
        <pc:spChg chg="mod">
          <ac:chgData name="paul meaney" userId="8f3b41ac-413d-46e0-bc97-8181c95bcdc2" providerId="ADAL" clId="{5787B42F-48D4-4548-BDDD-413B41CD9B01}" dt="2024-08-09T11:24:25.637" v="22618"/>
          <ac:spMkLst>
            <pc:docMk/>
            <pc:sldMk cId="1439456199" sldId="2396"/>
            <ac:spMk id="28" creationId="{6BC98122-6FCC-61CB-6A51-22343BF67F24}"/>
          </ac:spMkLst>
        </pc:spChg>
        <pc:spChg chg="mod">
          <ac:chgData name="paul meaney" userId="8f3b41ac-413d-46e0-bc97-8181c95bcdc2" providerId="ADAL" clId="{5787B42F-48D4-4548-BDDD-413B41CD9B01}" dt="2024-08-09T11:24:25.637" v="22618"/>
          <ac:spMkLst>
            <pc:docMk/>
            <pc:sldMk cId="1439456199" sldId="2396"/>
            <ac:spMk id="29" creationId="{789FC95D-5228-E715-7AAE-AF1C4F2FC27F}"/>
          </ac:spMkLst>
        </pc:spChg>
        <pc:spChg chg="mod">
          <ac:chgData name="paul meaney" userId="8f3b41ac-413d-46e0-bc97-8181c95bcdc2" providerId="ADAL" clId="{5787B42F-48D4-4548-BDDD-413B41CD9B01}" dt="2024-08-09T11:28:50.793" v="22865" actId="1076"/>
          <ac:spMkLst>
            <pc:docMk/>
            <pc:sldMk cId="1439456199" sldId="2396"/>
            <ac:spMk id="32" creationId="{F7BE0187-AD3E-815E-9D76-6A42C40100B2}"/>
          </ac:spMkLst>
        </pc:spChg>
        <pc:spChg chg="mod">
          <ac:chgData name="paul meaney" userId="8f3b41ac-413d-46e0-bc97-8181c95bcdc2" providerId="ADAL" clId="{5787B42F-48D4-4548-BDDD-413B41CD9B01}" dt="2024-08-09T11:24:29.555" v="22619"/>
          <ac:spMkLst>
            <pc:docMk/>
            <pc:sldMk cId="1439456199" sldId="2396"/>
            <ac:spMk id="33" creationId="{D1AB9A5C-0E56-743F-B884-72B7370987B1}"/>
          </ac:spMkLst>
        </pc:spChg>
        <pc:spChg chg="mod">
          <ac:chgData name="paul meaney" userId="8f3b41ac-413d-46e0-bc97-8181c95bcdc2" providerId="ADAL" clId="{5787B42F-48D4-4548-BDDD-413B41CD9B01}" dt="2024-08-09T11:24:29.555" v="22619"/>
          <ac:spMkLst>
            <pc:docMk/>
            <pc:sldMk cId="1439456199" sldId="2396"/>
            <ac:spMk id="35" creationId="{5CE6676F-6CB0-ECAF-66B9-72F99FC34787}"/>
          </ac:spMkLst>
        </pc:spChg>
        <pc:spChg chg="mod">
          <ac:chgData name="paul meaney" userId="8f3b41ac-413d-46e0-bc97-8181c95bcdc2" providerId="ADAL" clId="{5787B42F-48D4-4548-BDDD-413B41CD9B01}" dt="2024-08-09T11:24:29.555" v="22619"/>
          <ac:spMkLst>
            <pc:docMk/>
            <pc:sldMk cId="1439456199" sldId="2396"/>
            <ac:spMk id="36" creationId="{5FABCBF9-E948-9B22-A707-2D39582A911D}"/>
          </ac:spMkLst>
        </pc:spChg>
        <pc:spChg chg="mod">
          <ac:chgData name="paul meaney" userId="8f3b41ac-413d-46e0-bc97-8181c95bcdc2" providerId="ADAL" clId="{5787B42F-48D4-4548-BDDD-413B41CD9B01}" dt="2024-08-09T11:24:29.555" v="22619"/>
          <ac:spMkLst>
            <pc:docMk/>
            <pc:sldMk cId="1439456199" sldId="2396"/>
            <ac:spMk id="37" creationId="{C239D4D7-8770-B9AA-996C-976BA76087ED}"/>
          </ac:spMkLst>
        </pc:spChg>
        <pc:spChg chg="mod">
          <ac:chgData name="paul meaney" userId="8f3b41ac-413d-46e0-bc97-8181c95bcdc2" providerId="ADAL" clId="{5787B42F-48D4-4548-BDDD-413B41CD9B01}" dt="2024-08-09T11:25:07.258" v="22628"/>
          <ac:spMkLst>
            <pc:docMk/>
            <pc:sldMk cId="1439456199" sldId="2396"/>
            <ac:spMk id="45" creationId="{7F5BB0FA-71E8-4D4D-C10D-F968EEBFAB3A}"/>
          </ac:spMkLst>
        </pc:spChg>
        <pc:spChg chg="mod">
          <ac:chgData name="paul meaney" userId="8f3b41ac-413d-46e0-bc97-8181c95bcdc2" providerId="ADAL" clId="{5787B42F-48D4-4548-BDDD-413B41CD9B01}" dt="2024-08-09T11:25:07.258" v="22628"/>
          <ac:spMkLst>
            <pc:docMk/>
            <pc:sldMk cId="1439456199" sldId="2396"/>
            <ac:spMk id="46" creationId="{5F8C543E-8A51-7FEA-FA9F-D5E99863D74A}"/>
          </ac:spMkLst>
        </pc:spChg>
        <pc:spChg chg="mod">
          <ac:chgData name="paul meaney" userId="8f3b41ac-413d-46e0-bc97-8181c95bcdc2" providerId="ADAL" clId="{5787B42F-48D4-4548-BDDD-413B41CD9B01}" dt="2024-08-09T11:25:07.258" v="22628"/>
          <ac:spMkLst>
            <pc:docMk/>
            <pc:sldMk cId="1439456199" sldId="2396"/>
            <ac:spMk id="47" creationId="{54F2F6B4-7E96-E360-51B4-6D9903D8C85A}"/>
          </ac:spMkLst>
        </pc:spChg>
        <pc:spChg chg="mod">
          <ac:chgData name="paul meaney" userId="8f3b41ac-413d-46e0-bc97-8181c95bcdc2" providerId="ADAL" clId="{5787B42F-48D4-4548-BDDD-413B41CD9B01}" dt="2024-08-09T11:26:03.915" v="22653"/>
          <ac:spMkLst>
            <pc:docMk/>
            <pc:sldMk cId="1439456199" sldId="2396"/>
            <ac:spMk id="51" creationId="{AF43E6C8-0099-86CE-A399-6ADCB71442A1}"/>
          </ac:spMkLst>
        </pc:spChg>
        <pc:spChg chg="mod">
          <ac:chgData name="paul meaney" userId="8f3b41ac-413d-46e0-bc97-8181c95bcdc2" providerId="ADAL" clId="{5787B42F-48D4-4548-BDDD-413B41CD9B01}" dt="2024-08-09T11:26:03.915" v="22653"/>
          <ac:spMkLst>
            <pc:docMk/>
            <pc:sldMk cId="1439456199" sldId="2396"/>
            <ac:spMk id="56" creationId="{F80EF7BA-B7D8-C07A-B3AC-B185E5C5CEE1}"/>
          </ac:spMkLst>
        </pc:spChg>
        <pc:spChg chg="mod">
          <ac:chgData name="paul meaney" userId="8f3b41ac-413d-46e0-bc97-8181c95bcdc2" providerId="ADAL" clId="{5787B42F-48D4-4548-BDDD-413B41CD9B01}" dt="2024-08-09T11:27:30.890" v="22852" actId="1076"/>
          <ac:spMkLst>
            <pc:docMk/>
            <pc:sldMk cId="1439456199" sldId="2396"/>
            <ac:spMk id="57" creationId="{6A5C003A-1502-3331-E796-3ACBDD1DE8A9}"/>
          </ac:spMkLst>
        </pc:spChg>
        <pc:spChg chg="mod">
          <ac:chgData name="paul meaney" userId="8f3b41ac-413d-46e0-bc97-8181c95bcdc2" providerId="ADAL" clId="{5787B42F-48D4-4548-BDDD-413B41CD9B01}" dt="2024-08-09T11:38:56.505" v="23022" actId="1076"/>
          <ac:spMkLst>
            <pc:docMk/>
            <pc:sldMk cId="1439456199" sldId="2396"/>
            <ac:spMk id="58" creationId="{495B5B3C-DF6B-ED5C-48F9-AA698698EEC6}"/>
          </ac:spMkLst>
        </pc:spChg>
        <pc:spChg chg="mod">
          <ac:chgData name="paul meaney" userId="8f3b41ac-413d-46e0-bc97-8181c95bcdc2" providerId="ADAL" clId="{5787B42F-48D4-4548-BDDD-413B41CD9B01}" dt="2024-08-09T11:22:47.869" v="22603" actId="1076"/>
          <ac:spMkLst>
            <pc:docMk/>
            <pc:sldMk cId="1439456199" sldId="2396"/>
            <ac:spMk id="59" creationId="{85DFA3FC-9A3B-810B-19FD-EA8E3E78996D}"/>
          </ac:spMkLst>
        </pc:spChg>
        <pc:spChg chg="del mod">
          <ac:chgData name="paul meaney" userId="8f3b41ac-413d-46e0-bc97-8181c95bcdc2" providerId="ADAL" clId="{5787B42F-48D4-4548-BDDD-413B41CD9B01}" dt="2024-08-09T11:26:16.257" v="22657" actId="478"/>
          <ac:spMkLst>
            <pc:docMk/>
            <pc:sldMk cId="1439456199" sldId="2396"/>
            <ac:spMk id="60" creationId="{D5C2F44E-945A-519D-EF44-8681193FB425}"/>
          </ac:spMkLst>
        </pc:spChg>
        <pc:spChg chg="mod">
          <ac:chgData name="paul meaney" userId="8f3b41ac-413d-46e0-bc97-8181c95bcdc2" providerId="ADAL" clId="{5787B42F-48D4-4548-BDDD-413B41CD9B01}" dt="2024-08-09T11:33:30.457" v="22910" actId="14100"/>
          <ac:spMkLst>
            <pc:docMk/>
            <pc:sldMk cId="1439456199" sldId="2396"/>
            <ac:spMk id="61" creationId="{B820F507-5308-89BD-FA58-8C9817EE9104}"/>
          </ac:spMkLst>
        </pc:spChg>
        <pc:spChg chg="mod">
          <ac:chgData name="paul meaney" userId="8f3b41ac-413d-46e0-bc97-8181c95bcdc2" providerId="ADAL" clId="{5787B42F-48D4-4548-BDDD-413B41CD9B01}" dt="2024-08-09T11:26:03.915" v="22653"/>
          <ac:spMkLst>
            <pc:docMk/>
            <pc:sldMk cId="1439456199" sldId="2396"/>
            <ac:spMk id="64" creationId="{89DB9E2B-2B75-1182-EC67-D7D2A34F8023}"/>
          </ac:spMkLst>
        </pc:spChg>
        <pc:spChg chg="mod">
          <ac:chgData name="paul meaney" userId="8f3b41ac-413d-46e0-bc97-8181c95bcdc2" providerId="ADAL" clId="{5787B42F-48D4-4548-BDDD-413B41CD9B01}" dt="2024-08-09T11:28:16.006" v="22857" actId="1076"/>
          <ac:spMkLst>
            <pc:docMk/>
            <pc:sldMk cId="1439456199" sldId="2396"/>
            <ac:spMk id="69" creationId="{D24BE92C-5A29-BA46-3C29-CE4A210B9461}"/>
          </ac:spMkLst>
        </pc:spChg>
        <pc:spChg chg="mod">
          <ac:chgData name="paul meaney" userId="8f3b41ac-413d-46e0-bc97-8181c95bcdc2" providerId="ADAL" clId="{5787B42F-48D4-4548-BDDD-413B41CD9B01}" dt="2024-08-09T11:26:09.836" v="22655"/>
          <ac:spMkLst>
            <pc:docMk/>
            <pc:sldMk cId="1439456199" sldId="2396"/>
            <ac:spMk id="78" creationId="{8D4E5103-D995-D5D4-9A11-9558A05FE7E0}"/>
          </ac:spMkLst>
        </pc:spChg>
        <pc:spChg chg="mod">
          <ac:chgData name="paul meaney" userId="8f3b41ac-413d-46e0-bc97-8181c95bcdc2" providerId="ADAL" clId="{5787B42F-48D4-4548-BDDD-413B41CD9B01}" dt="2024-08-09T11:26:09.836" v="22655"/>
          <ac:spMkLst>
            <pc:docMk/>
            <pc:sldMk cId="1439456199" sldId="2396"/>
            <ac:spMk id="80" creationId="{332F5BD8-8E29-8EB8-3D39-BD6E1561AFAB}"/>
          </ac:spMkLst>
        </pc:spChg>
        <pc:spChg chg="mod">
          <ac:chgData name="paul meaney" userId="8f3b41ac-413d-46e0-bc97-8181c95bcdc2" providerId="ADAL" clId="{5787B42F-48D4-4548-BDDD-413B41CD9B01}" dt="2024-08-09T11:26:09.836" v="22655"/>
          <ac:spMkLst>
            <pc:docMk/>
            <pc:sldMk cId="1439456199" sldId="2396"/>
            <ac:spMk id="81" creationId="{50D5D852-AAEF-7214-BB3B-63B4D54A604A}"/>
          </ac:spMkLst>
        </pc:spChg>
        <pc:spChg chg="mod">
          <ac:chgData name="paul meaney" userId="8f3b41ac-413d-46e0-bc97-8181c95bcdc2" providerId="ADAL" clId="{5787B42F-48D4-4548-BDDD-413B41CD9B01}" dt="2024-08-09T11:26:09.836" v="22655"/>
          <ac:spMkLst>
            <pc:docMk/>
            <pc:sldMk cId="1439456199" sldId="2396"/>
            <ac:spMk id="82" creationId="{D91F7A1F-DAEA-B9E8-D4BE-E5657496982D}"/>
          </ac:spMkLst>
        </pc:spChg>
        <pc:spChg chg="add mod">
          <ac:chgData name="paul meaney" userId="8f3b41ac-413d-46e0-bc97-8181c95bcdc2" providerId="ADAL" clId="{5787B42F-48D4-4548-BDDD-413B41CD9B01}" dt="2024-08-09T11:26:51.880" v="22746" actId="208"/>
          <ac:spMkLst>
            <pc:docMk/>
            <pc:sldMk cId="1439456199" sldId="2396"/>
            <ac:spMk id="83" creationId="{2BDA2C66-DEE5-C0C3-AD52-DC230D71B98E}"/>
          </ac:spMkLst>
        </pc:spChg>
        <pc:spChg chg="add mod">
          <ac:chgData name="paul meaney" userId="8f3b41ac-413d-46e0-bc97-8181c95bcdc2" providerId="ADAL" clId="{5787B42F-48D4-4548-BDDD-413B41CD9B01}" dt="2024-08-09T11:26:57.398" v="22748" actId="1076"/>
          <ac:spMkLst>
            <pc:docMk/>
            <pc:sldMk cId="1439456199" sldId="2396"/>
            <ac:spMk id="84" creationId="{7C8A738F-A822-ACAD-88B7-1621DA72991A}"/>
          </ac:spMkLst>
        </pc:spChg>
        <pc:spChg chg="add mod">
          <ac:chgData name="paul meaney" userId="8f3b41ac-413d-46e0-bc97-8181c95bcdc2" providerId="ADAL" clId="{5787B42F-48D4-4548-BDDD-413B41CD9B01}" dt="2024-08-09T11:38:59.969" v="23023" actId="1076"/>
          <ac:spMkLst>
            <pc:docMk/>
            <pc:sldMk cId="1439456199" sldId="2396"/>
            <ac:spMk id="85" creationId="{D2B26E88-6086-F1DF-41BF-B33F95F10EA3}"/>
          </ac:spMkLst>
        </pc:spChg>
        <pc:spChg chg="add mod">
          <ac:chgData name="paul meaney" userId="8f3b41ac-413d-46e0-bc97-8181c95bcdc2" providerId="ADAL" clId="{5787B42F-48D4-4548-BDDD-413B41CD9B01}" dt="2024-08-09T11:42:31.358" v="23042" actId="208"/>
          <ac:spMkLst>
            <pc:docMk/>
            <pc:sldMk cId="1439456199" sldId="2396"/>
            <ac:spMk id="86" creationId="{AFD0D594-0F80-B309-06EE-46A7A34FDA46}"/>
          </ac:spMkLst>
        </pc:spChg>
        <pc:grpChg chg="add mod">
          <ac:chgData name="paul meaney" userId="8f3b41ac-413d-46e0-bc97-8181c95bcdc2" providerId="ADAL" clId="{5787B42F-48D4-4548-BDDD-413B41CD9B01}" dt="2024-08-09T11:24:52.274" v="22623" actId="164"/>
          <ac:grpSpMkLst>
            <pc:docMk/>
            <pc:sldMk cId="1439456199" sldId="2396"/>
            <ac:grpSpMk id="14" creationId="{08F0E896-B0AD-06A0-1579-6BA989C89FE7}"/>
          </ac:grpSpMkLst>
        </pc:grpChg>
        <pc:grpChg chg="add del mod">
          <ac:chgData name="paul meaney" userId="8f3b41ac-413d-46e0-bc97-8181c95bcdc2" providerId="ADAL" clId="{5787B42F-48D4-4548-BDDD-413B41CD9B01}" dt="2024-08-09T11:25:04.698" v="22627" actId="478"/>
          <ac:grpSpMkLst>
            <pc:docMk/>
            <pc:sldMk cId="1439456199" sldId="2396"/>
            <ac:grpSpMk id="18" creationId="{3BF65AFD-678F-D9B2-4682-D8F26FB151AD}"/>
          </ac:grpSpMkLst>
        </pc:grpChg>
        <pc:grpChg chg="add mod">
          <ac:chgData name="paul meaney" userId="8f3b41ac-413d-46e0-bc97-8181c95bcdc2" providerId="ADAL" clId="{5787B42F-48D4-4548-BDDD-413B41CD9B01}" dt="2024-08-09T11:24:25.637" v="22618"/>
          <ac:grpSpMkLst>
            <pc:docMk/>
            <pc:sldMk cId="1439456199" sldId="2396"/>
            <ac:grpSpMk id="22" creationId="{51603DEB-614D-5B8E-88CB-3812541C7A06}"/>
          </ac:grpSpMkLst>
        </pc:grpChg>
        <pc:grpChg chg="mod">
          <ac:chgData name="paul meaney" userId="8f3b41ac-413d-46e0-bc97-8181c95bcdc2" providerId="ADAL" clId="{5787B42F-48D4-4548-BDDD-413B41CD9B01}" dt="2024-08-09T11:24:25.637" v="22618"/>
          <ac:grpSpMkLst>
            <pc:docMk/>
            <pc:sldMk cId="1439456199" sldId="2396"/>
            <ac:grpSpMk id="26" creationId="{673B0C63-DF69-C6EB-C6EC-9A2B14F93C3D}"/>
          </ac:grpSpMkLst>
        </pc:grpChg>
        <pc:grpChg chg="add mod">
          <ac:chgData name="paul meaney" userId="8f3b41ac-413d-46e0-bc97-8181c95bcdc2" providerId="ADAL" clId="{5787B42F-48D4-4548-BDDD-413B41CD9B01}" dt="2024-08-09T11:24:29.555" v="22619"/>
          <ac:grpSpMkLst>
            <pc:docMk/>
            <pc:sldMk cId="1439456199" sldId="2396"/>
            <ac:grpSpMk id="30" creationId="{6DC253E2-5F20-594E-0020-FFBA048F1895}"/>
          </ac:grpSpMkLst>
        </pc:grpChg>
        <pc:grpChg chg="mod">
          <ac:chgData name="paul meaney" userId="8f3b41ac-413d-46e0-bc97-8181c95bcdc2" providerId="ADAL" clId="{5787B42F-48D4-4548-BDDD-413B41CD9B01}" dt="2024-08-09T11:24:29.555" v="22619"/>
          <ac:grpSpMkLst>
            <pc:docMk/>
            <pc:sldMk cId="1439456199" sldId="2396"/>
            <ac:grpSpMk id="34" creationId="{587310BB-7366-4146-A8CC-B45BFEDA118F}"/>
          </ac:grpSpMkLst>
        </pc:grpChg>
        <pc:grpChg chg="add del mod">
          <ac:chgData name="paul meaney" userId="8f3b41ac-413d-46e0-bc97-8181c95bcdc2" providerId="ADAL" clId="{5787B42F-48D4-4548-BDDD-413B41CD9B01}" dt="2024-08-09T11:26:00.672" v="22652" actId="478"/>
          <ac:grpSpMkLst>
            <pc:docMk/>
            <pc:sldMk cId="1439456199" sldId="2396"/>
            <ac:grpSpMk id="40" creationId="{6901B788-F41D-3928-3E83-8ADA95A357CD}"/>
          </ac:grpSpMkLst>
        </pc:grpChg>
        <pc:grpChg chg="add del mod">
          <ac:chgData name="paul meaney" userId="8f3b41ac-413d-46e0-bc97-8181c95bcdc2" providerId="ADAL" clId="{5787B42F-48D4-4548-BDDD-413B41CD9B01}" dt="2024-08-09T11:26:00.672" v="22652" actId="478"/>
          <ac:grpSpMkLst>
            <pc:docMk/>
            <pc:sldMk cId="1439456199" sldId="2396"/>
            <ac:grpSpMk id="42" creationId="{A72479F2-D854-E941-F670-FD677738639C}"/>
          </ac:grpSpMkLst>
        </pc:grpChg>
        <pc:grpChg chg="mod">
          <ac:chgData name="paul meaney" userId="8f3b41ac-413d-46e0-bc97-8181c95bcdc2" providerId="ADAL" clId="{5787B42F-48D4-4548-BDDD-413B41CD9B01}" dt="2024-08-09T11:25:07.258" v="22628"/>
          <ac:grpSpMkLst>
            <pc:docMk/>
            <pc:sldMk cId="1439456199" sldId="2396"/>
            <ac:grpSpMk id="43" creationId="{2E76C4C3-E448-CD63-FBE5-6B052ABB5FCC}"/>
          </ac:grpSpMkLst>
        </pc:grpChg>
        <pc:grpChg chg="add mod">
          <ac:chgData name="paul meaney" userId="8f3b41ac-413d-46e0-bc97-8181c95bcdc2" providerId="ADAL" clId="{5787B42F-48D4-4548-BDDD-413B41CD9B01}" dt="2024-08-09T11:29:34.265" v="22870" actId="1076"/>
          <ac:grpSpMkLst>
            <pc:docMk/>
            <pc:sldMk cId="1439456199" sldId="2396"/>
            <ac:grpSpMk id="49" creationId="{32ACF02C-5570-4816-1359-00D4C9436DDB}"/>
          </ac:grpSpMkLst>
        </pc:grpChg>
        <pc:grpChg chg="mod">
          <ac:chgData name="paul meaney" userId="8f3b41ac-413d-46e0-bc97-8181c95bcdc2" providerId="ADAL" clId="{5787B42F-48D4-4548-BDDD-413B41CD9B01}" dt="2024-08-09T11:26:03.915" v="22653"/>
          <ac:grpSpMkLst>
            <pc:docMk/>
            <pc:sldMk cId="1439456199" sldId="2396"/>
            <ac:grpSpMk id="54" creationId="{B7562A0F-AB9B-10D5-C197-0634CE52E2A2}"/>
          </ac:grpSpMkLst>
        </pc:grpChg>
        <pc:grpChg chg="mod">
          <ac:chgData name="paul meaney" userId="8f3b41ac-413d-46e0-bc97-8181c95bcdc2" providerId="ADAL" clId="{5787B42F-48D4-4548-BDDD-413B41CD9B01}" dt="2024-08-09T11:35:56.557" v="22923" actId="1076"/>
          <ac:grpSpMkLst>
            <pc:docMk/>
            <pc:sldMk cId="1439456199" sldId="2396"/>
            <ac:grpSpMk id="68" creationId="{A42B74F4-81BB-2AB8-B19E-3A2024F13C4A}"/>
          </ac:grpSpMkLst>
        </pc:grpChg>
        <pc:grpChg chg="add mod">
          <ac:chgData name="paul meaney" userId="8f3b41ac-413d-46e0-bc97-8181c95bcdc2" providerId="ADAL" clId="{5787B42F-48D4-4548-BDDD-413B41CD9B01}" dt="2024-08-09T11:26:13.852" v="22656" actId="1076"/>
          <ac:grpSpMkLst>
            <pc:docMk/>
            <pc:sldMk cId="1439456199" sldId="2396"/>
            <ac:grpSpMk id="70" creationId="{B44AA298-FFCE-D5A7-26D4-C9BB43D02E90}"/>
          </ac:grpSpMkLst>
        </pc:grpChg>
        <pc:grpChg chg="mod">
          <ac:chgData name="paul meaney" userId="8f3b41ac-413d-46e0-bc97-8181c95bcdc2" providerId="ADAL" clId="{5787B42F-48D4-4548-BDDD-413B41CD9B01}" dt="2024-08-09T11:26:09.836" v="22655"/>
          <ac:grpSpMkLst>
            <pc:docMk/>
            <pc:sldMk cId="1439456199" sldId="2396"/>
            <ac:grpSpMk id="79" creationId="{F3E6E464-4395-60F1-6BC3-26ED6C5995FC}"/>
          </ac:grpSpMkLst>
        </pc:grpChg>
        <pc:grpChg chg="mod">
          <ac:chgData name="paul meaney" userId="8f3b41ac-413d-46e0-bc97-8181c95bcdc2" providerId="ADAL" clId="{5787B42F-48D4-4548-BDDD-413B41CD9B01}" dt="2024-08-09T11:28:22.087" v="22859" actId="1076"/>
          <ac:grpSpMkLst>
            <pc:docMk/>
            <pc:sldMk cId="1439456199" sldId="2396"/>
            <ac:grpSpMk id="90" creationId="{1FD36631-C716-D22B-D057-D47539D88F07}"/>
          </ac:grpSpMkLst>
        </pc:grpChg>
        <pc:picChg chg="add del mod">
          <ac:chgData name="paul meaney" userId="8f3b41ac-413d-46e0-bc97-8181c95bcdc2" providerId="ADAL" clId="{5787B42F-48D4-4548-BDDD-413B41CD9B01}" dt="2024-08-09T11:26:00.672" v="22652" actId="478"/>
          <ac:picMkLst>
            <pc:docMk/>
            <pc:sldMk cId="1439456199" sldId="2396"/>
            <ac:picMk id="3" creationId="{1F03E346-FECB-839B-DF00-653169EA32FC}"/>
          </ac:picMkLst>
        </pc:picChg>
        <pc:picChg chg="add del mod">
          <ac:chgData name="paul meaney" userId="8f3b41ac-413d-46e0-bc97-8181c95bcdc2" providerId="ADAL" clId="{5787B42F-48D4-4548-BDDD-413B41CD9B01}" dt="2024-08-09T11:26:00.672" v="22652" actId="478"/>
          <ac:picMkLst>
            <pc:docMk/>
            <pc:sldMk cId="1439456199" sldId="2396"/>
            <ac:picMk id="8" creationId="{667E2C6D-F99E-E4ED-1D15-D8EF3C6C862D}"/>
          </ac:picMkLst>
        </pc:picChg>
        <pc:picChg chg="mod">
          <ac:chgData name="paul meaney" userId="8f3b41ac-413d-46e0-bc97-8181c95bcdc2" providerId="ADAL" clId="{5787B42F-48D4-4548-BDDD-413B41CD9B01}" dt="2024-08-09T11:24:25.637" v="22618"/>
          <ac:picMkLst>
            <pc:docMk/>
            <pc:sldMk cId="1439456199" sldId="2396"/>
            <ac:picMk id="23" creationId="{E6EB816B-6658-A8C2-3557-00260B8F4A29}"/>
          </ac:picMkLst>
        </pc:picChg>
        <pc:picChg chg="mod">
          <ac:chgData name="paul meaney" userId="8f3b41ac-413d-46e0-bc97-8181c95bcdc2" providerId="ADAL" clId="{5787B42F-48D4-4548-BDDD-413B41CD9B01}" dt="2024-08-09T11:24:29.555" v="22619"/>
          <ac:picMkLst>
            <pc:docMk/>
            <pc:sldMk cId="1439456199" sldId="2396"/>
            <ac:picMk id="31" creationId="{36754AEA-A819-C183-E32A-6EACA7D09027}"/>
          </ac:picMkLst>
        </pc:picChg>
        <pc:picChg chg="mod">
          <ac:chgData name="paul meaney" userId="8f3b41ac-413d-46e0-bc97-8181c95bcdc2" providerId="ADAL" clId="{5787B42F-48D4-4548-BDDD-413B41CD9B01}" dt="2024-08-09T11:26:03.915" v="22653"/>
          <ac:picMkLst>
            <pc:docMk/>
            <pc:sldMk cId="1439456199" sldId="2396"/>
            <ac:picMk id="50" creationId="{DF4D6B95-D7B2-A58F-8DF3-5753FF2C3975}"/>
          </ac:picMkLst>
        </pc:picChg>
        <pc:picChg chg="del">
          <ac:chgData name="paul meaney" userId="8f3b41ac-413d-46e0-bc97-8181c95bcdc2" providerId="ADAL" clId="{5787B42F-48D4-4548-BDDD-413B41CD9B01}" dt="2024-08-09T11:40:08.401" v="23028" actId="478"/>
          <ac:picMkLst>
            <pc:docMk/>
            <pc:sldMk cId="1439456199" sldId="2396"/>
            <ac:picMk id="76" creationId="{9BC0BEE7-3DF4-0D70-81F4-A06FB32B1926}"/>
          </ac:picMkLst>
        </pc:picChg>
        <pc:picChg chg="mod">
          <ac:chgData name="paul meaney" userId="8f3b41ac-413d-46e0-bc97-8181c95bcdc2" providerId="ADAL" clId="{5787B42F-48D4-4548-BDDD-413B41CD9B01}" dt="2024-08-09T11:26:09.836" v="22655"/>
          <ac:picMkLst>
            <pc:docMk/>
            <pc:sldMk cId="1439456199" sldId="2396"/>
            <ac:picMk id="77" creationId="{ACBC4144-47D0-79E4-FFCD-5BD14E4F9DAA}"/>
          </ac:picMkLst>
        </pc:picChg>
        <pc:picChg chg="mod">
          <ac:chgData name="paul meaney" userId="8f3b41ac-413d-46e0-bc97-8181c95bcdc2" providerId="ADAL" clId="{5787B42F-48D4-4548-BDDD-413B41CD9B01}" dt="2024-08-09T11:40:32.730" v="23035"/>
          <ac:picMkLst>
            <pc:docMk/>
            <pc:sldMk cId="1439456199" sldId="2396"/>
            <ac:picMk id="87" creationId="{2226D993-9F4D-017A-A3CE-D181C80E7BC3}"/>
          </ac:picMkLst>
        </pc:picChg>
        <pc:cxnChg chg="add mod">
          <ac:chgData name="paul meaney" userId="8f3b41ac-413d-46e0-bc97-8181c95bcdc2" providerId="ADAL" clId="{5787B42F-48D4-4548-BDDD-413B41CD9B01}" dt="2024-08-09T11:26:00.672" v="22652" actId="478"/>
          <ac:cxnSpMkLst>
            <pc:docMk/>
            <pc:sldMk cId="1439456199" sldId="2396"/>
            <ac:cxnSpMk id="39" creationId="{EA4A8FE2-1385-B604-BFC8-61F0AE37D1B1}"/>
          </ac:cxnSpMkLst>
        </pc:cxnChg>
        <pc:cxnChg chg="add del mod">
          <ac:chgData name="paul meaney" userId="8f3b41ac-413d-46e0-bc97-8181c95bcdc2" providerId="ADAL" clId="{5787B42F-48D4-4548-BDDD-413B41CD9B01}" dt="2024-08-09T11:25:04.698" v="22627" actId="478"/>
          <ac:cxnSpMkLst>
            <pc:docMk/>
            <pc:sldMk cId="1439456199" sldId="2396"/>
            <ac:cxnSpMk id="41" creationId="{23C9A770-7D9E-BCCB-71F8-90E3587EEB1B}"/>
          </ac:cxnSpMkLst>
        </pc:cxnChg>
        <pc:cxnChg chg="mod">
          <ac:chgData name="paul meaney" userId="8f3b41ac-413d-46e0-bc97-8181c95bcdc2" providerId="ADAL" clId="{5787B42F-48D4-4548-BDDD-413B41CD9B01}" dt="2024-08-09T11:26:00.672" v="22652" actId="478"/>
          <ac:cxnSpMkLst>
            <pc:docMk/>
            <pc:sldMk cId="1439456199" sldId="2396"/>
            <ac:cxnSpMk id="44" creationId="{959E4927-E114-9C50-5A78-4D332F63092C}"/>
          </ac:cxnSpMkLst>
        </pc:cxnChg>
      </pc:sldChg>
      <pc:sldChg chg="add del">
        <pc:chgData name="paul meaney" userId="8f3b41ac-413d-46e0-bc97-8181c95bcdc2" providerId="ADAL" clId="{5787B42F-48D4-4548-BDDD-413B41CD9B01}" dt="2024-08-09T12:24:53.978" v="24294" actId="47"/>
        <pc:sldMkLst>
          <pc:docMk/>
          <pc:sldMk cId="228566640" sldId="2397"/>
        </pc:sldMkLst>
      </pc:sldChg>
      <pc:sldChg chg="addSp delSp modSp add mod delAnim modAnim">
        <pc:chgData name="paul meaney" userId="8f3b41ac-413d-46e0-bc97-8181c95bcdc2" providerId="ADAL" clId="{5787B42F-48D4-4548-BDDD-413B41CD9B01}" dt="2024-08-09T14:28:31.252" v="27082" actId="20577"/>
        <pc:sldMkLst>
          <pc:docMk/>
          <pc:sldMk cId="1748539924" sldId="2398"/>
        </pc:sldMkLst>
        <pc:spChg chg="mod">
          <ac:chgData name="paul meaney" userId="8f3b41ac-413d-46e0-bc97-8181c95bcdc2" providerId="ADAL" clId="{5787B42F-48D4-4548-BDDD-413B41CD9B01}" dt="2024-08-09T14:03:23.608" v="26691" actId="20577"/>
          <ac:spMkLst>
            <pc:docMk/>
            <pc:sldMk cId="1748539924" sldId="2398"/>
            <ac:spMk id="2" creationId="{83D64211-EFA9-1CF3-48AD-BD10E61008F3}"/>
          </ac:spMkLst>
        </pc:spChg>
        <pc:spChg chg="add mod">
          <ac:chgData name="paul meaney" userId="8f3b41ac-413d-46e0-bc97-8181c95bcdc2" providerId="ADAL" clId="{5787B42F-48D4-4548-BDDD-413B41CD9B01}" dt="2024-08-09T14:05:10.693" v="26790" actId="2711"/>
          <ac:spMkLst>
            <pc:docMk/>
            <pc:sldMk cId="1748539924" sldId="2398"/>
            <ac:spMk id="3" creationId="{499EB2C4-E355-3029-17BC-57131B29CCF7}"/>
          </ac:spMkLst>
        </pc:spChg>
        <pc:spChg chg="add mod ord">
          <ac:chgData name="paul meaney" userId="8f3b41ac-413d-46e0-bc97-8181c95bcdc2" providerId="ADAL" clId="{5787B42F-48D4-4548-BDDD-413B41CD9B01}" dt="2024-08-09T14:16:56.069" v="26980" actId="1076"/>
          <ac:spMkLst>
            <pc:docMk/>
            <pc:sldMk cId="1748539924" sldId="2398"/>
            <ac:spMk id="8" creationId="{A979E858-ECB9-008C-47C5-AF8769408BBA}"/>
          </ac:spMkLst>
        </pc:spChg>
        <pc:spChg chg="mod">
          <ac:chgData name="paul meaney" userId="8f3b41ac-413d-46e0-bc97-8181c95bcdc2" providerId="ADAL" clId="{5787B42F-48D4-4548-BDDD-413B41CD9B01}" dt="2024-08-09T14:28:31.252" v="27082" actId="20577"/>
          <ac:spMkLst>
            <pc:docMk/>
            <pc:sldMk cId="1748539924" sldId="2398"/>
            <ac:spMk id="10" creationId="{87649B2E-6010-C2B7-BCDF-7B73C3220F87}"/>
          </ac:spMkLst>
        </pc:spChg>
        <pc:spChg chg="add mod">
          <ac:chgData name="paul meaney" userId="8f3b41ac-413d-46e0-bc97-8181c95bcdc2" providerId="ADAL" clId="{5787B42F-48D4-4548-BDDD-413B41CD9B01}" dt="2024-08-09T14:12:59.670" v="26949" actId="1076"/>
          <ac:spMkLst>
            <pc:docMk/>
            <pc:sldMk cId="1748539924" sldId="2398"/>
            <ac:spMk id="11" creationId="{1AB602BA-6154-CE07-FB3D-7F0EC3E9681F}"/>
          </ac:spMkLst>
        </pc:spChg>
        <pc:spChg chg="add mod">
          <ac:chgData name="paul meaney" userId="8f3b41ac-413d-46e0-bc97-8181c95bcdc2" providerId="ADAL" clId="{5787B42F-48D4-4548-BDDD-413B41CD9B01}" dt="2024-08-09T14:23:56.588" v="27030" actId="1076"/>
          <ac:spMkLst>
            <pc:docMk/>
            <pc:sldMk cId="1748539924" sldId="2398"/>
            <ac:spMk id="12" creationId="{6CFEB69C-0C58-53A6-BC44-7C19244078EA}"/>
          </ac:spMkLst>
        </pc:spChg>
        <pc:spChg chg="add mod">
          <ac:chgData name="paul meaney" userId="8f3b41ac-413d-46e0-bc97-8181c95bcdc2" providerId="ADAL" clId="{5787B42F-48D4-4548-BDDD-413B41CD9B01}" dt="2024-08-09T14:14:47.969" v="26963" actId="1076"/>
          <ac:spMkLst>
            <pc:docMk/>
            <pc:sldMk cId="1748539924" sldId="2398"/>
            <ac:spMk id="13" creationId="{F17DF128-2898-CEE1-0C53-C18073936425}"/>
          </ac:spMkLst>
        </pc:spChg>
        <pc:spChg chg="add mod">
          <ac:chgData name="paul meaney" userId="8f3b41ac-413d-46e0-bc97-8181c95bcdc2" providerId="ADAL" clId="{5787B42F-48D4-4548-BDDD-413B41CD9B01}" dt="2024-08-09T14:23:47.253" v="27027" actId="1076"/>
          <ac:spMkLst>
            <pc:docMk/>
            <pc:sldMk cId="1748539924" sldId="2398"/>
            <ac:spMk id="14" creationId="{1F5ACEE6-89F4-5C5A-95EB-649D0554911D}"/>
          </ac:spMkLst>
        </pc:spChg>
        <pc:spChg chg="add mod">
          <ac:chgData name="paul meaney" userId="8f3b41ac-413d-46e0-bc97-8181c95bcdc2" providerId="ADAL" clId="{5787B42F-48D4-4548-BDDD-413B41CD9B01}" dt="2024-08-09T14:23:50.289" v="27028" actId="1076"/>
          <ac:spMkLst>
            <pc:docMk/>
            <pc:sldMk cId="1748539924" sldId="2398"/>
            <ac:spMk id="15" creationId="{F6DE4E8D-DED8-CEC1-4677-DEF1DA5CACEB}"/>
          </ac:spMkLst>
        </pc:spChg>
        <pc:spChg chg="mod">
          <ac:chgData name="paul meaney" userId="8f3b41ac-413d-46e0-bc97-8181c95bcdc2" providerId="ADAL" clId="{5787B42F-48D4-4548-BDDD-413B41CD9B01}" dt="2024-08-09T14:03:56.083" v="26706" actId="20577"/>
          <ac:spMkLst>
            <pc:docMk/>
            <pc:sldMk cId="1748539924" sldId="2398"/>
            <ac:spMk id="32" creationId="{F7BE0187-AD3E-815E-9D76-6A42C40100B2}"/>
          </ac:spMkLst>
        </pc:spChg>
        <pc:spChg chg="del">
          <ac:chgData name="paul meaney" userId="8f3b41ac-413d-46e0-bc97-8181c95bcdc2" providerId="ADAL" clId="{5787B42F-48D4-4548-BDDD-413B41CD9B01}" dt="2024-08-09T14:04:00.211" v="26707" actId="478"/>
          <ac:spMkLst>
            <pc:docMk/>
            <pc:sldMk cId="1748539924" sldId="2398"/>
            <ac:spMk id="57" creationId="{6A5C003A-1502-3331-E796-3ACBDD1DE8A9}"/>
          </ac:spMkLst>
        </pc:spChg>
        <pc:spChg chg="mod">
          <ac:chgData name="paul meaney" userId="8f3b41ac-413d-46e0-bc97-8181c95bcdc2" providerId="ADAL" clId="{5787B42F-48D4-4548-BDDD-413B41CD9B01}" dt="2024-08-09T14:20:10.620" v="27013" actId="1076"/>
          <ac:spMkLst>
            <pc:docMk/>
            <pc:sldMk cId="1748539924" sldId="2398"/>
            <ac:spMk id="58" creationId="{495B5B3C-DF6B-ED5C-48F9-AA698698EEC6}"/>
          </ac:spMkLst>
        </pc:spChg>
        <pc:spChg chg="mod">
          <ac:chgData name="paul meaney" userId="8f3b41ac-413d-46e0-bc97-8181c95bcdc2" providerId="ADAL" clId="{5787B42F-48D4-4548-BDDD-413B41CD9B01}" dt="2024-08-09T14:17:26.048" v="26993" actId="1076"/>
          <ac:spMkLst>
            <pc:docMk/>
            <pc:sldMk cId="1748539924" sldId="2398"/>
            <ac:spMk id="59" creationId="{85DFA3FC-9A3B-810B-19FD-EA8E3E78996D}"/>
          </ac:spMkLst>
        </pc:spChg>
        <pc:spChg chg="mod">
          <ac:chgData name="paul meaney" userId="8f3b41ac-413d-46e0-bc97-8181c95bcdc2" providerId="ADAL" clId="{5787B42F-48D4-4548-BDDD-413B41CD9B01}" dt="2024-08-09T14:23:53.313" v="27029" actId="1076"/>
          <ac:spMkLst>
            <pc:docMk/>
            <pc:sldMk cId="1748539924" sldId="2398"/>
            <ac:spMk id="60" creationId="{D5C2F44E-945A-519D-EF44-8681193FB425}"/>
          </ac:spMkLst>
        </pc:spChg>
        <pc:spChg chg="del">
          <ac:chgData name="paul meaney" userId="8f3b41ac-413d-46e0-bc97-8181c95bcdc2" providerId="ADAL" clId="{5787B42F-48D4-4548-BDDD-413B41CD9B01}" dt="2024-08-09T14:07:56.383" v="26903" actId="478"/>
          <ac:spMkLst>
            <pc:docMk/>
            <pc:sldMk cId="1748539924" sldId="2398"/>
            <ac:spMk id="61" creationId="{B820F507-5308-89BD-FA58-8C9817EE9104}"/>
          </ac:spMkLst>
        </pc:spChg>
        <pc:spChg chg="mod">
          <ac:chgData name="paul meaney" userId="8f3b41ac-413d-46e0-bc97-8181c95bcdc2" providerId="ADAL" clId="{5787B42F-48D4-4548-BDDD-413B41CD9B01}" dt="2024-08-09T14:25:59.716" v="27037" actId="208"/>
          <ac:spMkLst>
            <pc:docMk/>
            <pc:sldMk cId="1748539924" sldId="2398"/>
            <ac:spMk id="75" creationId="{D0DD8D84-32A0-5A94-06B8-15B97BF01E4A}"/>
          </ac:spMkLst>
        </pc:spChg>
        <pc:picChg chg="mod">
          <ac:chgData name="paul meaney" userId="8f3b41ac-413d-46e0-bc97-8181c95bcdc2" providerId="ADAL" clId="{5787B42F-48D4-4548-BDDD-413B41CD9B01}" dt="2024-08-09T14:27:21.878" v="27042"/>
          <ac:picMkLst>
            <pc:docMk/>
            <pc:sldMk cId="1748539924" sldId="2398"/>
            <ac:picMk id="16" creationId="{42329AE6-0508-9985-102D-8F5A87C4DED4}"/>
          </ac:picMkLst>
        </pc:picChg>
        <pc:picChg chg="ord">
          <ac:chgData name="paul meaney" userId="8f3b41ac-413d-46e0-bc97-8181c95bcdc2" providerId="ADAL" clId="{5787B42F-48D4-4548-BDDD-413B41CD9B01}" dt="2024-08-09T14:12:35.647" v="26945" actId="166"/>
          <ac:picMkLst>
            <pc:docMk/>
            <pc:sldMk cId="1748539924" sldId="2398"/>
            <ac:picMk id="62" creationId="{A5C4E6DD-C025-5C65-B684-7022DEA58A9F}"/>
          </ac:picMkLst>
        </pc:picChg>
        <pc:picChg chg="del">
          <ac:chgData name="paul meaney" userId="8f3b41ac-413d-46e0-bc97-8181c95bcdc2" providerId="ADAL" clId="{5787B42F-48D4-4548-BDDD-413B41CD9B01}" dt="2024-08-09T14:07:39.106" v="26902" actId="478"/>
          <ac:picMkLst>
            <pc:docMk/>
            <pc:sldMk cId="1748539924" sldId="2398"/>
            <ac:picMk id="76" creationId="{9BC0BEE7-3DF4-0D70-81F4-A06FB32B1926}"/>
          </ac:picMkLst>
        </pc:picChg>
      </pc:sldChg>
      <pc:sldChg chg="addSp delSp modSp add mod delAnim modAnim">
        <pc:chgData name="paul meaney" userId="8f3b41ac-413d-46e0-bc97-8181c95bcdc2" providerId="ADAL" clId="{5787B42F-48D4-4548-BDDD-413B41CD9B01}" dt="2024-08-09T15:52:04.528" v="29542" actId="2085"/>
        <pc:sldMkLst>
          <pc:docMk/>
          <pc:sldMk cId="438721382" sldId="2399"/>
        </pc:sldMkLst>
        <pc:spChg chg="mod">
          <ac:chgData name="paul meaney" userId="8f3b41ac-413d-46e0-bc97-8181c95bcdc2" providerId="ADAL" clId="{5787B42F-48D4-4548-BDDD-413B41CD9B01}" dt="2024-08-09T15:28:52.643" v="29204" actId="20577"/>
          <ac:spMkLst>
            <pc:docMk/>
            <pc:sldMk cId="438721382" sldId="2399"/>
            <ac:spMk id="2" creationId="{24CF8F91-71BD-F0E7-1557-A0EC24D60E49}"/>
          </ac:spMkLst>
        </pc:spChg>
        <pc:spChg chg="del mod topLvl">
          <ac:chgData name="paul meaney" userId="8f3b41ac-413d-46e0-bc97-8181c95bcdc2" providerId="ADAL" clId="{5787B42F-48D4-4548-BDDD-413B41CD9B01}" dt="2024-08-09T15:31:15.635" v="29308" actId="478"/>
          <ac:spMkLst>
            <pc:docMk/>
            <pc:sldMk cId="438721382" sldId="2399"/>
            <ac:spMk id="5" creationId="{A0CD40CF-11BD-DB46-C39A-362D12905708}"/>
          </ac:spMkLst>
        </pc:spChg>
        <pc:spChg chg="del mod topLvl">
          <ac:chgData name="paul meaney" userId="8f3b41ac-413d-46e0-bc97-8181c95bcdc2" providerId="ADAL" clId="{5787B42F-48D4-4548-BDDD-413B41CD9B01}" dt="2024-08-09T15:34:24.820" v="29348" actId="478"/>
          <ac:spMkLst>
            <pc:docMk/>
            <pc:sldMk cId="438721382" sldId="2399"/>
            <ac:spMk id="9" creationId="{1D2F456C-9091-1D80-9AD3-C080A88EC2BE}"/>
          </ac:spMkLst>
        </pc:spChg>
        <pc:spChg chg="mod">
          <ac:chgData name="paul meaney" userId="8f3b41ac-413d-46e0-bc97-8181c95bcdc2" providerId="ADAL" clId="{5787B42F-48D4-4548-BDDD-413B41CD9B01}" dt="2024-08-09T15:34:21.702" v="29346" actId="165"/>
          <ac:spMkLst>
            <pc:docMk/>
            <pc:sldMk cId="438721382" sldId="2399"/>
            <ac:spMk id="14" creationId="{640182CA-5645-28FA-DD4B-5633CF3ADE08}"/>
          </ac:spMkLst>
        </pc:spChg>
        <pc:spChg chg="mod">
          <ac:chgData name="paul meaney" userId="8f3b41ac-413d-46e0-bc97-8181c95bcdc2" providerId="ADAL" clId="{5787B42F-48D4-4548-BDDD-413B41CD9B01}" dt="2024-08-09T15:34:21.702" v="29346" actId="165"/>
          <ac:spMkLst>
            <pc:docMk/>
            <pc:sldMk cId="438721382" sldId="2399"/>
            <ac:spMk id="17" creationId="{1D0FAB6E-DF58-634E-45CB-EBCB0D479B6B}"/>
          </ac:spMkLst>
        </pc:spChg>
        <pc:spChg chg="mod">
          <ac:chgData name="paul meaney" userId="8f3b41ac-413d-46e0-bc97-8181c95bcdc2" providerId="ADAL" clId="{5787B42F-48D4-4548-BDDD-413B41CD9B01}" dt="2024-08-09T15:34:21.702" v="29346" actId="165"/>
          <ac:spMkLst>
            <pc:docMk/>
            <pc:sldMk cId="438721382" sldId="2399"/>
            <ac:spMk id="18" creationId="{1DEF3F4A-150A-EA20-04A8-3AF11D4DC5A9}"/>
          </ac:spMkLst>
        </pc:spChg>
        <pc:spChg chg="mod">
          <ac:chgData name="paul meaney" userId="8f3b41ac-413d-46e0-bc97-8181c95bcdc2" providerId="ADAL" clId="{5787B42F-48D4-4548-BDDD-413B41CD9B01}" dt="2024-08-09T15:30:02.412" v="29212"/>
          <ac:spMkLst>
            <pc:docMk/>
            <pc:sldMk cId="438721382" sldId="2399"/>
            <ac:spMk id="23" creationId="{D522C179-3554-7EB3-A4F2-6760856B3F0F}"/>
          </ac:spMkLst>
        </pc:spChg>
        <pc:spChg chg="mod">
          <ac:chgData name="paul meaney" userId="8f3b41ac-413d-46e0-bc97-8181c95bcdc2" providerId="ADAL" clId="{5787B42F-48D4-4548-BDDD-413B41CD9B01}" dt="2024-08-09T15:36:50.050" v="29417" actId="20577"/>
          <ac:spMkLst>
            <pc:docMk/>
            <pc:sldMk cId="438721382" sldId="2399"/>
            <ac:spMk id="26" creationId="{B3ECC9BB-350D-CAEA-6979-BE0F5D3B7482}"/>
          </ac:spMkLst>
        </pc:spChg>
        <pc:spChg chg="mod">
          <ac:chgData name="paul meaney" userId="8f3b41ac-413d-46e0-bc97-8181c95bcdc2" providerId="ADAL" clId="{5787B42F-48D4-4548-BDDD-413B41CD9B01}" dt="2024-08-09T15:35:24.619" v="29402" actId="20577"/>
          <ac:spMkLst>
            <pc:docMk/>
            <pc:sldMk cId="438721382" sldId="2399"/>
            <ac:spMk id="27" creationId="{A9A21BF1-74A9-5814-EB6E-2BAFAAE9D10F}"/>
          </ac:spMkLst>
        </pc:spChg>
        <pc:spChg chg="mod">
          <ac:chgData name="paul meaney" userId="8f3b41ac-413d-46e0-bc97-8181c95bcdc2" providerId="ADAL" clId="{5787B42F-48D4-4548-BDDD-413B41CD9B01}" dt="2024-08-09T15:35:31.537" v="29403" actId="1076"/>
          <ac:spMkLst>
            <pc:docMk/>
            <pc:sldMk cId="438721382" sldId="2399"/>
            <ac:spMk id="29" creationId="{FA3EA325-FF09-83E2-81E5-975897A19346}"/>
          </ac:spMkLst>
        </pc:spChg>
        <pc:spChg chg="mod">
          <ac:chgData name="paul meaney" userId="8f3b41ac-413d-46e0-bc97-8181c95bcdc2" providerId="ADAL" clId="{5787B42F-48D4-4548-BDDD-413B41CD9B01}" dt="2024-08-09T15:37:07.556" v="29458" actId="20577"/>
          <ac:spMkLst>
            <pc:docMk/>
            <pc:sldMk cId="438721382" sldId="2399"/>
            <ac:spMk id="33" creationId="{5978A61A-ADF5-1399-D472-845DD7B59E3F}"/>
          </ac:spMkLst>
        </pc:spChg>
        <pc:spChg chg="mod">
          <ac:chgData name="paul meaney" userId="8f3b41ac-413d-46e0-bc97-8181c95bcdc2" providerId="ADAL" clId="{5787B42F-48D4-4548-BDDD-413B41CD9B01}" dt="2024-08-09T15:33:42.483" v="29332" actId="14100"/>
          <ac:spMkLst>
            <pc:docMk/>
            <pc:sldMk cId="438721382" sldId="2399"/>
            <ac:spMk id="54" creationId="{5A3BED85-E5DE-366C-27F2-5DBB96A3F90C}"/>
          </ac:spMkLst>
        </pc:spChg>
        <pc:spChg chg="mod">
          <ac:chgData name="paul meaney" userId="8f3b41ac-413d-46e0-bc97-8181c95bcdc2" providerId="ADAL" clId="{5787B42F-48D4-4548-BDDD-413B41CD9B01}" dt="2024-08-09T15:33:44.006" v="29333" actId="1076"/>
          <ac:spMkLst>
            <pc:docMk/>
            <pc:sldMk cId="438721382" sldId="2399"/>
            <ac:spMk id="55" creationId="{051D3482-4080-6880-71B9-C627477F3585}"/>
          </ac:spMkLst>
        </pc:spChg>
        <pc:spChg chg="mod">
          <ac:chgData name="paul meaney" userId="8f3b41ac-413d-46e0-bc97-8181c95bcdc2" providerId="ADAL" clId="{5787B42F-48D4-4548-BDDD-413B41CD9B01}" dt="2024-08-09T15:33:46.531" v="29334" actId="1076"/>
          <ac:spMkLst>
            <pc:docMk/>
            <pc:sldMk cId="438721382" sldId="2399"/>
            <ac:spMk id="56" creationId="{AD55CA3A-7CF8-FABF-7894-B88C9DC1EC49}"/>
          </ac:spMkLst>
        </pc:spChg>
        <pc:spChg chg="mod">
          <ac:chgData name="paul meaney" userId="8f3b41ac-413d-46e0-bc97-8181c95bcdc2" providerId="ADAL" clId="{5787B42F-48D4-4548-BDDD-413B41CD9B01}" dt="2024-08-09T15:31:00.210" v="29304" actId="313"/>
          <ac:spMkLst>
            <pc:docMk/>
            <pc:sldMk cId="438721382" sldId="2399"/>
            <ac:spMk id="57" creationId="{AD8EB4F2-4730-36D6-43AA-4D7C03DD743A}"/>
          </ac:spMkLst>
        </pc:spChg>
        <pc:spChg chg="del">
          <ac:chgData name="paul meaney" userId="8f3b41ac-413d-46e0-bc97-8181c95bcdc2" providerId="ADAL" clId="{5787B42F-48D4-4548-BDDD-413B41CD9B01}" dt="2024-08-09T15:29:58.901" v="29211" actId="478"/>
          <ac:spMkLst>
            <pc:docMk/>
            <pc:sldMk cId="438721382" sldId="2399"/>
            <ac:spMk id="58" creationId="{BEAE853A-590A-7720-9BE5-C014FAC9C974}"/>
          </ac:spMkLst>
        </pc:spChg>
        <pc:spChg chg="del">
          <ac:chgData name="paul meaney" userId="8f3b41ac-413d-46e0-bc97-8181c95bcdc2" providerId="ADAL" clId="{5787B42F-48D4-4548-BDDD-413B41CD9B01}" dt="2024-08-09T15:29:57.842" v="29210" actId="478"/>
          <ac:spMkLst>
            <pc:docMk/>
            <pc:sldMk cId="438721382" sldId="2399"/>
            <ac:spMk id="59" creationId="{2C46824D-CBE8-4C16-2CC6-EE9CDEAB23E0}"/>
          </ac:spMkLst>
        </pc:spChg>
        <pc:spChg chg="del">
          <ac:chgData name="paul meaney" userId="8f3b41ac-413d-46e0-bc97-8181c95bcdc2" providerId="ADAL" clId="{5787B42F-48D4-4548-BDDD-413B41CD9B01}" dt="2024-08-09T15:29:56.039" v="29209" actId="478"/>
          <ac:spMkLst>
            <pc:docMk/>
            <pc:sldMk cId="438721382" sldId="2399"/>
            <ac:spMk id="60" creationId="{C6C3CC54-B75E-AD14-0D4D-EA1994EED4DA}"/>
          </ac:spMkLst>
        </pc:spChg>
        <pc:spChg chg="mod">
          <ac:chgData name="paul meaney" userId="8f3b41ac-413d-46e0-bc97-8181c95bcdc2" providerId="ADAL" clId="{5787B42F-48D4-4548-BDDD-413B41CD9B01}" dt="2024-08-09T15:52:04.528" v="29542" actId="2085"/>
          <ac:spMkLst>
            <pc:docMk/>
            <pc:sldMk cId="438721382" sldId="2399"/>
            <ac:spMk id="67" creationId="{D559DDFB-6ED4-3BCF-D986-CD5771B17DDE}"/>
          </ac:spMkLst>
        </pc:spChg>
        <pc:spChg chg="mod">
          <ac:chgData name="paul meaney" userId="8f3b41ac-413d-46e0-bc97-8181c95bcdc2" providerId="ADAL" clId="{5787B42F-48D4-4548-BDDD-413B41CD9B01}" dt="2024-08-09T15:30:06.497" v="29214"/>
          <ac:spMkLst>
            <pc:docMk/>
            <pc:sldMk cId="438721382" sldId="2399"/>
            <ac:spMk id="69" creationId="{13E4F172-1B92-6F0E-A0B2-8CC5CF4B8536}"/>
          </ac:spMkLst>
        </pc:spChg>
        <pc:spChg chg="add mod ord">
          <ac:chgData name="paul meaney" userId="8f3b41ac-413d-46e0-bc97-8181c95bcdc2" providerId="ADAL" clId="{5787B42F-48D4-4548-BDDD-413B41CD9B01}" dt="2024-08-09T15:34:01.150" v="29340" actId="167"/>
          <ac:spMkLst>
            <pc:docMk/>
            <pc:sldMk cId="438721382" sldId="2399"/>
            <ac:spMk id="74" creationId="{06AB9656-D8BF-55F3-C637-2B1B9F3F99A1}"/>
          </ac:spMkLst>
        </pc:spChg>
        <pc:spChg chg="add mod ord">
          <ac:chgData name="paul meaney" userId="8f3b41ac-413d-46e0-bc97-8181c95bcdc2" providerId="ADAL" clId="{5787B42F-48D4-4548-BDDD-413B41CD9B01}" dt="2024-08-09T15:34:14.480" v="29345" actId="167"/>
          <ac:spMkLst>
            <pc:docMk/>
            <pc:sldMk cId="438721382" sldId="2399"/>
            <ac:spMk id="75" creationId="{A6E33A04-718A-A5AD-E125-31CB2697F7D0}"/>
          </ac:spMkLst>
        </pc:spChg>
        <pc:spChg chg="mod">
          <ac:chgData name="paul meaney" userId="8f3b41ac-413d-46e0-bc97-8181c95bcdc2" providerId="ADAL" clId="{5787B42F-48D4-4548-BDDD-413B41CD9B01}" dt="2024-08-09T15:34:48.901" v="29353"/>
          <ac:spMkLst>
            <pc:docMk/>
            <pc:sldMk cId="438721382" sldId="2399"/>
            <ac:spMk id="77" creationId="{EE24993B-ABC9-8266-34F9-96B43F6B775C}"/>
          </ac:spMkLst>
        </pc:spChg>
        <pc:spChg chg="mod">
          <ac:chgData name="paul meaney" userId="8f3b41ac-413d-46e0-bc97-8181c95bcdc2" providerId="ADAL" clId="{5787B42F-48D4-4548-BDDD-413B41CD9B01}" dt="2024-08-09T15:34:48.901" v="29353"/>
          <ac:spMkLst>
            <pc:docMk/>
            <pc:sldMk cId="438721382" sldId="2399"/>
            <ac:spMk id="78" creationId="{9BFFA24B-5CA1-8554-AB4C-A17D15F19F13}"/>
          </ac:spMkLst>
        </pc:spChg>
        <pc:spChg chg="mod">
          <ac:chgData name="paul meaney" userId="8f3b41ac-413d-46e0-bc97-8181c95bcdc2" providerId="ADAL" clId="{5787B42F-48D4-4548-BDDD-413B41CD9B01}" dt="2024-08-09T15:34:48.901" v="29353"/>
          <ac:spMkLst>
            <pc:docMk/>
            <pc:sldMk cId="438721382" sldId="2399"/>
            <ac:spMk id="79" creationId="{F7B591B3-D129-CAAB-564A-2ADC66B163C9}"/>
          </ac:spMkLst>
        </pc:spChg>
        <pc:spChg chg="mod">
          <ac:chgData name="paul meaney" userId="8f3b41ac-413d-46e0-bc97-8181c95bcdc2" providerId="ADAL" clId="{5787B42F-48D4-4548-BDDD-413B41CD9B01}" dt="2024-08-09T15:34:52.022" v="29355"/>
          <ac:spMkLst>
            <pc:docMk/>
            <pc:sldMk cId="438721382" sldId="2399"/>
            <ac:spMk id="81" creationId="{2AC244E7-1EE8-E303-0411-1F7D4EDF8834}"/>
          </ac:spMkLst>
        </pc:spChg>
        <pc:spChg chg="mod">
          <ac:chgData name="paul meaney" userId="8f3b41ac-413d-46e0-bc97-8181c95bcdc2" providerId="ADAL" clId="{5787B42F-48D4-4548-BDDD-413B41CD9B01}" dt="2024-08-09T15:34:52.022" v="29355"/>
          <ac:spMkLst>
            <pc:docMk/>
            <pc:sldMk cId="438721382" sldId="2399"/>
            <ac:spMk id="82" creationId="{D007B6C3-F273-2507-CBF0-30755819C916}"/>
          </ac:spMkLst>
        </pc:spChg>
        <pc:spChg chg="mod">
          <ac:chgData name="paul meaney" userId="8f3b41ac-413d-46e0-bc97-8181c95bcdc2" providerId="ADAL" clId="{5787B42F-48D4-4548-BDDD-413B41CD9B01}" dt="2024-08-09T15:34:52.022" v="29355"/>
          <ac:spMkLst>
            <pc:docMk/>
            <pc:sldMk cId="438721382" sldId="2399"/>
            <ac:spMk id="83" creationId="{0F6BEAFE-484C-8850-3B1E-C40C06A151D2}"/>
          </ac:spMkLst>
        </pc:spChg>
        <pc:grpChg chg="add del mod">
          <ac:chgData name="paul meaney" userId="8f3b41ac-413d-46e0-bc97-8181c95bcdc2" providerId="ADAL" clId="{5787B42F-48D4-4548-BDDD-413B41CD9B01}" dt="2024-08-09T15:34:21.702" v="29346" actId="165"/>
          <ac:grpSpMkLst>
            <pc:docMk/>
            <pc:sldMk cId="438721382" sldId="2399"/>
            <ac:grpSpMk id="3" creationId="{9349AE13-6A2C-D293-C0C3-C1EF93BBE06A}"/>
          </ac:grpSpMkLst>
        </pc:grpChg>
        <pc:grpChg chg="mod ord topLvl">
          <ac:chgData name="paul meaney" userId="8f3b41ac-413d-46e0-bc97-8181c95bcdc2" providerId="ADAL" clId="{5787B42F-48D4-4548-BDDD-413B41CD9B01}" dt="2024-08-09T15:34:46.235" v="29352" actId="1076"/>
          <ac:grpSpMkLst>
            <pc:docMk/>
            <pc:sldMk cId="438721382" sldId="2399"/>
            <ac:grpSpMk id="10" creationId="{39DAFC14-4FCF-C1B0-3435-B47FB13BCF09}"/>
          </ac:grpSpMkLst>
        </pc:grpChg>
        <pc:grpChg chg="del">
          <ac:chgData name="paul meaney" userId="8f3b41ac-413d-46e0-bc97-8181c95bcdc2" providerId="ADAL" clId="{5787B42F-48D4-4548-BDDD-413B41CD9B01}" dt="2024-08-09T15:31:15.635" v="29308" actId="478"/>
          <ac:grpSpMkLst>
            <pc:docMk/>
            <pc:sldMk cId="438721382" sldId="2399"/>
            <ac:grpSpMk id="16" creationId="{BA3BB8A1-9D2D-78BE-B320-B827940FACAF}"/>
          </ac:grpSpMkLst>
        </pc:grpChg>
        <pc:grpChg chg="add mod">
          <ac:chgData name="paul meaney" userId="8f3b41ac-413d-46e0-bc97-8181c95bcdc2" providerId="ADAL" clId="{5787B42F-48D4-4548-BDDD-413B41CD9B01}" dt="2024-08-09T15:30:06.035" v="29213" actId="1076"/>
          <ac:grpSpMkLst>
            <pc:docMk/>
            <pc:sldMk cId="438721382" sldId="2399"/>
            <ac:grpSpMk id="20" creationId="{8F268137-75ED-20C2-95B6-13464FB4DD59}"/>
          </ac:grpSpMkLst>
        </pc:grpChg>
        <pc:grpChg chg="del">
          <ac:chgData name="paul meaney" userId="8f3b41ac-413d-46e0-bc97-8181c95bcdc2" providerId="ADAL" clId="{5787B42F-48D4-4548-BDDD-413B41CD9B01}" dt="2024-08-09T15:31:09.449" v="29305" actId="478"/>
          <ac:grpSpMkLst>
            <pc:docMk/>
            <pc:sldMk cId="438721382" sldId="2399"/>
            <ac:grpSpMk id="21" creationId="{C7683641-0803-E8FE-8627-9D3EA084BC72}"/>
          </ac:grpSpMkLst>
        </pc:grpChg>
        <pc:grpChg chg="add mod">
          <ac:chgData name="paul meaney" userId="8f3b41ac-413d-46e0-bc97-8181c95bcdc2" providerId="ADAL" clId="{5787B42F-48D4-4548-BDDD-413B41CD9B01}" dt="2024-08-09T15:30:15.908" v="29217" actId="1076"/>
          <ac:grpSpMkLst>
            <pc:docMk/>
            <pc:sldMk cId="438721382" sldId="2399"/>
            <ac:grpSpMk id="25" creationId="{AB021048-0183-6105-E33F-73F272E034F3}"/>
          </ac:grpSpMkLst>
        </pc:grpChg>
        <pc:grpChg chg="del">
          <ac:chgData name="paul meaney" userId="8f3b41ac-413d-46e0-bc97-8181c95bcdc2" providerId="ADAL" clId="{5787B42F-48D4-4548-BDDD-413B41CD9B01}" dt="2024-08-09T15:31:18.249" v="29310" actId="478"/>
          <ac:grpSpMkLst>
            <pc:docMk/>
            <pc:sldMk cId="438721382" sldId="2399"/>
            <ac:grpSpMk id="35" creationId="{DC3ED443-809E-D4FD-CB6D-B54326C008FA}"/>
          </ac:grpSpMkLst>
        </pc:grpChg>
        <pc:grpChg chg="add mod">
          <ac:chgData name="paul meaney" userId="8f3b41ac-413d-46e0-bc97-8181c95bcdc2" providerId="ADAL" clId="{5787B42F-48D4-4548-BDDD-413B41CD9B01}" dt="2024-08-09T15:34:51.417" v="29354" actId="1076"/>
          <ac:grpSpMkLst>
            <pc:docMk/>
            <pc:sldMk cId="438721382" sldId="2399"/>
            <ac:grpSpMk id="76" creationId="{60D1E93C-4357-1D80-680C-2C698C1CC48F}"/>
          </ac:grpSpMkLst>
        </pc:grpChg>
        <pc:grpChg chg="add mod">
          <ac:chgData name="paul meaney" userId="8f3b41ac-413d-46e0-bc97-8181c95bcdc2" providerId="ADAL" clId="{5787B42F-48D4-4548-BDDD-413B41CD9B01}" dt="2024-08-09T15:34:57.478" v="29356" actId="1076"/>
          <ac:grpSpMkLst>
            <pc:docMk/>
            <pc:sldMk cId="438721382" sldId="2399"/>
            <ac:grpSpMk id="80" creationId="{5DC857AA-0247-D16D-EF92-D619EE687C34}"/>
          </ac:grpSpMkLst>
        </pc:grpChg>
        <pc:picChg chg="del topLvl">
          <ac:chgData name="paul meaney" userId="8f3b41ac-413d-46e0-bc97-8181c95bcdc2" providerId="ADAL" clId="{5787B42F-48D4-4548-BDDD-413B41CD9B01}" dt="2024-08-09T15:31:16.928" v="29309" actId="478"/>
          <ac:picMkLst>
            <pc:docMk/>
            <pc:sldMk cId="438721382" sldId="2399"/>
            <ac:picMk id="6" creationId="{E6AD6165-9B80-3E10-4796-E5FEE2B672AC}"/>
          </ac:picMkLst>
        </pc:picChg>
        <pc:picChg chg="del mod topLvl">
          <ac:chgData name="paul meaney" userId="8f3b41ac-413d-46e0-bc97-8181c95bcdc2" providerId="ADAL" clId="{5787B42F-48D4-4548-BDDD-413B41CD9B01}" dt="2024-08-09T15:34:23.555" v="29347" actId="478"/>
          <ac:picMkLst>
            <pc:docMk/>
            <pc:sldMk cId="438721382" sldId="2399"/>
            <ac:picMk id="7" creationId="{B0C8FC66-2F5A-9D66-85EC-28FEAF4551B6}"/>
          </ac:picMkLst>
        </pc:picChg>
        <pc:picChg chg="mod">
          <ac:chgData name="paul meaney" userId="8f3b41ac-413d-46e0-bc97-8181c95bcdc2" providerId="ADAL" clId="{5787B42F-48D4-4548-BDDD-413B41CD9B01}" dt="2024-08-09T15:30:02.412" v="29212"/>
          <ac:picMkLst>
            <pc:docMk/>
            <pc:sldMk cId="438721382" sldId="2399"/>
            <ac:picMk id="22" creationId="{CAA3B41E-D280-294F-C18E-A6D9901095C0}"/>
          </ac:picMkLst>
        </pc:picChg>
        <pc:picChg chg="mod">
          <ac:chgData name="paul meaney" userId="8f3b41ac-413d-46e0-bc97-8181c95bcdc2" providerId="ADAL" clId="{5787B42F-48D4-4548-BDDD-413B41CD9B01}" dt="2024-08-09T15:30:06.497" v="29214"/>
          <ac:picMkLst>
            <pc:docMk/>
            <pc:sldMk cId="438721382" sldId="2399"/>
            <ac:picMk id="28" creationId="{F31A0A13-71ED-3878-9F2B-8273A1401549}"/>
          </ac:picMkLst>
        </pc:picChg>
        <pc:picChg chg="del">
          <ac:chgData name="paul meaney" userId="8f3b41ac-413d-46e0-bc97-8181c95bcdc2" providerId="ADAL" clId="{5787B42F-48D4-4548-BDDD-413B41CD9B01}" dt="2024-08-09T15:29:52.110" v="29208" actId="478"/>
          <ac:picMkLst>
            <pc:docMk/>
            <pc:sldMk cId="438721382" sldId="2399"/>
            <ac:picMk id="68" creationId="{2BE5D32C-15FC-BB31-D9B6-7A25CB0C34C2}"/>
          </ac:picMkLst>
        </pc:picChg>
        <pc:picChg chg="add mod">
          <ac:chgData name="paul meaney" userId="8f3b41ac-413d-46e0-bc97-8181c95bcdc2" providerId="ADAL" clId="{5787B42F-48D4-4548-BDDD-413B41CD9B01}" dt="2024-08-09T15:33:07.429" v="29328" actId="1076"/>
          <ac:picMkLst>
            <pc:docMk/>
            <pc:sldMk cId="438721382" sldId="2399"/>
            <ac:picMk id="71" creationId="{DB39C2F6-0CE1-E7CF-BD9D-EC4CF3D14A1D}"/>
          </ac:picMkLst>
        </pc:picChg>
        <pc:picChg chg="add mod">
          <ac:chgData name="paul meaney" userId="8f3b41ac-413d-46e0-bc97-8181c95bcdc2" providerId="ADAL" clId="{5787B42F-48D4-4548-BDDD-413B41CD9B01}" dt="2024-08-09T15:33:27.471" v="29330" actId="1076"/>
          <ac:picMkLst>
            <pc:docMk/>
            <pc:sldMk cId="438721382" sldId="2399"/>
            <ac:picMk id="72" creationId="{4912886E-8654-62A4-A8A3-0AD6AFC3831B}"/>
          </ac:picMkLst>
        </pc:picChg>
        <pc:picChg chg="add mod">
          <ac:chgData name="paul meaney" userId="8f3b41ac-413d-46e0-bc97-8181c95bcdc2" providerId="ADAL" clId="{5787B42F-48D4-4548-BDDD-413B41CD9B01}" dt="2024-08-09T15:33:09.204" v="29329" actId="1076"/>
          <ac:picMkLst>
            <pc:docMk/>
            <pc:sldMk cId="438721382" sldId="2399"/>
            <ac:picMk id="73" creationId="{87A17BFB-2DC7-E4EF-28D4-244E2FDE34EA}"/>
          </ac:picMkLst>
        </pc:picChg>
        <pc:picChg chg="mod">
          <ac:chgData name="paul meaney" userId="8f3b41ac-413d-46e0-bc97-8181c95bcdc2" providerId="ADAL" clId="{5787B42F-48D4-4548-BDDD-413B41CD9B01}" dt="2024-08-09T15:51:06.737" v="29539"/>
          <ac:picMkLst>
            <pc:docMk/>
            <pc:sldMk cId="438721382" sldId="2399"/>
            <ac:picMk id="84" creationId="{1AE651D5-5C35-B084-E0DE-8E84A5EE5168}"/>
          </ac:picMkLst>
        </pc:picChg>
      </pc:sldChg>
      <pc:sldChg chg="addSp delSp modSp new mod setBg">
        <pc:chgData name="paul meaney" userId="8f3b41ac-413d-46e0-bc97-8181c95bcdc2" providerId="ADAL" clId="{5787B42F-48D4-4548-BDDD-413B41CD9B01}" dt="2024-08-12T08:29:37.415" v="33497" actId="114"/>
        <pc:sldMkLst>
          <pc:docMk/>
          <pc:sldMk cId="3632670075" sldId="2400"/>
        </pc:sldMkLst>
        <pc:spChg chg="mod">
          <ac:chgData name="paul meaney" userId="8f3b41ac-413d-46e0-bc97-8181c95bcdc2" providerId="ADAL" clId="{5787B42F-48D4-4548-BDDD-413B41CD9B01}" dt="2024-08-12T08:29:09.316" v="33494" actId="26606"/>
          <ac:spMkLst>
            <pc:docMk/>
            <pc:sldMk cId="3632670075" sldId="2400"/>
            <ac:spMk id="2" creationId="{7B8A47D1-97AE-E750-74BB-6E3EF318BFEB}"/>
          </ac:spMkLst>
        </pc:spChg>
        <pc:spChg chg="del mod">
          <ac:chgData name="paul meaney" userId="8f3b41ac-413d-46e0-bc97-8181c95bcdc2" providerId="ADAL" clId="{5787B42F-48D4-4548-BDDD-413B41CD9B01}" dt="2024-08-12T08:29:00.762" v="33491" actId="26606"/>
          <ac:spMkLst>
            <pc:docMk/>
            <pc:sldMk cId="3632670075" sldId="2400"/>
            <ac:spMk id="3" creationId="{B3B56AEE-9B9A-2D18-050F-F0A70A93E5BA}"/>
          </ac:spMkLst>
        </pc:spChg>
        <pc:spChg chg="mod">
          <ac:chgData name="paul meaney" userId="8f3b41ac-413d-46e0-bc97-8181c95bcdc2" providerId="ADAL" clId="{5787B42F-48D4-4548-BDDD-413B41CD9B01}" dt="2024-08-12T08:29:09.316" v="33494" actId="26606"/>
          <ac:spMkLst>
            <pc:docMk/>
            <pc:sldMk cId="3632670075" sldId="2400"/>
            <ac:spMk id="4" creationId="{1D99A667-E857-2E3F-222C-D4E317776017}"/>
          </ac:spMkLst>
        </pc:spChg>
        <pc:spChg chg="add del">
          <ac:chgData name="paul meaney" userId="8f3b41ac-413d-46e0-bc97-8181c95bcdc2" providerId="ADAL" clId="{5787B42F-48D4-4548-BDDD-413B41CD9B01}" dt="2024-08-12T08:29:05.906" v="33493" actId="26606"/>
          <ac:spMkLst>
            <pc:docMk/>
            <pc:sldMk cId="3632670075" sldId="2400"/>
            <ac:spMk id="11" creationId="{FB5993E2-C02B-4335-ABA5-D8EC465551E3}"/>
          </ac:spMkLst>
        </pc:spChg>
        <pc:spChg chg="add del">
          <ac:chgData name="paul meaney" userId="8f3b41ac-413d-46e0-bc97-8181c95bcdc2" providerId="ADAL" clId="{5787B42F-48D4-4548-BDDD-413B41CD9B01}" dt="2024-08-12T08:29:05.906" v="33493" actId="26606"/>
          <ac:spMkLst>
            <pc:docMk/>
            <pc:sldMk cId="3632670075" sldId="2400"/>
            <ac:spMk id="13" creationId="{C0B801A2-5622-4BE8-9AD2-C337A2CD0022}"/>
          </ac:spMkLst>
        </pc:spChg>
        <pc:spChg chg="add del">
          <ac:chgData name="paul meaney" userId="8f3b41ac-413d-46e0-bc97-8181c95bcdc2" providerId="ADAL" clId="{5787B42F-48D4-4548-BDDD-413B41CD9B01}" dt="2024-08-12T08:29:05.906" v="33493" actId="26606"/>
          <ac:spMkLst>
            <pc:docMk/>
            <pc:sldMk cId="3632670075" sldId="2400"/>
            <ac:spMk id="15" creationId="{B7AF614F-5BC3-4086-99F5-B87C5847A071}"/>
          </ac:spMkLst>
        </pc:spChg>
        <pc:spChg chg="add del">
          <ac:chgData name="paul meaney" userId="8f3b41ac-413d-46e0-bc97-8181c95bcdc2" providerId="ADAL" clId="{5787B42F-48D4-4548-BDDD-413B41CD9B01}" dt="2024-08-12T08:29:09.316" v="33494" actId="26606"/>
          <ac:spMkLst>
            <pc:docMk/>
            <pc:sldMk cId="3632670075" sldId="2400"/>
            <ac:spMk id="20" creationId="{FB5993E2-C02B-4335-ABA5-D8EC465551E3}"/>
          </ac:spMkLst>
        </pc:spChg>
        <pc:spChg chg="add del">
          <ac:chgData name="paul meaney" userId="8f3b41ac-413d-46e0-bc97-8181c95bcdc2" providerId="ADAL" clId="{5787B42F-48D4-4548-BDDD-413B41CD9B01}" dt="2024-08-12T08:29:09.316" v="33494" actId="26606"/>
          <ac:spMkLst>
            <pc:docMk/>
            <pc:sldMk cId="3632670075" sldId="2400"/>
            <ac:spMk id="22" creationId="{C0B801A2-5622-4BE8-9AD2-C337A2CD0022}"/>
          </ac:spMkLst>
        </pc:spChg>
        <pc:spChg chg="add del">
          <ac:chgData name="paul meaney" userId="8f3b41ac-413d-46e0-bc97-8181c95bcdc2" providerId="ADAL" clId="{5787B42F-48D4-4548-BDDD-413B41CD9B01}" dt="2024-08-12T08:29:09.316" v="33494" actId="26606"/>
          <ac:spMkLst>
            <pc:docMk/>
            <pc:sldMk cId="3632670075" sldId="2400"/>
            <ac:spMk id="24" creationId="{B7AF614F-5BC3-4086-99F5-B87C5847A071}"/>
          </ac:spMkLst>
        </pc:spChg>
        <pc:graphicFrameChg chg="add mod modGraphic">
          <ac:chgData name="paul meaney" userId="8f3b41ac-413d-46e0-bc97-8181c95bcdc2" providerId="ADAL" clId="{5787B42F-48D4-4548-BDDD-413B41CD9B01}" dt="2024-08-12T08:29:37.415" v="33497" actId="114"/>
          <ac:graphicFrameMkLst>
            <pc:docMk/>
            <pc:sldMk cId="3632670075" sldId="2400"/>
            <ac:graphicFrameMk id="6" creationId="{759B8C5A-453F-EC76-D4EE-B698802B48AF}"/>
          </ac:graphicFrameMkLst>
        </pc:graphicFrameChg>
      </pc:sldChg>
      <pc:sldChg chg="addSp delSp modSp new mod setBg">
        <pc:chgData name="paul meaney" userId="8f3b41ac-413d-46e0-bc97-8181c95bcdc2" providerId="ADAL" clId="{5787B42F-48D4-4548-BDDD-413B41CD9B01}" dt="2024-08-13T14:50:32.608" v="58454"/>
        <pc:sldMkLst>
          <pc:docMk/>
          <pc:sldMk cId="3862456362" sldId="2401"/>
        </pc:sldMkLst>
        <pc:spChg chg="mod">
          <ac:chgData name="paul meaney" userId="8f3b41ac-413d-46e0-bc97-8181c95bcdc2" providerId="ADAL" clId="{5787B42F-48D4-4548-BDDD-413B41CD9B01}" dt="2024-08-09T09:19:02.979" v="18906" actId="20577"/>
          <ac:spMkLst>
            <pc:docMk/>
            <pc:sldMk cId="3862456362" sldId="2401"/>
            <ac:spMk id="2" creationId="{4D407DBA-0712-D677-0B79-986C7FA697DE}"/>
          </ac:spMkLst>
        </pc:spChg>
        <pc:spChg chg="del mod">
          <ac:chgData name="paul meaney" userId="8f3b41ac-413d-46e0-bc97-8181c95bcdc2" providerId="ADAL" clId="{5787B42F-48D4-4548-BDDD-413B41CD9B01}" dt="2024-08-09T09:18:33.015" v="18870" actId="26606"/>
          <ac:spMkLst>
            <pc:docMk/>
            <pc:sldMk cId="3862456362" sldId="2401"/>
            <ac:spMk id="3" creationId="{2BBC8804-7684-76A2-1E39-0181AE31F4BE}"/>
          </ac:spMkLst>
        </pc:spChg>
        <pc:spChg chg="mod">
          <ac:chgData name="paul meaney" userId="8f3b41ac-413d-46e0-bc97-8181c95bcdc2" providerId="ADAL" clId="{5787B42F-48D4-4548-BDDD-413B41CD9B01}" dt="2024-08-09T09:18:46.408" v="18873" actId="26606"/>
          <ac:spMkLst>
            <pc:docMk/>
            <pc:sldMk cId="3862456362" sldId="2401"/>
            <ac:spMk id="4" creationId="{43BBC0CF-1ABC-60D4-527F-5CC3165C0EB1}"/>
          </ac:spMkLst>
        </pc:spChg>
        <pc:spChg chg="add del">
          <ac:chgData name="paul meaney" userId="8f3b41ac-413d-46e0-bc97-8181c95bcdc2" providerId="ADAL" clId="{5787B42F-48D4-4548-BDDD-413B41CD9B01}" dt="2024-08-09T09:18:43.876" v="18872" actId="26606"/>
          <ac:spMkLst>
            <pc:docMk/>
            <pc:sldMk cId="3862456362" sldId="2401"/>
            <ac:spMk id="11" creationId="{FB5993E2-C02B-4335-ABA5-D8EC465551E3}"/>
          </ac:spMkLst>
        </pc:spChg>
        <pc:spChg chg="add del">
          <ac:chgData name="paul meaney" userId="8f3b41ac-413d-46e0-bc97-8181c95bcdc2" providerId="ADAL" clId="{5787B42F-48D4-4548-BDDD-413B41CD9B01}" dt="2024-08-09T09:18:43.876" v="18872" actId="26606"/>
          <ac:spMkLst>
            <pc:docMk/>
            <pc:sldMk cId="3862456362" sldId="2401"/>
            <ac:spMk id="13" creationId="{C0B801A2-5622-4BE8-9AD2-C337A2CD0022}"/>
          </ac:spMkLst>
        </pc:spChg>
        <pc:spChg chg="add del">
          <ac:chgData name="paul meaney" userId="8f3b41ac-413d-46e0-bc97-8181c95bcdc2" providerId="ADAL" clId="{5787B42F-48D4-4548-BDDD-413B41CD9B01}" dt="2024-08-09T09:18:43.876" v="18872" actId="26606"/>
          <ac:spMkLst>
            <pc:docMk/>
            <pc:sldMk cId="3862456362" sldId="2401"/>
            <ac:spMk id="15" creationId="{B7AF614F-5BC3-4086-99F5-B87C5847A071}"/>
          </ac:spMkLst>
        </pc:spChg>
        <pc:spChg chg="add del">
          <ac:chgData name="paul meaney" userId="8f3b41ac-413d-46e0-bc97-8181c95bcdc2" providerId="ADAL" clId="{5787B42F-48D4-4548-BDDD-413B41CD9B01}" dt="2024-08-09T09:18:46.408" v="18873" actId="26606"/>
          <ac:spMkLst>
            <pc:docMk/>
            <pc:sldMk cId="3862456362" sldId="2401"/>
            <ac:spMk id="20" creationId="{FB5993E2-C02B-4335-ABA5-D8EC465551E3}"/>
          </ac:spMkLst>
        </pc:spChg>
        <pc:spChg chg="add del">
          <ac:chgData name="paul meaney" userId="8f3b41ac-413d-46e0-bc97-8181c95bcdc2" providerId="ADAL" clId="{5787B42F-48D4-4548-BDDD-413B41CD9B01}" dt="2024-08-09T09:18:46.408" v="18873" actId="26606"/>
          <ac:spMkLst>
            <pc:docMk/>
            <pc:sldMk cId="3862456362" sldId="2401"/>
            <ac:spMk id="22" creationId="{C0B801A2-5622-4BE8-9AD2-C337A2CD0022}"/>
          </ac:spMkLst>
        </pc:spChg>
        <pc:spChg chg="add del">
          <ac:chgData name="paul meaney" userId="8f3b41ac-413d-46e0-bc97-8181c95bcdc2" providerId="ADAL" clId="{5787B42F-48D4-4548-BDDD-413B41CD9B01}" dt="2024-08-09T09:18:46.408" v="18873" actId="26606"/>
          <ac:spMkLst>
            <pc:docMk/>
            <pc:sldMk cId="3862456362" sldId="2401"/>
            <ac:spMk id="24" creationId="{B7AF614F-5BC3-4086-99F5-B87C5847A071}"/>
          </ac:spMkLst>
        </pc:spChg>
        <pc:graphicFrameChg chg="add mod modGraphic">
          <ac:chgData name="paul meaney" userId="8f3b41ac-413d-46e0-bc97-8181c95bcdc2" providerId="ADAL" clId="{5787B42F-48D4-4548-BDDD-413B41CD9B01}" dt="2024-08-13T14:50:32.608" v="58454"/>
          <ac:graphicFrameMkLst>
            <pc:docMk/>
            <pc:sldMk cId="3862456362" sldId="2401"/>
            <ac:graphicFrameMk id="6" creationId="{C1625381-C2D4-56CD-BD03-0FF14990E036}"/>
          </ac:graphicFrameMkLst>
        </pc:graphicFrameChg>
      </pc:sldChg>
      <pc:sldChg chg="addSp delSp modSp add mod setBg">
        <pc:chgData name="paul meaney" userId="8f3b41ac-413d-46e0-bc97-8181c95bcdc2" providerId="ADAL" clId="{5787B42F-48D4-4548-BDDD-413B41CD9B01}" dt="2024-08-09T09:20:24.436" v="18981" actId="114"/>
        <pc:sldMkLst>
          <pc:docMk/>
          <pc:sldMk cId="2740655350" sldId="2402"/>
        </pc:sldMkLst>
        <pc:spChg chg="mod">
          <ac:chgData name="paul meaney" userId="8f3b41ac-413d-46e0-bc97-8181c95bcdc2" providerId="ADAL" clId="{5787B42F-48D4-4548-BDDD-413B41CD9B01}" dt="2024-08-09T09:20:04.433" v="18978" actId="26606"/>
          <ac:spMkLst>
            <pc:docMk/>
            <pc:sldMk cId="2740655350" sldId="2402"/>
            <ac:spMk id="2" creationId="{4D407DBA-0712-D677-0B79-986C7FA697DE}"/>
          </ac:spMkLst>
        </pc:spChg>
        <pc:spChg chg="del mod">
          <ac:chgData name="paul meaney" userId="8f3b41ac-413d-46e0-bc97-8181c95bcdc2" providerId="ADAL" clId="{5787B42F-48D4-4548-BDDD-413B41CD9B01}" dt="2024-08-09T09:19:55.950" v="18975" actId="26606"/>
          <ac:spMkLst>
            <pc:docMk/>
            <pc:sldMk cId="2740655350" sldId="2402"/>
            <ac:spMk id="3" creationId="{2BBC8804-7684-76A2-1E39-0181AE31F4BE}"/>
          </ac:spMkLst>
        </pc:spChg>
        <pc:spChg chg="mod">
          <ac:chgData name="paul meaney" userId="8f3b41ac-413d-46e0-bc97-8181c95bcdc2" providerId="ADAL" clId="{5787B42F-48D4-4548-BDDD-413B41CD9B01}" dt="2024-08-09T09:20:04.433" v="18978" actId="26606"/>
          <ac:spMkLst>
            <pc:docMk/>
            <pc:sldMk cId="2740655350" sldId="2402"/>
            <ac:spMk id="4" creationId="{43BBC0CF-1ABC-60D4-527F-5CC3165C0EB1}"/>
          </ac:spMkLst>
        </pc:spChg>
        <pc:spChg chg="add del">
          <ac:chgData name="paul meaney" userId="8f3b41ac-413d-46e0-bc97-8181c95bcdc2" providerId="ADAL" clId="{5787B42F-48D4-4548-BDDD-413B41CD9B01}" dt="2024-08-09T09:20:01.742" v="18977" actId="26606"/>
          <ac:spMkLst>
            <pc:docMk/>
            <pc:sldMk cId="2740655350" sldId="2402"/>
            <ac:spMk id="11" creationId="{FB5993E2-C02B-4335-ABA5-D8EC465551E3}"/>
          </ac:spMkLst>
        </pc:spChg>
        <pc:spChg chg="add del">
          <ac:chgData name="paul meaney" userId="8f3b41ac-413d-46e0-bc97-8181c95bcdc2" providerId="ADAL" clId="{5787B42F-48D4-4548-BDDD-413B41CD9B01}" dt="2024-08-09T09:20:01.742" v="18977" actId="26606"/>
          <ac:spMkLst>
            <pc:docMk/>
            <pc:sldMk cId="2740655350" sldId="2402"/>
            <ac:spMk id="13" creationId="{C0B801A2-5622-4BE8-9AD2-C337A2CD0022}"/>
          </ac:spMkLst>
        </pc:spChg>
        <pc:spChg chg="add del">
          <ac:chgData name="paul meaney" userId="8f3b41ac-413d-46e0-bc97-8181c95bcdc2" providerId="ADAL" clId="{5787B42F-48D4-4548-BDDD-413B41CD9B01}" dt="2024-08-09T09:20:01.742" v="18977" actId="26606"/>
          <ac:spMkLst>
            <pc:docMk/>
            <pc:sldMk cId="2740655350" sldId="2402"/>
            <ac:spMk id="15" creationId="{B7AF614F-5BC3-4086-99F5-B87C5847A071}"/>
          </ac:spMkLst>
        </pc:spChg>
        <pc:spChg chg="add del">
          <ac:chgData name="paul meaney" userId="8f3b41ac-413d-46e0-bc97-8181c95bcdc2" providerId="ADAL" clId="{5787B42F-48D4-4548-BDDD-413B41CD9B01}" dt="2024-08-09T09:20:04.433" v="18978" actId="26606"/>
          <ac:spMkLst>
            <pc:docMk/>
            <pc:sldMk cId="2740655350" sldId="2402"/>
            <ac:spMk id="20" creationId="{FB5993E2-C02B-4335-ABA5-D8EC465551E3}"/>
          </ac:spMkLst>
        </pc:spChg>
        <pc:spChg chg="add del">
          <ac:chgData name="paul meaney" userId="8f3b41ac-413d-46e0-bc97-8181c95bcdc2" providerId="ADAL" clId="{5787B42F-48D4-4548-BDDD-413B41CD9B01}" dt="2024-08-09T09:20:04.433" v="18978" actId="26606"/>
          <ac:spMkLst>
            <pc:docMk/>
            <pc:sldMk cId="2740655350" sldId="2402"/>
            <ac:spMk id="22" creationId="{C0B801A2-5622-4BE8-9AD2-C337A2CD0022}"/>
          </ac:spMkLst>
        </pc:spChg>
        <pc:spChg chg="add del">
          <ac:chgData name="paul meaney" userId="8f3b41ac-413d-46e0-bc97-8181c95bcdc2" providerId="ADAL" clId="{5787B42F-48D4-4548-BDDD-413B41CD9B01}" dt="2024-08-09T09:20:04.433" v="18978" actId="26606"/>
          <ac:spMkLst>
            <pc:docMk/>
            <pc:sldMk cId="2740655350" sldId="2402"/>
            <ac:spMk id="24" creationId="{B7AF614F-5BC3-4086-99F5-B87C5847A071}"/>
          </ac:spMkLst>
        </pc:spChg>
        <pc:graphicFrameChg chg="add mod modGraphic">
          <ac:chgData name="paul meaney" userId="8f3b41ac-413d-46e0-bc97-8181c95bcdc2" providerId="ADAL" clId="{5787B42F-48D4-4548-BDDD-413B41CD9B01}" dt="2024-08-09T09:20:24.436" v="18981" actId="114"/>
          <ac:graphicFrameMkLst>
            <pc:docMk/>
            <pc:sldMk cId="2740655350" sldId="2402"/>
            <ac:graphicFrameMk id="6" creationId="{B219D57D-DAEB-1CCA-C5CF-E2678277CA92}"/>
          </ac:graphicFrameMkLst>
        </pc:graphicFrameChg>
      </pc:sldChg>
      <pc:sldChg chg="new del">
        <pc:chgData name="paul meaney" userId="8f3b41ac-413d-46e0-bc97-8181c95bcdc2" providerId="ADAL" clId="{5787B42F-48D4-4548-BDDD-413B41CD9B01}" dt="2024-08-09T09:40:42.903" v="20123" actId="47"/>
        <pc:sldMkLst>
          <pc:docMk/>
          <pc:sldMk cId="3264162932" sldId="2403"/>
        </pc:sldMkLst>
      </pc:sldChg>
      <pc:sldChg chg="addSp delSp modSp add mod setBg">
        <pc:chgData name="paul meaney" userId="8f3b41ac-413d-46e0-bc97-8181c95bcdc2" providerId="ADAL" clId="{5787B42F-48D4-4548-BDDD-413B41CD9B01}" dt="2024-08-13T14:55:24.100" v="58465" actId="20577"/>
        <pc:sldMkLst>
          <pc:docMk/>
          <pc:sldMk cId="3804533434" sldId="2404"/>
        </pc:sldMkLst>
        <pc:spChg chg="mod">
          <ac:chgData name="paul meaney" userId="8f3b41ac-413d-46e0-bc97-8181c95bcdc2" providerId="ADAL" clId="{5787B42F-48D4-4548-BDDD-413B41CD9B01}" dt="2024-08-09T09:40:00.395" v="20105" actId="26606"/>
          <ac:spMkLst>
            <pc:docMk/>
            <pc:sldMk cId="3804533434" sldId="2404"/>
            <ac:spMk id="2" creationId="{E6A6E003-D8C0-082D-5526-5B275CE66713}"/>
          </ac:spMkLst>
        </pc:spChg>
        <pc:spChg chg="del mod">
          <ac:chgData name="paul meaney" userId="8f3b41ac-413d-46e0-bc97-8181c95bcdc2" providerId="ADAL" clId="{5787B42F-48D4-4548-BDDD-413B41CD9B01}" dt="2024-08-09T09:39:40.402" v="20101" actId="26606"/>
          <ac:spMkLst>
            <pc:docMk/>
            <pc:sldMk cId="3804533434" sldId="2404"/>
            <ac:spMk id="3" creationId="{B93B0E5B-AE67-D0D0-9834-3108E4E849DC}"/>
          </ac:spMkLst>
        </pc:spChg>
        <pc:spChg chg="mod">
          <ac:chgData name="paul meaney" userId="8f3b41ac-413d-46e0-bc97-8181c95bcdc2" providerId="ADAL" clId="{5787B42F-48D4-4548-BDDD-413B41CD9B01}" dt="2024-08-09T09:40:00.395" v="20105" actId="26606"/>
          <ac:spMkLst>
            <pc:docMk/>
            <pc:sldMk cId="3804533434" sldId="2404"/>
            <ac:spMk id="4" creationId="{55319A26-2E1B-80A2-E326-DE473A0E9451}"/>
          </ac:spMkLst>
        </pc:spChg>
        <pc:spChg chg="add del">
          <ac:chgData name="paul meaney" userId="8f3b41ac-413d-46e0-bc97-8181c95bcdc2" providerId="ADAL" clId="{5787B42F-48D4-4548-BDDD-413B41CD9B01}" dt="2024-08-09T09:40:00.395" v="20105" actId="26606"/>
          <ac:spMkLst>
            <pc:docMk/>
            <pc:sldMk cId="3804533434" sldId="2404"/>
            <ac:spMk id="8" creationId="{FB5993E2-C02B-4335-ABA5-D8EC465551E3}"/>
          </ac:spMkLst>
        </pc:spChg>
        <pc:spChg chg="add del">
          <ac:chgData name="paul meaney" userId="8f3b41ac-413d-46e0-bc97-8181c95bcdc2" providerId="ADAL" clId="{5787B42F-48D4-4548-BDDD-413B41CD9B01}" dt="2024-08-09T09:40:00.395" v="20105" actId="26606"/>
          <ac:spMkLst>
            <pc:docMk/>
            <pc:sldMk cId="3804533434" sldId="2404"/>
            <ac:spMk id="9" creationId="{C0B801A2-5622-4BE8-9AD2-C337A2CD0022}"/>
          </ac:spMkLst>
        </pc:spChg>
        <pc:spChg chg="add del">
          <ac:chgData name="paul meaney" userId="8f3b41ac-413d-46e0-bc97-8181c95bcdc2" providerId="ADAL" clId="{5787B42F-48D4-4548-BDDD-413B41CD9B01}" dt="2024-08-09T09:40:00.395" v="20105" actId="26606"/>
          <ac:spMkLst>
            <pc:docMk/>
            <pc:sldMk cId="3804533434" sldId="2404"/>
            <ac:spMk id="10" creationId="{B7AF614F-5BC3-4086-99F5-B87C5847A071}"/>
          </ac:spMkLst>
        </pc:spChg>
        <pc:spChg chg="add del">
          <ac:chgData name="paul meaney" userId="8f3b41ac-413d-46e0-bc97-8181c95bcdc2" providerId="ADAL" clId="{5787B42F-48D4-4548-BDDD-413B41CD9B01}" dt="2024-08-09T09:39:46.994" v="20103" actId="26606"/>
          <ac:spMkLst>
            <pc:docMk/>
            <pc:sldMk cId="3804533434" sldId="2404"/>
            <ac:spMk id="11" creationId="{FB5993E2-C02B-4335-ABA5-D8EC465551E3}"/>
          </ac:spMkLst>
        </pc:spChg>
        <pc:spChg chg="add del">
          <ac:chgData name="paul meaney" userId="8f3b41ac-413d-46e0-bc97-8181c95bcdc2" providerId="ADAL" clId="{5787B42F-48D4-4548-BDDD-413B41CD9B01}" dt="2024-08-09T09:39:46.994" v="20103" actId="26606"/>
          <ac:spMkLst>
            <pc:docMk/>
            <pc:sldMk cId="3804533434" sldId="2404"/>
            <ac:spMk id="13" creationId="{C0B801A2-5622-4BE8-9AD2-C337A2CD0022}"/>
          </ac:spMkLst>
        </pc:spChg>
        <pc:spChg chg="add del">
          <ac:chgData name="paul meaney" userId="8f3b41ac-413d-46e0-bc97-8181c95bcdc2" providerId="ADAL" clId="{5787B42F-48D4-4548-BDDD-413B41CD9B01}" dt="2024-08-09T09:39:46.994" v="20103" actId="26606"/>
          <ac:spMkLst>
            <pc:docMk/>
            <pc:sldMk cId="3804533434" sldId="2404"/>
            <ac:spMk id="15" creationId="{B7AF614F-5BC3-4086-99F5-B87C5847A071}"/>
          </ac:spMkLst>
        </pc:spChg>
        <pc:graphicFrameChg chg="add mod modGraphic">
          <ac:chgData name="paul meaney" userId="8f3b41ac-413d-46e0-bc97-8181c95bcdc2" providerId="ADAL" clId="{5787B42F-48D4-4548-BDDD-413B41CD9B01}" dt="2024-08-13T14:55:24.100" v="58465" actId="20577"/>
          <ac:graphicFrameMkLst>
            <pc:docMk/>
            <pc:sldMk cId="3804533434" sldId="2404"/>
            <ac:graphicFrameMk id="6" creationId="{7A5A9855-4A05-B397-D2F4-E4BF7C09FADA}"/>
          </ac:graphicFrameMkLst>
        </pc:graphicFrameChg>
      </pc:sldChg>
      <pc:sldChg chg="addSp delSp modSp new mod modAnim">
        <pc:chgData name="paul meaney" userId="8f3b41ac-413d-46e0-bc97-8181c95bcdc2" providerId="ADAL" clId="{5787B42F-48D4-4548-BDDD-413B41CD9B01}" dt="2024-08-09T09:39:22.045" v="20100" actId="207"/>
        <pc:sldMkLst>
          <pc:docMk/>
          <pc:sldMk cId="1397083715" sldId="2405"/>
        </pc:sldMkLst>
        <pc:spChg chg="mod">
          <ac:chgData name="paul meaney" userId="8f3b41ac-413d-46e0-bc97-8181c95bcdc2" providerId="ADAL" clId="{5787B42F-48D4-4548-BDDD-413B41CD9B01}" dt="2024-08-09T09:37:03.643" v="19987" actId="20577"/>
          <ac:spMkLst>
            <pc:docMk/>
            <pc:sldMk cId="1397083715" sldId="2405"/>
            <ac:spMk id="2" creationId="{C4FDE63E-FECA-C4F0-B497-B94DED7CE939}"/>
          </ac:spMkLst>
        </pc:spChg>
        <pc:spChg chg="del">
          <ac:chgData name="paul meaney" userId="8f3b41ac-413d-46e0-bc97-8181c95bcdc2" providerId="ADAL" clId="{5787B42F-48D4-4548-BDDD-413B41CD9B01}" dt="2024-08-09T09:27:23.759" v="19621" actId="478"/>
          <ac:spMkLst>
            <pc:docMk/>
            <pc:sldMk cId="1397083715" sldId="2405"/>
            <ac:spMk id="3" creationId="{F413237E-9C1C-6AF8-8D8C-87FA03C4B744}"/>
          </ac:spMkLst>
        </pc:spChg>
        <pc:spChg chg="add del mod">
          <ac:chgData name="paul meaney" userId="8f3b41ac-413d-46e0-bc97-8181c95bcdc2" providerId="ADAL" clId="{5787B42F-48D4-4548-BDDD-413B41CD9B01}" dt="2024-08-09T09:34:05.977" v="19880" actId="478"/>
          <ac:spMkLst>
            <pc:docMk/>
            <pc:sldMk cId="1397083715" sldId="2405"/>
            <ac:spMk id="5" creationId="{6373D4BA-EFFA-C449-0F20-FE855DAD5E28}"/>
          </ac:spMkLst>
        </pc:spChg>
        <pc:spChg chg="add del mod">
          <ac:chgData name="paul meaney" userId="8f3b41ac-413d-46e0-bc97-8181c95bcdc2" providerId="ADAL" clId="{5787B42F-48D4-4548-BDDD-413B41CD9B01}" dt="2024-08-09T09:34:05.977" v="19880" actId="478"/>
          <ac:spMkLst>
            <pc:docMk/>
            <pc:sldMk cId="1397083715" sldId="2405"/>
            <ac:spMk id="6" creationId="{73460664-C8B4-F8BD-C27B-7114D6D944F5}"/>
          </ac:spMkLst>
        </pc:spChg>
        <pc:spChg chg="add del mod">
          <ac:chgData name="paul meaney" userId="8f3b41ac-413d-46e0-bc97-8181c95bcdc2" providerId="ADAL" clId="{5787B42F-48D4-4548-BDDD-413B41CD9B01}" dt="2024-08-09T09:34:05.977" v="19880" actId="478"/>
          <ac:spMkLst>
            <pc:docMk/>
            <pc:sldMk cId="1397083715" sldId="2405"/>
            <ac:spMk id="7" creationId="{42A84701-BF84-6DBE-7F8F-33AD60A62F4C}"/>
          </ac:spMkLst>
        </pc:spChg>
        <pc:spChg chg="add mod">
          <ac:chgData name="paul meaney" userId="8f3b41ac-413d-46e0-bc97-8181c95bcdc2" providerId="ADAL" clId="{5787B42F-48D4-4548-BDDD-413B41CD9B01}" dt="2024-08-09T09:29:47.417" v="19761" actId="208"/>
          <ac:spMkLst>
            <pc:docMk/>
            <pc:sldMk cId="1397083715" sldId="2405"/>
            <ac:spMk id="8" creationId="{9158CF41-D192-3469-D5AF-E706A8CF475E}"/>
          </ac:spMkLst>
        </pc:spChg>
        <pc:spChg chg="add mod">
          <ac:chgData name="paul meaney" userId="8f3b41ac-413d-46e0-bc97-8181c95bcdc2" providerId="ADAL" clId="{5787B42F-48D4-4548-BDDD-413B41CD9B01}" dt="2024-08-09T09:31:10.563" v="19815" actId="13822"/>
          <ac:spMkLst>
            <pc:docMk/>
            <pc:sldMk cId="1397083715" sldId="2405"/>
            <ac:spMk id="9" creationId="{F2B613B3-A06C-9CD1-D89B-D5A1EAFF45B6}"/>
          </ac:spMkLst>
        </pc:spChg>
        <pc:spChg chg="mod">
          <ac:chgData name="paul meaney" userId="8f3b41ac-413d-46e0-bc97-8181c95bcdc2" providerId="ADAL" clId="{5787B42F-48D4-4548-BDDD-413B41CD9B01}" dt="2024-08-09T09:30:31.414" v="19763"/>
          <ac:spMkLst>
            <pc:docMk/>
            <pc:sldMk cId="1397083715" sldId="2405"/>
            <ac:spMk id="12" creationId="{56436170-DBC0-BCFB-6785-5483FF072A1B}"/>
          </ac:spMkLst>
        </pc:spChg>
        <pc:spChg chg="add mod">
          <ac:chgData name="paul meaney" userId="8f3b41ac-413d-46e0-bc97-8181c95bcdc2" providerId="ADAL" clId="{5787B42F-48D4-4548-BDDD-413B41CD9B01}" dt="2024-08-09T09:30:44.003" v="19796" actId="20577"/>
          <ac:spMkLst>
            <pc:docMk/>
            <pc:sldMk cId="1397083715" sldId="2405"/>
            <ac:spMk id="13" creationId="{9EF645F7-2AC1-8BD6-6F14-D100360975B6}"/>
          </ac:spMkLst>
        </pc:spChg>
        <pc:spChg chg="add mod">
          <ac:chgData name="paul meaney" userId="8f3b41ac-413d-46e0-bc97-8181c95bcdc2" providerId="ADAL" clId="{5787B42F-48D4-4548-BDDD-413B41CD9B01}" dt="2024-08-09T09:37:18.912" v="19992" actId="14100"/>
          <ac:spMkLst>
            <pc:docMk/>
            <pc:sldMk cId="1397083715" sldId="2405"/>
            <ac:spMk id="14" creationId="{A62850AD-F09B-B1AC-5530-7AABBBB099B8}"/>
          </ac:spMkLst>
        </pc:spChg>
        <pc:spChg chg="add mod">
          <ac:chgData name="paul meaney" userId="8f3b41ac-413d-46e0-bc97-8181c95bcdc2" providerId="ADAL" clId="{5787B42F-48D4-4548-BDDD-413B41CD9B01}" dt="2024-08-09T09:37:08.876" v="19988" actId="1076"/>
          <ac:spMkLst>
            <pc:docMk/>
            <pc:sldMk cId="1397083715" sldId="2405"/>
            <ac:spMk id="15" creationId="{29762CA8-1DB8-BA33-F4C0-D756A0C7C5DD}"/>
          </ac:spMkLst>
        </pc:spChg>
        <pc:spChg chg="add mod">
          <ac:chgData name="paul meaney" userId="8f3b41ac-413d-46e0-bc97-8181c95bcdc2" providerId="ADAL" clId="{5787B42F-48D4-4548-BDDD-413B41CD9B01}" dt="2024-08-09T09:37:15.352" v="19991" actId="1076"/>
          <ac:spMkLst>
            <pc:docMk/>
            <pc:sldMk cId="1397083715" sldId="2405"/>
            <ac:spMk id="16" creationId="{B235EC8B-5C40-9065-33D8-84B3373FFCF8}"/>
          </ac:spMkLst>
        </pc:spChg>
        <pc:spChg chg="add mod">
          <ac:chgData name="paul meaney" userId="8f3b41ac-413d-46e0-bc97-8181c95bcdc2" providerId="ADAL" clId="{5787B42F-48D4-4548-BDDD-413B41CD9B01}" dt="2024-08-09T09:37:10.748" v="19989" actId="1076"/>
          <ac:spMkLst>
            <pc:docMk/>
            <pc:sldMk cId="1397083715" sldId="2405"/>
            <ac:spMk id="17" creationId="{D35AAEDF-E625-F6C7-FD7D-171E7D5F0C75}"/>
          </ac:spMkLst>
        </pc:spChg>
        <pc:spChg chg="add mod">
          <ac:chgData name="paul meaney" userId="8f3b41ac-413d-46e0-bc97-8181c95bcdc2" providerId="ADAL" clId="{5787B42F-48D4-4548-BDDD-413B41CD9B01}" dt="2024-08-09T09:37:12.486" v="19990" actId="1076"/>
          <ac:spMkLst>
            <pc:docMk/>
            <pc:sldMk cId="1397083715" sldId="2405"/>
            <ac:spMk id="18" creationId="{5F1899A9-CF38-24C3-9172-12B643E0C019}"/>
          </ac:spMkLst>
        </pc:spChg>
        <pc:spChg chg="mod">
          <ac:chgData name="paul meaney" userId="8f3b41ac-413d-46e0-bc97-8181c95bcdc2" providerId="ADAL" clId="{5787B42F-48D4-4548-BDDD-413B41CD9B01}" dt="2024-08-09T09:38:35.654" v="20043" actId="242"/>
          <ac:spMkLst>
            <pc:docMk/>
            <pc:sldMk cId="1397083715" sldId="2405"/>
            <ac:spMk id="20" creationId="{A96A3F1C-9706-3B54-9E72-5F0567EE4E49}"/>
          </ac:spMkLst>
        </pc:spChg>
        <pc:spChg chg="mod">
          <ac:chgData name="paul meaney" userId="8f3b41ac-413d-46e0-bc97-8181c95bcdc2" providerId="ADAL" clId="{5787B42F-48D4-4548-BDDD-413B41CD9B01}" dt="2024-08-09T09:38:59.172" v="20094" actId="20577"/>
          <ac:spMkLst>
            <pc:docMk/>
            <pc:sldMk cId="1397083715" sldId="2405"/>
            <ac:spMk id="21" creationId="{7FDB51C6-02B1-4B06-6153-E9F6EA8B8B09}"/>
          </ac:spMkLst>
        </pc:spChg>
        <pc:spChg chg="mod">
          <ac:chgData name="paul meaney" userId="8f3b41ac-413d-46e0-bc97-8181c95bcdc2" providerId="ADAL" clId="{5787B42F-48D4-4548-BDDD-413B41CD9B01}" dt="2024-08-09T09:39:17.657" v="20098" actId="207"/>
          <ac:spMkLst>
            <pc:docMk/>
            <pc:sldMk cId="1397083715" sldId="2405"/>
            <ac:spMk id="24" creationId="{B1CEF771-DB5B-E956-1010-238ED44C70D3}"/>
          </ac:spMkLst>
        </pc:spChg>
        <pc:spChg chg="mod">
          <ac:chgData name="paul meaney" userId="8f3b41ac-413d-46e0-bc97-8181c95bcdc2" providerId="ADAL" clId="{5787B42F-48D4-4548-BDDD-413B41CD9B01}" dt="2024-08-09T09:39:22.045" v="20100" actId="207"/>
          <ac:spMkLst>
            <pc:docMk/>
            <pc:sldMk cId="1397083715" sldId="2405"/>
            <ac:spMk id="27" creationId="{5982D12E-9739-7E4B-998F-BF6C61C67E05}"/>
          </ac:spMkLst>
        </pc:spChg>
        <pc:spChg chg="mod">
          <ac:chgData name="paul meaney" userId="8f3b41ac-413d-46e0-bc97-8181c95bcdc2" providerId="ADAL" clId="{5787B42F-48D4-4548-BDDD-413B41CD9B01}" dt="2024-08-09T09:38:41.592" v="20045"/>
          <ac:spMkLst>
            <pc:docMk/>
            <pc:sldMk cId="1397083715" sldId="2405"/>
            <ac:spMk id="29" creationId="{C8ED74EA-4451-65ED-547E-D387E845D04E}"/>
          </ac:spMkLst>
        </pc:spChg>
        <pc:spChg chg="mod">
          <ac:chgData name="paul meaney" userId="8f3b41ac-413d-46e0-bc97-8181c95bcdc2" providerId="ADAL" clId="{5787B42F-48D4-4548-BDDD-413B41CD9B01}" dt="2024-08-09T09:38:50.369" v="20063" actId="20577"/>
          <ac:spMkLst>
            <pc:docMk/>
            <pc:sldMk cId="1397083715" sldId="2405"/>
            <ac:spMk id="30" creationId="{C72896D2-15D5-0D50-E38E-6050592B2E72}"/>
          </ac:spMkLst>
        </pc:spChg>
        <pc:grpChg chg="add mod">
          <ac:chgData name="paul meaney" userId="8f3b41ac-413d-46e0-bc97-8181c95bcdc2" providerId="ADAL" clId="{5787B42F-48D4-4548-BDDD-413B41CD9B01}" dt="2024-08-09T09:30:33.371" v="19764" actId="1076"/>
          <ac:grpSpMkLst>
            <pc:docMk/>
            <pc:sldMk cId="1397083715" sldId="2405"/>
            <ac:grpSpMk id="10" creationId="{3C4907C9-AD34-2C22-692B-1824990E902C}"/>
          </ac:grpSpMkLst>
        </pc:grpChg>
        <pc:grpChg chg="add mod">
          <ac:chgData name="paul meaney" userId="8f3b41ac-413d-46e0-bc97-8181c95bcdc2" providerId="ADAL" clId="{5787B42F-48D4-4548-BDDD-413B41CD9B01}" dt="2024-08-09T09:38:39.049" v="20044" actId="1076"/>
          <ac:grpSpMkLst>
            <pc:docMk/>
            <pc:sldMk cId="1397083715" sldId="2405"/>
            <ac:grpSpMk id="19" creationId="{2409B714-452A-66FE-5A8F-D466865AFFC2}"/>
          </ac:grpSpMkLst>
        </pc:grpChg>
        <pc:grpChg chg="add mod">
          <ac:chgData name="paul meaney" userId="8f3b41ac-413d-46e0-bc97-8181c95bcdc2" providerId="ADAL" clId="{5787B42F-48D4-4548-BDDD-413B41CD9B01}" dt="2024-08-09T09:38:10.562" v="19999" actId="1076"/>
          <ac:grpSpMkLst>
            <pc:docMk/>
            <pc:sldMk cId="1397083715" sldId="2405"/>
            <ac:grpSpMk id="22" creationId="{0B012B5C-B7FD-CD3C-08C1-0CFFB3ADBFA6}"/>
          </ac:grpSpMkLst>
        </pc:grpChg>
        <pc:grpChg chg="add mod">
          <ac:chgData name="paul meaney" userId="8f3b41ac-413d-46e0-bc97-8181c95bcdc2" providerId="ADAL" clId="{5787B42F-48D4-4548-BDDD-413B41CD9B01}" dt="2024-08-09T09:38:06.691" v="19998" actId="1076"/>
          <ac:grpSpMkLst>
            <pc:docMk/>
            <pc:sldMk cId="1397083715" sldId="2405"/>
            <ac:grpSpMk id="25" creationId="{ACA6532A-2AFD-8681-B137-E821F330580B}"/>
          </ac:grpSpMkLst>
        </pc:grpChg>
        <pc:grpChg chg="add mod">
          <ac:chgData name="paul meaney" userId="8f3b41ac-413d-46e0-bc97-8181c95bcdc2" providerId="ADAL" clId="{5787B42F-48D4-4548-BDDD-413B41CD9B01}" dt="2024-08-09T09:38:44.421" v="20046" actId="1076"/>
          <ac:grpSpMkLst>
            <pc:docMk/>
            <pc:sldMk cId="1397083715" sldId="2405"/>
            <ac:grpSpMk id="28" creationId="{92A64D1B-30E2-A245-4AAE-CDF8F4463C60}"/>
          </ac:grpSpMkLst>
        </pc:grpChg>
        <pc:picChg chg="mod">
          <ac:chgData name="paul meaney" userId="8f3b41ac-413d-46e0-bc97-8181c95bcdc2" providerId="ADAL" clId="{5787B42F-48D4-4548-BDDD-413B41CD9B01}" dt="2024-08-09T09:30:31.414" v="19763"/>
          <ac:picMkLst>
            <pc:docMk/>
            <pc:sldMk cId="1397083715" sldId="2405"/>
            <ac:picMk id="11" creationId="{736E6937-6E78-5D59-D90D-8C5CB4950A6A}"/>
          </ac:picMkLst>
        </pc:picChg>
        <pc:picChg chg="mod">
          <ac:chgData name="paul meaney" userId="8f3b41ac-413d-46e0-bc97-8181c95bcdc2" providerId="ADAL" clId="{5787B42F-48D4-4548-BDDD-413B41CD9B01}" dt="2024-08-09T09:39:11.647" v="20096" actId="208"/>
          <ac:picMkLst>
            <pc:docMk/>
            <pc:sldMk cId="1397083715" sldId="2405"/>
            <ac:picMk id="23" creationId="{0530100F-6E1F-B288-FB2A-200FCB4D9F2E}"/>
          </ac:picMkLst>
        </pc:picChg>
        <pc:picChg chg="mod">
          <ac:chgData name="paul meaney" userId="8f3b41ac-413d-46e0-bc97-8181c95bcdc2" providerId="ADAL" clId="{5787B42F-48D4-4548-BDDD-413B41CD9B01}" dt="2024-08-09T09:39:11.647" v="20096" actId="208"/>
          <ac:picMkLst>
            <pc:docMk/>
            <pc:sldMk cId="1397083715" sldId="2405"/>
            <ac:picMk id="26" creationId="{9FC062F0-066E-DA02-879C-9DD4B8DB3C34}"/>
          </ac:picMkLst>
        </pc:picChg>
      </pc:sldChg>
      <pc:sldChg chg="addSp delSp modSp add mod ord delAnim modAnim">
        <pc:chgData name="paul meaney" userId="8f3b41ac-413d-46e0-bc97-8181c95bcdc2" providerId="ADAL" clId="{5787B42F-48D4-4548-BDDD-413B41CD9B01}" dt="2024-08-09T13:35:21.401" v="24971" actId="208"/>
        <pc:sldMkLst>
          <pc:docMk/>
          <pc:sldMk cId="1573186300" sldId="2406"/>
        </pc:sldMkLst>
        <pc:spChg chg="mod">
          <ac:chgData name="paul meaney" userId="8f3b41ac-413d-46e0-bc97-8181c95bcdc2" providerId="ADAL" clId="{5787B42F-48D4-4548-BDDD-413B41CD9B01}" dt="2024-08-09T12:29:36.435" v="24544" actId="20577"/>
          <ac:spMkLst>
            <pc:docMk/>
            <pc:sldMk cId="1573186300" sldId="2406"/>
            <ac:spMk id="2" creationId="{83D64211-EFA9-1CF3-48AD-BD10E61008F3}"/>
          </ac:spMkLst>
        </pc:spChg>
        <pc:spChg chg="mod">
          <ac:chgData name="paul meaney" userId="8f3b41ac-413d-46e0-bc97-8181c95bcdc2" providerId="ADAL" clId="{5787B42F-48D4-4548-BDDD-413B41CD9B01}" dt="2024-08-09T13:26:53.277" v="24898" actId="1076"/>
          <ac:spMkLst>
            <pc:docMk/>
            <pc:sldMk cId="1573186300" sldId="2406"/>
            <ac:spMk id="6" creationId="{FAF6BD05-DFAA-CAE0-751B-E3DF3AC74126}"/>
          </ac:spMkLst>
        </pc:spChg>
        <pc:spChg chg="mod">
          <ac:chgData name="paul meaney" userId="8f3b41ac-413d-46e0-bc97-8181c95bcdc2" providerId="ADAL" clId="{5787B42F-48D4-4548-BDDD-413B41CD9B01}" dt="2024-08-09T12:30:01.008" v="24610" actId="14100"/>
          <ac:spMkLst>
            <pc:docMk/>
            <pc:sldMk cId="1573186300" sldId="2406"/>
            <ac:spMk id="10" creationId="{87649B2E-6010-C2B7-BCDF-7B73C3220F87}"/>
          </ac:spMkLst>
        </pc:spChg>
        <pc:spChg chg="del">
          <ac:chgData name="paul meaney" userId="8f3b41ac-413d-46e0-bc97-8181c95bcdc2" providerId="ADAL" clId="{5787B42F-48D4-4548-BDDD-413B41CD9B01}" dt="2024-08-09T13:21:52.717" v="24613" actId="478"/>
          <ac:spMkLst>
            <pc:docMk/>
            <pc:sldMk cId="1573186300" sldId="2406"/>
            <ac:spMk id="18" creationId="{AF406439-14ED-25E7-585C-4210390D79D7}"/>
          </ac:spMkLst>
        </pc:spChg>
        <pc:spChg chg="del">
          <ac:chgData name="paul meaney" userId="8f3b41ac-413d-46e0-bc97-8181c95bcdc2" providerId="ADAL" clId="{5787B42F-48D4-4548-BDDD-413B41CD9B01}" dt="2024-08-09T13:21:51.967" v="24612" actId="478"/>
          <ac:spMkLst>
            <pc:docMk/>
            <pc:sldMk cId="1573186300" sldId="2406"/>
            <ac:spMk id="20" creationId="{7D4F0AEE-FFCB-3C9C-0C03-FE7FA58AA9EE}"/>
          </ac:spMkLst>
        </pc:spChg>
        <pc:spChg chg="del">
          <ac:chgData name="paul meaney" userId="8f3b41ac-413d-46e0-bc97-8181c95bcdc2" providerId="ADAL" clId="{5787B42F-48D4-4548-BDDD-413B41CD9B01}" dt="2024-08-09T13:21:50.402" v="24611" actId="478"/>
          <ac:spMkLst>
            <pc:docMk/>
            <pc:sldMk cId="1573186300" sldId="2406"/>
            <ac:spMk id="22" creationId="{42EA410E-507F-1CCA-0261-9184418BDD31}"/>
          </ac:spMkLst>
        </pc:spChg>
        <pc:spChg chg="del">
          <ac:chgData name="paul meaney" userId="8f3b41ac-413d-46e0-bc97-8181c95bcdc2" providerId="ADAL" clId="{5787B42F-48D4-4548-BDDD-413B41CD9B01}" dt="2024-08-09T13:25:10.405" v="24840" actId="478"/>
          <ac:spMkLst>
            <pc:docMk/>
            <pc:sldMk cId="1573186300" sldId="2406"/>
            <ac:spMk id="32" creationId="{F7BE0187-AD3E-815E-9D76-6A42C40100B2}"/>
          </ac:spMkLst>
        </pc:spChg>
        <pc:spChg chg="mod">
          <ac:chgData name="paul meaney" userId="8f3b41ac-413d-46e0-bc97-8181c95bcdc2" providerId="ADAL" clId="{5787B42F-48D4-4548-BDDD-413B41CD9B01}" dt="2024-08-09T13:22:13.381" v="24617"/>
          <ac:spMkLst>
            <pc:docMk/>
            <pc:sldMk cId="1573186300" sldId="2406"/>
            <ac:spMk id="42" creationId="{4FEA78B8-0537-FD1F-0D53-C81F81E04C9C}"/>
          </ac:spMkLst>
        </pc:spChg>
        <pc:spChg chg="mod">
          <ac:chgData name="paul meaney" userId="8f3b41ac-413d-46e0-bc97-8181c95bcdc2" providerId="ADAL" clId="{5787B42F-48D4-4548-BDDD-413B41CD9B01}" dt="2024-08-09T13:24:15.647" v="24832"/>
          <ac:spMkLst>
            <pc:docMk/>
            <pc:sldMk cId="1573186300" sldId="2406"/>
            <ac:spMk id="45" creationId="{CE99BB1E-50FB-9591-307E-90B0C1C93E52}"/>
          </ac:spMkLst>
        </pc:spChg>
        <pc:spChg chg="mod">
          <ac:chgData name="paul meaney" userId="8f3b41ac-413d-46e0-bc97-8181c95bcdc2" providerId="ADAL" clId="{5787B42F-48D4-4548-BDDD-413B41CD9B01}" dt="2024-08-09T13:24:15.647" v="24832"/>
          <ac:spMkLst>
            <pc:docMk/>
            <pc:sldMk cId="1573186300" sldId="2406"/>
            <ac:spMk id="46" creationId="{9C80DB3E-3ACA-BC92-0275-DEE726E4684C}"/>
          </ac:spMkLst>
        </pc:spChg>
        <pc:spChg chg="mod">
          <ac:chgData name="paul meaney" userId="8f3b41ac-413d-46e0-bc97-8181c95bcdc2" providerId="ADAL" clId="{5787B42F-48D4-4548-BDDD-413B41CD9B01}" dt="2024-08-09T13:24:15.647" v="24832"/>
          <ac:spMkLst>
            <pc:docMk/>
            <pc:sldMk cId="1573186300" sldId="2406"/>
            <ac:spMk id="52" creationId="{A62CA95B-01E6-378D-D56D-A4CCA405397A}"/>
          </ac:spMkLst>
        </pc:spChg>
        <pc:spChg chg="mod">
          <ac:chgData name="paul meaney" userId="8f3b41ac-413d-46e0-bc97-8181c95bcdc2" providerId="ADAL" clId="{5787B42F-48D4-4548-BDDD-413B41CD9B01}" dt="2024-08-09T13:24:19.434" v="24834"/>
          <ac:spMkLst>
            <pc:docMk/>
            <pc:sldMk cId="1573186300" sldId="2406"/>
            <ac:spMk id="54" creationId="{B2AC7A3A-6064-D91B-717A-AB6A9D434A73}"/>
          </ac:spMkLst>
        </pc:spChg>
        <pc:spChg chg="mod">
          <ac:chgData name="paul meaney" userId="8f3b41ac-413d-46e0-bc97-8181c95bcdc2" providerId="ADAL" clId="{5787B42F-48D4-4548-BDDD-413B41CD9B01}" dt="2024-08-09T13:24:19.434" v="24834"/>
          <ac:spMkLst>
            <pc:docMk/>
            <pc:sldMk cId="1573186300" sldId="2406"/>
            <ac:spMk id="55" creationId="{843037B9-A534-7685-8F86-6CA47FD40A4E}"/>
          </ac:spMkLst>
        </pc:spChg>
        <pc:spChg chg="mod">
          <ac:chgData name="paul meaney" userId="8f3b41ac-413d-46e0-bc97-8181c95bcdc2" providerId="ADAL" clId="{5787B42F-48D4-4548-BDDD-413B41CD9B01}" dt="2024-08-09T13:24:19.434" v="24834"/>
          <ac:spMkLst>
            <pc:docMk/>
            <pc:sldMk cId="1573186300" sldId="2406"/>
            <ac:spMk id="58" creationId="{7469277D-862F-152D-332E-30C5D6F87F64}"/>
          </ac:spMkLst>
        </pc:spChg>
        <pc:spChg chg="mod">
          <ac:chgData name="paul meaney" userId="8f3b41ac-413d-46e0-bc97-8181c95bcdc2" providerId="ADAL" clId="{5787B42F-48D4-4548-BDDD-413B41CD9B01}" dt="2024-08-09T13:24:38.554" v="24837" actId="14100"/>
          <ac:spMkLst>
            <pc:docMk/>
            <pc:sldMk cId="1573186300" sldId="2406"/>
            <ac:spMk id="61" creationId="{B820F507-5308-89BD-FA58-8C9817EE9104}"/>
          </ac:spMkLst>
        </pc:spChg>
        <pc:spChg chg="mod">
          <ac:chgData name="paul meaney" userId="8f3b41ac-413d-46e0-bc97-8181c95bcdc2" providerId="ADAL" clId="{5787B42F-48D4-4548-BDDD-413B41CD9B01}" dt="2024-08-09T13:25:20.589" v="24841"/>
          <ac:spMkLst>
            <pc:docMk/>
            <pc:sldMk cId="1573186300" sldId="2406"/>
            <ac:spMk id="62" creationId="{C3BBDF99-7DE4-C6D1-ADDE-8D1547F8FBE4}"/>
          </ac:spMkLst>
        </pc:spChg>
        <pc:spChg chg="mod">
          <ac:chgData name="paul meaney" userId="8f3b41ac-413d-46e0-bc97-8181c95bcdc2" providerId="ADAL" clId="{5787B42F-48D4-4548-BDDD-413B41CD9B01}" dt="2024-08-09T13:26:13.761" v="24851"/>
          <ac:spMkLst>
            <pc:docMk/>
            <pc:sldMk cId="1573186300" sldId="2406"/>
            <ac:spMk id="65" creationId="{F6EF73BF-6C9C-5A98-0272-F188B91E79BC}"/>
          </ac:spMkLst>
        </pc:spChg>
        <pc:spChg chg="mod">
          <ac:chgData name="paul meaney" userId="8f3b41ac-413d-46e0-bc97-8181c95bcdc2" providerId="ADAL" clId="{5787B42F-48D4-4548-BDDD-413B41CD9B01}" dt="2024-08-09T13:26:22.446" v="24854"/>
          <ac:spMkLst>
            <pc:docMk/>
            <pc:sldMk cId="1573186300" sldId="2406"/>
            <ac:spMk id="68" creationId="{EA485E8E-576B-5220-168E-9395B37978D7}"/>
          </ac:spMkLst>
        </pc:spChg>
        <pc:spChg chg="add mod">
          <ac:chgData name="paul meaney" userId="8f3b41ac-413d-46e0-bc97-8181c95bcdc2" providerId="ADAL" clId="{5787B42F-48D4-4548-BDDD-413B41CD9B01}" dt="2024-08-09T13:26:45.903" v="24896" actId="27636"/>
          <ac:spMkLst>
            <pc:docMk/>
            <pc:sldMk cId="1573186300" sldId="2406"/>
            <ac:spMk id="69" creationId="{0E14C78A-AA04-F130-2C71-6F2A279B448C}"/>
          </ac:spMkLst>
        </pc:spChg>
        <pc:spChg chg="add mod">
          <ac:chgData name="paul meaney" userId="8f3b41ac-413d-46e0-bc97-8181c95bcdc2" providerId="ADAL" clId="{5787B42F-48D4-4548-BDDD-413B41CD9B01}" dt="2024-08-09T13:35:21.401" v="24971" actId="208"/>
          <ac:spMkLst>
            <pc:docMk/>
            <pc:sldMk cId="1573186300" sldId="2406"/>
            <ac:spMk id="70" creationId="{5CAB0D6B-A6D0-82FE-6AD1-07AF67EFEB3D}"/>
          </ac:spMkLst>
        </pc:spChg>
        <pc:spChg chg="mod">
          <ac:chgData name="paul meaney" userId="8f3b41ac-413d-46e0-bc97-8181c95bcdc2" providerId="ADAL" clId="{5787B42F-48D4-4548-BDDD-413B41CD9B01}" dt="2024-08-09T13:27:36.798" v="24905" actId="27636"/>
          <ac:spMkLst>
            <pc:docMk/>
            <pc:sldMk cId="1573186300" sldId="2406"/>
            <ac:spMk id="81" creationId="{669D26A8-27F7-B19C-0B34-F862B391A733}"/>
          </ac:spMkLst>
        </pc:spChg>
        <pc:spChg chg="del">
          <ac:chgData name="paul meaney" userId="8f3b41ac-413d-46e0-bc97-8181c95bcdc2" providerId="ADAL" clId="{5787B42F-48D4-4548-BDDD-413B41CD9B01}" dt="2024-08-09T13:27:20.994" v="24902" actId="478"/>
          <ac:spMkLst>
            <pc:docMk/>
            <pc:sldMk cId="1573186300" sldId="2406"/>
            <ac:spMk id="82" creationId="{41B8AE05-EA3D-925F-D711-2DFC4F8B965D}"/>
          </ac:spMkLst>
        </pc:spChg>
        <pc:spChg chg="mod">
          <ac:chgData name="paul meaney" userId="8f3b41ac-413d-46e0-bc97-8181c95bcdc2" providerId="ADAL" clId="{5787B42F-48D4-4548-BDDD-413B41CD9B01}" dt="2024-08-09T13:27:24.570" v="24903" actId="1076"/>
          <ac:spMkLst>
            <pc:docMk/>
            <pc:sldMk cId="1573186300" sldId="2406"/>
            <ac:spMk id="83" creationId="{603A327F-6233-F616-4B0D-1BB4ABD5E20D}"/>
          </ac:spMkLst>
        </pc:spChg>
        <pc:spChg chg="mod">
          <ac:chgData name="paul meaney" userId="8f3b41ac-413d-46e0-bc97-8181c95bcdc2" providerId="ADAL" clId="{5787B42F-48D4-4548-BDDD-413B41CD9B01}" dt="2024-08-09T13:26:33.434" v="24856" actId="1076"/>
          <ac:spMkLst>
            <pc:docMk/>
            <pc:sldMk cId="1573186300" sldId="2406"/>
            <ac:spMk id="84" creationId="{2D8B7B4A-1DEF-1E3B-401D-1BCCC2D2AD14}"/>
          </ac:spMkLst>
        </pc:spChg>
        <pc:spChg chg="mod topLvl">
          <ac:chgData name="paul meaney" userId="8f3b41ac-413d-46e0-bc97-8181c95bcdc2" providerId="ADAL" clId="{5787B42F-48D4-4548-BDDD-413B41CD9B01}" dt="2024-08-09T13:22:43.096" v="24625" actId="164"/>
          <ac:spMkLst>
            <pc:docMk/>
            <pc:sldMk cId="1573186300" sldId="2406"/>
            <ac:spMk id="87" creationId="{48FDD6A6-0AA3-063C-2FC4-12AB6A5BC644}"/>
          </ac:spMkLst>
        </pc:spChg>
        <pc:spChg chg="mod topLvl">
          <ac:chgData name="paul meaney" userId="8f3b41ac-413d-46e0-bc97-8181c95bcdc2" providerId="ADAL" clId="{5787B42F-48D4-4548-BDDD-413B41CD9B01}" dt="2024-08-09T13:22:43.096" v="24625" actId="164"/>
          <ac:spMkLst>
            <pc:docMk/>
            <pc:sldMk cId="1573186300" sldId="2406"/>
            <ac:spMk id="88" creationId="{540E7B0F-76C0-EE37-E0E8-4AECA64518E0}"/>
          </ac:spMkLst>
        </pc:spChg>
        <pc:spChg chg="del mod topLvl">
          <ac:chgData name="paul meaney" userId="8f3b41ac-413d-46e0-bc97-8181c95bcdc2" providerId="ADAL" clId="{5787B42F-48D4-4548-BDDD-413B41CD9B01}" dt="2024-08-09T13:22:30.453" v="24621" actId="478"/>
          <ac:spMkLst>
            <pc:docMk/>
            <pc:sldMk cId="1573186300" sldId="2406"/>
            <ac:spMk id="89" creationId="{563EDD53-A731-AE0B-0467-0117F532039B}"/>
          </ac:spMkLst>
        </pc:spChg>
        <pc:grpChg chg="del">
          <ac:chgData name="paul meaney" userId="8f3b41ac-413d-46e0-bc97-8181c95bcdc2" providerId="ADAL" clId="{5787B42F-48D4-4548-BDDD-413B41CD9B01}" dt="2024-08-09T13:26:07.532" v="24849" actId="478"/>
          <ac:grpSpMkLst>
            <pc:docMk/>
            <pc:sldMk cId="1573186300" sldId="2406"/>
            <ac:grpSpMk id="3" creationId="{A125DDEA-227A-812A-353E-68E323582FFD}"/>
          </ac:grpSpMkLst>
        </pc:grpChg>
        <pc:grpChg chg="mod">
          <ac:chgData name="paul meaney" userId="8f3b41ac-413d-46e0-bc97-8181c95bcdc2" providerId="ADAL" clId="{5787B42F-48D4-4548-BDDD-413B41CD9B01}" dt="2024-08-09T13:24:41.650" v="24838" actId="1076"/>
          <ac:grpSpMkLst>
            <pc:docMk/>
            <pc:sldMk cId="1573186300" sldId="2406"/>
            <ac:grpSpMk id="12" creationId="{7FEE399F-D395-D428-C0AB-511E5E44EE91}"/>
          </ac:grpSpMkLst>
        </pc:grpChg>
        <pc:grpChg chg="add mod">
          <ac:chgData name="paul meaney" userId="8f3b41ac-413d-46e0-bc97-8181c95bcdc2" providerId="ADAL" clId="{5787B42F-48D4-4548-BDDD-413B41CD9B01}" dt="2024-08-09T13:22:43.096" v="24625" actId="164"/>
          <ac:grpSpMkLst>
            <pc:docMk/>
            <pc:sldMk cId="1573186300" sldId="2406"/>
            <ac:grpSpMk id="39" creationId="{53A3CA44-5FD6-15F3-B22C-258EDFF6C674}"/>
          </ac:grpSpMkLst>
        </pc:grpChg>
        <pc:grpChg chg="add mod">
          <ac:chgData name="paul meaney" userId="8f3b41ac-413d-46e0-bc97-8181c95bcdc2" providerId="ADAL" clId="{5787B42F-48D4-4548-BDDD-413B41CD9B01}" dt="2024-08-09T13:24:13.856" v="24831" actId="1076"/>
          <ac:grpSpMkLst>
            <pc:docMk/>
            <pc:sldMk cId="1573186300" sldId="2406"/>
            <ac:grpSpMk id="43" creationId="{1D144B7F-4533-27F7-2F10-3190C63083D5}"/>
          </ac:grpSpMkLst>
        </pc:grpChg>
        <pc:grpChg chg="add mod">
          <ac:chgData name="paul meaney" userId="8f3b41ac-413d-46e0-bc97-8181c95bcdc2" providerId="ADAL" clId="{5787B42F-48D4-4548-BDDD-413B41CD9B01}" dt="2024-08-09T13:24:18.753" v="24833" actId="1076"/>
          <ac:grpSpMkLst>
            <pc:docMk/>
            <pc:sldMk cId="1573186300" sldId="2406"/>
            <ac:grpSpMk id="44" creationId="{2C85ABDD-E894-7563-C46F-55DBE8B694ED}"/>
          </ac:grpSpMkLst>
        </pc:grpChg>
        <pc:grpChg chg="del mod">
          <ac:chgData name="paul meaney" userId="8f3b41ac-413d-46e0-bc97-8181c95bcdc2" providerId="ADAL" clId="{5787B42F-48D4-4548-BDDD-413B41CD9B01}" dt="2024-08-09T13:26:20.013" v="24853" actId="478"/>
          <ac:grpSpMkLst>
            <pc:docMk/>
            <pc:sldMk cId="1573186300" sldId="2406"/>
            <ac:grpSpMk id="47" creationId="{31A0CDA9-357D-6B78-4AB1-8A0F7A4A4F6D}"/>
          </ac:grpSpMkLst>
        </pc:grpChg>
        <pc:grpChg chg="mod">
          <ac:chgData name="paul meaney" userId="8f3b41ac-413d-46e0-bc97-8181c95bcdc2" providerId="ADAL" clId="{5787B42F-48D4-4548-BDDD-413B41CD9B01}" dt="2024-08-09T13:24:15.647" v="24832"/>
          <ac:grpSpMkLst>
            <pc:docMk/>
            <pc:sldMk cId="1573186300" sldId="2406"/>
            <ac:grpSpMk id="48" creationId="{D11828C0-CF5C-AF16-9669-67307E3C3204}"/>
          </ac:grpSpMkLst>
        </pc:grpChg>
        <pc:grpChg chg="add mod">
          <ac:chgData name="paul meaney" userId="8f3b41ac-413d-46e0-bc97-8181c95bcdc2" providerId="ADAL" clId="{5787B42F-48D4-4548-BDDD-413B41CD9B01}" dt="2024-08-09T13:33:31.917" v="24958" actId="1076"/>
          <ac:grpSpMkLst>
            <pc:docMk/>
            <pc:sldMk cId="1573186300" sldId="2406"/>
            <ac:grpSpMk id="53" creationId="{4A3E7C68-909D-FD8A-7471-70CF506B9EF4}"/>
          </ac:grpSpMkLst>
        </pc:grpChg>
        <pc:grpChg chg="mod">
          <ac:chgData name="paul meaney" userId="8f3b41ac-413d-46e0-bc97-8181c95bcdc2" providerId="ADAL" clId="{5787B42F-48D4-4548-BDDD-413B41CD9B01}" dt="2024-08-09T13:24:19.434" v="24834"/>
          <ac:grpSpMkLst>
            <pc:docMk/>
            <pc:sldMk cId="1573186300" sldId="2406"/>
            <ac:grpSpMk id="56" creationId="{98257F7B-7B6F-EFD9-98A4-9F0DE30DFAE0}"/>
          </ac:grpSpMkLst>
        </pc:grpChg>
        <pc:grpChg chg="add del mod">
          <ac:chgData name="paul meaney" userId="8f3b41ac-413d-46e0-bc97-8181c95bcdc2" providerId="ADAL" clId="{5787B42F-48D4-4548-BDDD-413B41CD9B01}" dt="2024-08-09T13:26:08.380" v="24850" actId="478"/>
          <ac:grpSpMkLst>
            <pc:docMk/>
            <pc:sldMk cId="1573186300" sldId="2406"/>
            <ac:grpSpMk id="59" creationId="{2BBAAF3C-B8E8-0713-1473-BDE210A01EB9}"/>
          </ac:grpSpMkLst>
        </pc:grpChg>
        <pc:grpChg chg="add mod">
          <ac:chgData name="paul meaney" userId="8f3b41ac-413d-46e0-bc97-8181c95bcdc2" providerId="ADAL" clId="{5787B42F-48D4-4548-BDDD-413B41CD9B01}" dt="2024-08-09T13:26:16.553" v="24852" actId="1076"/>
          <ac:grpSpMkLst>
            <pc:docMk/>
            <pc:sldMk cId="1573186300" sldId="2406"/>
            <ac:grpSpMk id="63" creationId="{CB657D3F-F883-B555-258B-59D8A8CEE8F7}"/>
          </ac:grpSpMkLst>
        </pc:grpChg>
        <pc:grpChg chg="add mod">
          <ac:chgData name="paul meaney" userId="8f3b41ac-413d-46e0-bc97-8181c95bcdc2" providerId="ADAL" clId="{5787B42F-48D4-4548-BDDD-413B41CD9B01}" dt="2024-08-09T13:26:24.977" v="24855" actId="1076"/>
          <ac:grpSpMkLst>
            <pc:docMk/>
            <pc:sldMk cId="1573186300" sldId="2406"/>
            <ac:grpSpMk id="66" creationId="{0854A210-46C0-CA99-5489-A69FDA1DF10D}"/>
          </ac:grpSpMkLst>
        </pc:grpChg>
        <pc:grpChg chg="mod">
          <ac:chgData name="paul meaney" userId="8f3b41ac-413d-46e0-bc97-8181c95bcdc2" providerId="ADAL" clId="{5787B42F-48D4-4548-BDDD-413B41CD9B01}" dt="2024-08-09T13:26:03.347" v="24848" actId="1076"/>
          <ac:grpSpMkLst>
            <pc:docMk/>
            <pc:sldMk cId="1573186300" sldId="2406"/>
            <ac:grpSpMk id="78" creationId="{08FC1007-63EC-AD66-8A59-F4792F1E9FA1}"/>
          </ac:grpSpMkLst>
        </pc:grpChg>
        <pc:grpChg chg="del mod">
          <ac:chgData name="paul meaney" userId="8f3b41ac-413d-46e0-bc97-8181c95bcdc2" providerId="ADAL" clId="{5787B42F-48D4-4548-BDDD-413B41CD9B01}" dt="2024-08-09T13:22:27.642" v="24620" actId="165"/>
          <ac:grpSpMkLst>
            <pc:docMk/>
            <pc:sldMk cId="1573186300" sldId="2406"/>
            <ac:grpSpMk id="85" creationId="{7416A09F-5ABA-E330-DAE9-26B28A9FFF1A}"/>
          </ac:grpSpMkLst>
        </pc:grpChg>
        <pc:grpChg chg="del mod topLvl">
          <ac:chgData name="paul meaney" userId="8f3b41ac-413d-46e0-bc97-8181c95bcdc2" providerId="ADAL" clId="{5787B42F-48D4-4548-BDDD-413B41CD9B01}" dt="2024-08-09T13:22:30.453" v="24621" actId="478"/>
          <ac:grpSpMkLst>
            <pc:docMk/>
            <pc:sldMk cId="1573186300" sldId="2406"/>
            <ac:grpSpMk id="86" creationId="{76A0AD47-1E20-80A3-DD3E-203F165DCD89}"/>
          </ac:grpSpMkLst>
        </pc:grpChg>
        <pc:grpChg chg="del">
          <ac:chgData name="paul meaney" userId="8f3b41ac-413d-46e0-bc97-8181c95bcdc2" providerId="ADAL" clId="{5787B42F-48D4-4548-BDDD-413B41CD9B01}" dt="2024-08-09T13:22:08.217" v="24615" actId="478"/>
          <ac:grpSpMkLst>
            <pc:docMk/>
            <pc:sldMk cId="1573186300" sldId="2406"/>
            <ac:grpSpMk id="90" creationId="{29509166-69D5-E5E9-B2C5-0140DB890FB5}"/>
          </ac:grpSpMkLst>
        </pc:grpChg>
        <pc:grpChg chg="del">
          <ac:chgData name="paul meaney" userId="8f3b41ac-413d-46e0-bc97-8181c95bcdc2" providerId="ADAL" clId="{5787B42F-48D4-4548-BDDD-413B41CD9B01}" dt="2024-08-09T13:22:07.275" v="24614" actId="478"/>
          <ac:grpSpMkLst>
            <pc:docMk/>
            <pc:sldMk cId="1573186300" sldId="2406"/>
            <ac:grpSpMk id="95" creationId="{0DFC145B-4EB2-BDB7-61D1-D1077A000970}"/>
          </ac:grpSpMkLst>
        </pc:grpChg>
        <pc:picChg chg="del">
          <ac:chgData name="paul meaney" userId="8f3b41ac-413d-46e0-bc97-8181c95bcdc2" providerId="ADAL" clId="{5787B42F-48D4-4548-BDDD-413B41CD9B01}" dt="2024-08-09T12:29:33.370" v="24539" actId="478"/>
          <ac:picMkLst>
            <pc:docMk/>
            <pc:sldMk cId="1573186300" sldId="2406"/>
            <ac:picMk id="34" creationId="{7CDA9ADA-AA66-A837-DC9B-DE6E16E1146D}"/>
          </ac:picMkLst>
        </pc:picChg>
        <pc:picChg chg="mod">
          <ac:chgData name="paul meaney" userId="8f3b41ac-413d-46e0-bc97-8181c95bcdc2" providerId="ADAL" clId="{5787B42F-48D4-4548-BDDD-413B41CD9B01}" dt="2024-08-09T13:22:13.381" v="24617"/>
          <ac:picMkLst>
            <pc:docMk/>
            <pc:sldMk cId="1573186300" sldId="2406"/>
            <ac:picMk id="41" creationId="{E9D4C32E-9200-4F1D-AE5E-41FCC46AEA3C}"/>
          </ac:picMkLst>
        </pc:picChg>
        <pc:picChg chg="mod">
          <ac:chgData name="paul meaney" userId="8f3b41ac-413d-46e0-bc97-8181c95bcdc2" providerId="ADAL" clId="{5787B42F-48D4-4548-BDDD-413B41CD9B01}" dt="2024-08-09T13:24:15.647" v="24832"/>
          <ac:picMkLst>
            <pc:docMk/>
            <pc:sldMk cId="1573186300" sldId="2406"/>
            <ac:picMk id="51" creationId="{F47BC221-CEC6-3ACA-A105-12A00D6069D7}"/>
          </ac:picMkLst>
        </pc:picChg>
        <pc:picChg chg="mod">
          <ac:chgData name="paul meaney" userId="8f3b41ac-413d-46e0-bc97-8181c95bcdc2" providerId="ADAL" clId="{5787B42F-48D4-4548-BDDD-413B41CD9B01}" dt="2024-08-09T13:24:19.434" v="24834"/>
          <ac:picMkLst>
            <pc:docMk/>
            <pc:sldMk cId="1573186300" sldId="2406"/>
            <ac:picMk id="57" creationId="{753EA042-5E09-09C6-C078-735D9085ECC7}"/>
          </ac:picMkLst>
        </pc:picChg>
        <pc:picChg chg="mod">
          <ac:chgData name="paul meaney" userId="8f3b41ac-413d-46e0-bc97-8181c95bcdc2" providerId="ADAL" clId="{5787B42F-48D4-4548-BDDD-413B41CD9B01}" dt="2024-08-09T13:25:20.589" v="24841"/>
          <ac:picMkLst>
            <pc:docMk/>
            <pc:sldMk cId="1573186300" sldId="2406"/>
            <ac:picMk id="60" creationId="{92C41165-1011-D6C1-02AF-4E37193346D7}"/>
          </ac:picMkLst>
        </pc:picChg>
        <pc:picChg chg="mod">
          <ac:chgData name="paul meaney" userId="8f3b41ac-413d-46e0-bc97-8181c95bcdc2" providerId="ADAL" clId="{5787B42F-48D4-4548-BDDD-413B41CD9B01}" dt="2024-08-09T13:26:13.761" v="24851"/>
          <ac:picMkLst>
            <pc:docMk/>
            <pc:sldMk cId="1573186300" sldId="2406"/>
            <ac:picMk id="64" creationId="{1AED0337-0EC0-B745-967C-99EE5E27AA61}"/>
          </ac:picMkLst>
        </pc:picChg>
        <pc:picChg chg="mod">
          <ac:chgData name="paul meaney" userId="8f3b41ac-413d-46e0-bc97-8181c95bcdc2" providerId="ADAL" clId="{5787B42F-48D4-4548-BDDD-413B41CD9B01}" dt="2024-08-09T13:26:22.446" v="24854"/>
          <ac:picMkLst>
            <pc:docMk/>
            <pc:sldMk cId="1573186300" sldId="2406"/>
            <ac:picMk id="67" creationId="{AC829B9E-F3CA-AA24-449B-D3C81EF0F010}"/>
          </ac:picMkLst>
        </pc:picChg>
        <pc:picChg chg="mod">
          <ac:chgData name="paul meaney" userId="8f3b41ac-413d-46e0-bc97-8181c95bcdc2" providerId="ADAL" clId="{5787B42F-48D4-4548-BDDD-413B41CD9B01}" dt="2024-08-09T13:35:03.426" v="24967"/>
          <ac:picMkLst>
            <pc:docMk/>
            <pc:sldMk cId="1573186300" sldId="2406"/>
            <ac:picMk id="71" creationId="{17B37B58-B8C4-D44B-3BE1-E95AB90FD052}"/>
          </ac:picMkLst>
        </pc:picChg>
      </pc:sldChg>
      <pc:sldChg chg="addSp delSp modSp add mod delAnim modAnim">
        <pc:chgData name="paul meaney" userId="8f3b41ac-413d-46e0-bc97-8181c95bcdc2" providerId="ADAL" clId="{5787B42F-48D4-4548-BDDD-413B41CD9B01}" dt="2024-08-09T10:29:22.771" v="21439" actId="208"/>
        <pc:sldMkLst>
          <pc:docMk/>
          <pc:sldMk cId="82406622" sldId="2407"/>
        </pc:sldMkLst>
        <pc:spChg chg="mod">
          <ac:chgData name="paul meaney" userId="8f3b41ac-413d-46e0-bc97-8181c95bcdc2" providerId="ADAL" clId="{5787B42F-48D4-4548-BDDD-413B41CD9B01}" dt="2024-08-09T10:24:08.336" v="21347" actId="20577"/>
          <ac:spMkLst>
            <pc:docMk/>
            <pc:sldMk cId="82406622" sldId="2407"/>
            <ac:spMk id="2" creationId="{83D64211-EFA9-1CF3-48AD-BD10E61008F3}"/>
          </ac:spMkLst>
        </pc:spChg>
        <pc:spChg chg="del">
          <ac:chgData name="paul meaney" userId="8f3b41ac-413d-46e0-bc97-8181c95bcdc2" providerId="ADAL" clId="{5787B42F-48D4-4548-BDDD-413B41CD9B01}" dt="2024-08-09T10:07:34.428" v="20984" actId="478"/>
          <ac:spMkLst>
            <pc:docMk/>
            <pc:sldMk cId="82406622" sldId="2407"/>
            <ac:spMk id="6" creationId="{FAF6BD05-DFAA-CAE0-751B-E3DF3AC74126}"/>
          </ac:spMkLst>
        </pc:spChg>
        <pc:spChg chg="mod">
          <ac:chgData name="paul meaney" userId="8f3b41ac-413d-46e0-bc97-8181c95bcdc2" providerId="ADAL" clId="{5787B42F-48D4-4548-BDDD-413B41CD9B01}" dt="2024-08-09T10:24:44.327" v="21414" actId="20577"/>
          <ac:spMkLst>
            <pc:docMk/>
            <pc:sldMk cId="82406622" sldId="2407"/>
            <ac:spMk id="10" creationId="{87649B2E-6010-C2B7-BCDF-7B73C3220F87}"/>
          </ac:spMkLst>
        </pc:spChg>
        <pc:spChg chg="mod">
          <ac:chgData name="paul meaney" userId="8f3b41ac-413d-46e0-bc97-8181c95bcdc2" providerId="ADAL" clId="{5787B42F-48D4-4548-BDDD-413B41CD9B01}" dt="2024-08-09T10:21:24.414" v="21309" actId="14100"/>
          <ac:spMkLst>
            <pc:docMk/>
            <pc:sldMk cId="82406622" sldId="2407"/>
            <ac:spMk id="18" creationId="{AF406439-14ED-25E7-585C-4210390D79D7}"/>
          </ac:spMkLst>
        </pc:spChg>
        <pc:spChg chg="add del mod">
          <ac:chgData name="paul meaney" userId="8f3b41ac-413d-46e0-bc97-8181c95bcdc2" providerId="ADAL" clId="{5787B42F-48D4-4548-BDDD-413B41CD9B01}" dt="2024-08-09T10:08:50.658" v="21001"/>
          <ac:spMkLst>
            <pc:docMk/>
            <pc:sldMk cId="82406622" sldId="2407"/>
            <ac:spMk id="20" creationId="{3A13CDE3-3A64-AD1E-B67D-D56876C112BD}"/>
          </ac:spMkLst>
        </pc:spChg>
        <pc:spChg chg="add mod">
          <ac:chgData name="paul meaney" userId="8f3b41ac-413d-46e0-bc97-8181c95bcdc2" providerId="ADAL" clId="{5787B42F-48D4-4548-BDDD-413B41CD9B01}" dt="2024-08-09T10:20:49.848" v="21306" actId="1076"/>
          <ac:spMkLst>
            <pc:docMk/>
            <pc:sldMk cId="82406622" sldId="2407"/>
            <ac:spMk id="22" creationId="{D5846917-4276-05B1-2F60-0DA1ABCFAFF3}"/>
          </ac:spMkLst>
        </pc:spChg>
        <pc:spChg chg="mod">
          <ac:chgData name="paul meaney" userId="8f3b41ac-413d-46e0-bc97-8181c95bcdc2" providerId="ADAL" clId="{5787B42F-48D4-4548-BDDD-413B41CD9B01}" dt="2024-08-09T10:13:26.460" v="21177" actId="1076"/>
          <ac:spMkLst>
            <pc:docMk/>
            <pc:sldMk cId="82406622" sldId="2407"/>
            <ac:spMk id="24" creationId="{70FD3E56-362C-CCA2-503A-8BA80807BC08}"/>
          </ac:spMkLst>
        </pc:spChg>
        <pc:spChg chg="mod">
          <ac:chgData name="paul meaney" userId="8f3b41ac-413d-46e0-bc97-8181c95bcdc2" providerId="ADAL" clId="{5787B42F-48D4-4548-BDDD-413B41CD9B01}" dt="2024-08-09T10:19:33.263" v="21293" actId="1076"/>
          <ac:spMkLst>
            <pc:docMk/>
            <pc:sldMk cId="82406622" sldId="2407"/>
            <ac:spMk id="32" creationId="{F7BE0187-AD3E-815E-9D76-6A42C40100B2}"/>
          </ac:spMkLst>
        </pc:spChg>
        <pc:spChg chg="add mod">
          <ac:chgData name="paul meaney" userId="8f3b41ac-413d-46e0-bc97-8181c95bcdc2" providerId="ADAL" clId="{5787B42F-48D4-4548-BDDD-413B41CD9B01}" dt="2024-08-09T10:20:49.848" v="21306" actId="1076"/>
          <ac:spMkLst>
            <pc:docMk/>
            <pc:sldMk cId="82406622" sldId="2407"/>
            <ac:spMk id="33" creationId="{D2F37057-0F42-C93A-8CB5-BD1F9F0B3169}"/>
          </ac:spMkLst>
        </pc:spChg>
        <pc:spChg chg="add mod">
          <ac:chgData name="paul meaney" userId="8f3b41ac-413d-46e0-bc97-8181c95bcdc2" providerId="ADAL" clId="{5787B42F-48D4-4548-BDDD-413B41CD9B01}" dt="2024-08-09T10:20:49.848" v="21306" actId="1076"/>
          <ac:spMkLst>
            <pc:docMk/>
            <pc:sldMk cId="82406622" sldId="2407"/>
            <ac:spMk id="34" creationId="{650F01A2-5FE5-F8FE-110B-C624798B18D1}"/>
          </ac:spMkLst>
        </pc:spChg>
        <pc:spChg chg="add mod">
          <ac:chgData name="paul meaney" userId="8f3b41ac-413d-46e0-bc97-8181c95bcdc2" providerId="ADAL" clId="{5787B42F-48D4-4548-BDDD-413B41CD9B01}" dt="2024-08-09T10:20:49.848" v="21306" actId="1076"/>
          <ac:spMkLst>
            <pc:docMk/>
            <pc:sldMk cId="82406622" sldId="2407"/>
            <ac:spMk id="35" creationId="{BD42A4C5-E697-5B78-3CFF-998393111B0F}"/>
          </ac:spMkLst>
        </pc:spChg>
        <pc:spChg chg="add mod">
          <ac:chgData name="paul meaney" userId="8f3b41ac-413d-46e0-bc97-8181c95bcdc2" providerId="ADAL" clId="{5787B42F-48D4-4548-BDDD-413B41CD9B01}" dt="2024-08-09T10:20:49.848" v="21306" actId="1076"/>
          <ac:spMkLst>
            <pc:docMk/>
            <pc:sldMk cId="82406622" sldId="2407"/>
            <ac:spMk id="36" creationId="{FD5ECFEB-50ED-AE67-50BC-90672DDD9D03}"/>
          </ac:spMkLst>
        </pc:spChg>
        <pc:spChg chg="add mod">
          <ac:chgData name="paul meaney" userId="8f3b41ac-413d-46e0-bc97-8181c95bcdc2" providerId="ADAL" clId="{5787B42F-48D4-4548-BDDD-413B41CD9B01}" dt="2024-08-09T10:20:49.848" v="21306" actId="1076"/>
          <ac:spMkLst>
            <pc:docMk/>
            <pc:sldMk cId="82406622" sldId="2407"/>
            <ac:spMk id="37" creationId="{88CAA06E-1ED6-3044-D88F-E4028282D849}"/>
          </ac:spMkLst>
        </pc:spChg>
        <pc:spChg chg="add mod">
          <ac:chgData name="paul meaney" userId="8f3b41ac-413d-46e0-bc97-8181c95bcdc2" providerId="ADAL" clId="{5787B42F-48D4-4548-BDDD-413B41CD9B01}" dt="2024-08-09T10:26:58.479" v="21427" actId="207"/>
          <ac:spMkLst>
            <pc:docMk/>
            <pc:sldMk cId="82406622" sldId="2407"/>
            <ac:spMk id="38" creationId="{216D67B6-08BC-2600-5E7E-E07DA8C6FCDB}"/>
          </ac:spMkLst>
        </pc:spChg>
        <pc:spChg chg="del">
          <ac:chgData name="paul meaney" userId="8f3b41ac-413d-46e0-bc97-8181c95bcdc2" providerId="ADAL" clId="{5787B42F-48D4-4548-BDDD-413B41CD9B01}" dt="2024-08-09T10:07:21.141" v="20979" actId="478"/>
          <ac:spMkLst>
            <pc:docMk/>
            <pc:sldMk cId="82406622" sldId="2407"/>
            <ac:spMk id="39" creationId="{087FC43F-7BCA-1DD5-5315-9E213C43FB94}"/>
          </ac:spMkLst>
        </pc:spChg>
        <pc:spChg chg="add mod">
          <ac:chgData name="paul meaney" userId="8f3b41ac-413d-46e0-bc97-8181c95bcdc2" providerId="ADAL" clId="{5787B42F-48D4-4548-BDDD-413B41CD9B01}" dt="2024-08-09T10:20:53.134" v="21307" actId="1076"/>
          <ac:spMkLst>
            <pc:docMk/>
            <pc:sldMk cId="82406622" sldId="2407"/>
            <ac:spMk id="40" creationId="{00D7C8C0-FBF0-2AFA-F42C-D47D66DD764F}"/>
          </ac:spMkLst>
        </pc:spChg>
        <pc:spChg chg="add mod">
          <ac:chgData name="paul meaney" userId="8f3b41ac-413d-46e0-bc97-8181c95bcdc2" providerId="ADAL" clId="{5787B42F-48D4-4548-BDDD-413B41CD9B01}" dt="2024-08-09T10:23:44.891" v="21321" actId="1076"/>
          <ac:spMkLst>
            <pc:docMk/>
            <pc:sldMk cId="82406622" sldId="2407"/>
            <ac:spMk id="45" creationId="{3BB97393-B8AA-EF02-07F9-955627132408}"/>
          </ac:spMkLst>
        </pc:spChg>
        <pc:spChg chg="add mod">
          <ac:chgData name="paul meaney" userId="8f3b41ac-413d-46e0-bc97-8181c95bcdc2" providerId="ADAL" clId="{5787B42F-48D4-4548-BDDD-413B41CD9B01}" dt="2024-08-09T10:29:22.771" v="21439" actId="208"/>
          <ac:spMkLst>
            <pc:docMk/>
            <pc:sldMk cId="82406622" sldId="2407"/>
            <ac:spMk id="46" creationId="{4848D5BC-61EA-D642-0885-988C716CC9C2}"/>
          </ac:spMkLst>
        </pc:spChg>
        <pc:spChg chg="mod">
          <ac:chgData name="paul meaney" userId="8f3b41ac-413d-46e0-bc97-8181c95bcdc2" providerId="ADAL" clId="{5787B42F-48D4-4548-BDDD-413B41CD9B01}" dt="2024-08-09T10:08:17.888" v="20998" actId="1076"/>
          <ac:spMkLst>
            <pc:docMk/>
            <pc:sldMk cId="82406622" sldId="2407"/>
            <ac:spMk id="61" creationId="{B820F507-5308-89BD-FA58-8C9817EE9104}"/>
          </ac:spMkLst>
        </pc:spChg>
        <pc:spChg chg="mod">
          <ac:chgData name="paul meaney" userId="8f3b41ac-413d-46e0-bc97-8181c95bcdc2" providerId="ADAL" clId="{5787B42F-48D4-4548-BDDD-413B41CD9B01}" dt="2024-08-09T10:10:54.975" v="21043" actId="20577"/>
          <ac:spMkLst>
            <pc:docMk/>
            <pc:sldMk cId="82406622" sldId="2407"/>
            <ac:spMk id="81" creationId="{669D26A8-27F7-B19C-0B34-F862B391A733}"/>
          </ac:spMkLst>
        </pc:spChg>
        <pc:spChg chg="mod">
          <ac:chgData name="paul meaney" userId="8f3b41ac-413d-46e0-bc97-8181c95bcdc2" providerId="ADAL" clId="{5787B42F-48D4-4548-BDDD-413B41CD9B01}" dt="2024-08-09T10:23:15.953" v="21320" actId="14100"/>
          <ac:spMkLst>
            <pc:docMk/>
            <pc:sldMk cId="82406622" sldId="2407"/>
            <ac:spMk id="84" creationId="{2D8B7B4A-1DEF-1E3B-401D-1BCCC2D2AD14}"/>
          </ac:spMkLst>
        </pc:spChg>
        <pc:grpChg chg="mod">
          <ac:chgData name="paul meaney" userId="8f3b41ac-413d-46e0-bc97-8181c95bcdc2" providerId="ADAL" clId="{5787B42F-48D4-4548-BDDD-413B41CD9B01}" dt="2024-08-09T10:13:30.146" v="21178" actId="1076"/>
          <ac:grpSpMkLst>
            <pc:docMk/>
            <pc:sldMk cId="82406622" sldId="2407"/>
            <ac:grpSpMk id="3" creationId="{A125DDEA-227A-812A-353E-68E323582FFD}"/>
          </ac:grpSpMkLst>
        </pc:grpChg>
        <pc:grpChg chg="del">
          <ac:chgData name="paul meaney" userId="8f3b41ac-413d-46e0-bc97-8181c95bcdc2" providerId="ADAL" clId="{5787B42F-48D4-4548-BDDD-413B41CD9B01}" dt="2024-08-09T10:07:01.296" v="20977" actId="478"/>
          <ac:grpSpMkLst>
            <pc:docMk/>
            <pc:sldMk cId="82406622" sldId="2407"/>
            <ac:grpSpMk id="85" creationId="{7416A09F-5ABA-E330-DAE9-26B28A9FFF1A}"/>
          </ac:grpSpMkLst>
        </pc:grpChg>
        <pc:picChg chg="del">
          <ac:chgData name="paul meaney" userId="8f3b41ac-413d-46e0-bc97-8181c95bcdc2" providerId="ADAL" clId="{5787B42F-48D4-4548-BDDD-413B41CD9B01}" dt="2024-08-09T10:24:04.517" v="21341" actId="478"/>
          <ac:picMkLst>
            <pc:docMk/>
            <pc:sldMk cId="82406622" sldId="2407"/>
            <ac:picMk id="42" creationId="{A70D5524-FB0D-FFEE-0100-BD103ED27A22}"/>
          </ac:picMkLst>
        </pc:picChg>
        <pc:picChg chg="add mod">
          <ac:chgData name="paul meaney" userId="8f3b41ac-413d-46e0-bc97-8181c95bcdc2" providerId="ADAL" clId="{5787B42F-48D4-4548-BDDD-413B41CD9B01}" dt="2024-08-09T10:21:42.120" v="21312" actId="207"/>
          <ac:picMkLst>
            <pc:docMk/>
            <pc:sldMk cId="82406622" sldId="2407"/>
            <ac:picMk id="44" creationId="{1891E5B5-E08B-4ACB-7B97-AD34AD954AB2}"/>
          </ac:picMkLst>
        </pc:picChg>
        <pc:picChg chg="mod">
          <ac:chgData name="paul meaney" userId="8f3b41ac-413d-46e0-bc97-8181c95bcdc2" providerId="ADAL" clId="{5787B42F-48D4-4548-BDDD-413B41CD9B01}" dt="2024-08-09T10:26:05.878" v="21423"/>
          <ac:picMkLst>
            <pc:docMk/>
            <pc:sldMk cId="82406622" sldId="2407"/>
            <ac:picMk id="47" creationId="{AF2EE560-DC26-D918-FB8D-CF85797664BF}"/>
          </ac:picMkLst>
        </pc:picChg>
      </pc:sldChg>
      <pc:sldChg chg="addSp delSp modSp new mod setBg">
        <pc:chgData name="paul meaney" userId="8f3b41ac-413d-46e0-bc97-8181c95bcdc2" providerId="ADAL" clId="{5787B42F-48D4-4548-BDDD-413B41CD9B01}" dt="2024-08-09T11:43:49.244" v="23053" actId="114"/>
        <pc:sldMkLst>
          <pc:docMk/>
          <pc:sldMk cId="653500886" sldId="2408"/>
        </pc:sldMkLst>
        <pc:spChg chg="mod">
          <ac:chgData name="paul meaney" userId="8f3b41ac-413d-46e0-bc97-8181c95bcdc2" providerId="ADAL" clId="{5787B42F-48D4-4548-BDDD-413B41CD9B01}" dt="2024-08-09T11:43:16.600" v="23049" actId="26606"/>
          <ac:spMkLst>
            <pc:docMk/>
            <pc:sldMk cId="653500886" sldId="2408"/>
            <ac:spMk id="2" creationId="{A5D06A20-9506-24D2-678D-2024474CDF3B}"/>
          </ac:spMkLst>
        </pc:spChg>
        <pc:spChg chg="del mod">
          <ac:chgData name="paul meaney" userId="8f3b41ac-413d-46e0-bc97-8181c95bcdc2" providerId="ADAL" clId="{5787B42F-48D4-4548-BDDD-413B41CD9B01}" dt="2024-08-09T11:43:04.897" v="23046" actId="26606"/>
          <ac:spMkLst>
            <pc:docMk/>
            <pc:sldMk cId="653500886" sldId="2408"/>
            <ac:spMk id="3" creationId="{6E9C3E3A-A928-21CC-ED46-9D4FDD068EF9}"/>
          </ac:spMkLst>
        </pc:spChg>
        <pc:spChg chg="mod">
          <ac:chgData name="paul meaney" userId="8f3b41ac-413d-46e0-bc97-8181c95bcdc2" providerId="ADAL" clId="{5787B42F-48D4-4548-BDDD-413B41CD9B01}" dt="2024-08-09T11:43:16.600" v="23049" actId="26606"/>
          <ac:spMkLst>
            <pc:docMk/>
            <pc:sldMk cId="653500886" sldId="2408"/>
            <ac:spMk id="4" creationId="{69E2F1C1-11BD-3CC9-D5BC-FDD54580A27B}"/>
          </ac:spMkLst>
        </pc:spChg>
        <pc:spChg chg="add del">
          <ac:chgData name="paul meaney" userId="8f3b41ac-413d-46e0-bc97-8181c95bcdc2" providerId="ADAL" clId="{5787B42F-48D4-4548-BDDD-413B41CD9B01}" dt="2024-08-09T11:43:13.348" v="23048" actId="26606"/>
          <ac:spMkLst>
            <pc:docMk/>
            <pc:sldMk cId="653500886" sldId="2408"/>
            <ac:spMk id="11" creationId="{FB5993E2-C02B-4335-ABA5-D8EC465551E3}"/>
          </ac:spMkLst>
        </pc:spChg>
        <pc:spChg chg="add del">
          <ac:chgData name="paul meaney" userId="8f3b41ac-413d-46e0-bc97-8181c95bcdc2" providerId="ADAL" clId="{5787B42F-48D4-4548-BDDD-413B41CD9B01}" dt="2024-08-09T11:43:13.348" v="23048" actId="26606"/>
          <ac:spMkLst>
            <pc:docMk/>
            <pc:sldMk cId="653500886" sldId="2408"/>
            <ac:spMk id="13" creationId="{C0B801A2-5622-4BE8-9AD2-C337A2CD0022}"/>
          </ac:spMkLst>
        </pc:spChg>
        <pc:spChg chg="add del">
          <ac:chgData name="paul meaney" userId="8f3b41ac-413d-46e0-bc97-8181c95bcdc2" providerId="ADAL" clId="{5787B42F-48D4-4548-BDDD-413B41CD9B01}" dt="2024-08-09T11:43:13.348" v="23048" actId="26606"/>
          <ac:spMkLst>
            <pc:docMk/>
            <pc:sldMk cId="653500886" sldId="2408"/>
            <ac:spMk id="15" creationId="{B7AF614F-5BC3-4086-99F5-B87C5847A071}"/>
          </ac:spMkLst>
        </pc:spChg>
        <pc:spChg chg="add del">
          <ac:chgData name="paul meaney" userId="8f3b41ac-413d-46e0-bc97-8181c95bcdc2" providerId="ADAL" clId="{5787B42F-48D4-4548-BDDD-413B41CD9B01}" dt="2024-08-09T11:43:16.600" v="23049" actId="26606"/>
          <ac:spMkLst>
            <pc:docMk/>
            <pc:sldMk cId="653500886" sldId="2408"/>
            <ac:spMk id="20" creationId="{FB5993E2-C02B-4335-ABA5-D8EC465551E3}"/>
          </ac:spMkLst>
        </pc:spChg>
        <pc:spChg chg="add del">
          <ac:chgData name="paul meaney" userId="8f3b41ac-413d-46e0-bc97-8181c95bcdc2" providerId="ADAL" clId="{5787B42F-48D4-4548-BDDD-413B41CD9B01}" dt="2024-08-09T11:43:16.600" v="23049" actId="26606"/>
          <ac:spMkLst>
            <pc:docMk/>
            <pc:sldMk cId="653500886" sldId="2408"/>
            <ac:spMk id="22" creationId="{C0B801A2-5622-4BE8-9AD2-C337A2CD0022}"/>
          </ac:spMkLst>
        </pc:spChg>
        <pc:spChg chg="add del">
          <ac:chgData name="paul meaney" userId="8f3b41ac-413d-46e0-bc97-8181c95bcdc2" providerId="ADAL" clId="{5787B42F-48D4-4548-BDDD-413B41CD9B01}" dt="2024-08-09T11:43:16.600" v="23049" actId="26606"/>
          <ac:spMkLst>
            <pc:docMk/>
            <pc:sldMk cId="653500886" sldId="2408"/>
            <ac:spMk id="24" creationId="{B7AF614F-5BC3-4086-99F5-B87C5847A071}"/>
          </ac:spMkLst>
        </pc:spChg>
        <pc:graphicFrameChg chg="add mod modGraphic">
          <ac:chgData name="paul meaney" userId="8f3b41ac-413d-46e0-bc97-8181c95bcdc2" providerId="ADAL" clId="{5787B42F-48D4-4548-BDDD-413B41CD9B01}" dt="2024-08-09T11:43:49.244" v="23053" actId="114"/>
          <ac:graphicFrameMkLst>
            <pc:docMk/>
            <pc:sldMk cId="653500886" sldId="2408"/>
            <ac:graphicFrameMk id="6" creationId="{DD265E2F-8154-5892-EF73-ECBCBCF9E347}"/>
          </ac:graphicFrameMkLst>
        </pc:graphicFrameChg>
      </pc:sldChg>
      <pc:sldChg chg="modSp add mod">
        <pc:chgData name="paul meaney" userId="8f3b41ac-413d-46e0-bc97-8181c95bcdc2" providerId="ADAL" clId="{5787B42F-48D4-4548-BDDD-413B41CD9B01}" dt="2024-08-13T10:43:33.834" v="50381" actId="20577"/>
        <pc:sldMkLst>
          <pc:docMk/>
          <pc:sldMk cId="2792104500" sldId="2409"/>
        </pc:sldMkLst>
        <pc:spChg chg="mod">
          <ac:chgData name="paul meaney" userId="8f3b41ac-413d-46e0-bc97-8181c95bcdc2" providerId="ADAL" clId="{5787B42F-48D4-4548-BDDD-413B41CD9B01}" dt="2024-08-09T13:36:03.006" v="25003" actId="20577"/>
          <ac:spMkLst>
            <pc:docMk/>
            <pc:sldMk cId="2792104500" sldId="2409"/>
            <ac:spMk id="2" creationId="{FC18E7BA-DEBC-0FD9-EFA1-0F39221791BC}"/>
          </ac:spMkLst>
        </pc:spChg>
        <pc:graphicFrameChg chg="mod">
          <ac:chgData name="paul meaney" userId="8f3b41ac-413d-46e0-bc97-8181c95bcdc2" providerId="ADAL" clId="{5787B42F-48D4-4548-BDDD-413B41CD9B01}" dt="2024-08-13T10:43:33.834" v="50381" actId="20577"/>
          <ac:graphicFrameMkLst>
            <pc:docMk/>
            <pc:sldMk cId="2792104500" sldId="2409"/>
            <ac:graphicFrameMk id="7" creationId="{14754176-CF93-EF65-C4BE-EB804AA78411}"/>
          </ac:graphicFrameMkLst>
        </pc:graphicFrameChg>
      </pc:sldChg>
      <pc:sldChg chg="modSp add mod">
        <pc:chgData name="paul meaney" userId="8f3b41ac-413d-46e0-bc97-8181c95bcdc2" providerId="ADAL" clId="{5787B42F-48D4-4548-BDDD-413B41CD9B01}" dt="2024-08-13T11:12:53.257" v="52469" actId="6549"/>
        <pc:sldMkLst>
          <pc:docMk/>
          <pc:sldMk cId="2745146387" sldId="2410"/>
        </pc:sldMkLst>
        <pc:spChg chg="mod">
          <ac:chgData name="paul meaney" userId="8f3b41ac-413d-46e0-bc97-8181c95bcdc2" providerId="ADAL" clId="{5787B42F-48D4-4548-BDDD-413B41CD9B01}" dt="2024-08-12T15:58:14.832" v="44693" actId="6549"/>
          <ac:spMkLst>
            <pc:docMk/>
            <pc:sldMk cId="2745146387" sldId="2410"/>
            <ac:spMk id="2" creationId="{999BFB18-4DBD-7724-F80E-BFB0EB057D73}"/>
          </ac:spMkLst>
        </pc:spChg>
        <pc:graphicFrameChg chg="mod modGraphic">
          <ac:chgData name="paul meaney" userId="8f3b41ac-413d-46e0-bc97-8181c95bcdc2" providerId="ADAL" clId="{5787B42F-48D4-4548-BDDD-413B41CD9B01}" dt="2024-08-13T11:12:53.257" v="52469" actId="6549"/>
          <ac:graphicFrameMkLst>
            <pc:docMk/>
            <pc:sldMk cId="2745146387" sldId="2410"/>
            <ac:graphicFrameMk id="5" creationId="{4D9A1448-0AAB-D08D-2303-92F43708835D}"/>
          </ac:graphicFrameMkLst>
        </pc:graphicFrameChg>
      </pc:sldChg>
      <pc:sldChg chg="add">
        <pc:chgData name="paul meaney" userId="8f3b41ac-413d-46e0-bc97-8181c95bcdc2" providerId="ADAL" clId="{5787B42F-48D4-4548-BDDD-413B41CD9B01}" dt="2024-08-09T10:38:22.538" v="22021"/>
        <pc:sldMkLst>
          <pc:docMk/>
          <pc:sldMk cId="977791144" sldId="2411"/>
        </pc:sldMkLst>
      </pc:sldChg>
      <pc:sldChg chg="modSp add del mod">
        <pc:chgData name="paul meaney" userId="8f3b41ac-413d-46e0-bc97-8181c95bcdc2" providerId="ADAL" clId="{5787B42F-48D4-4548-BDDD-413B41CD9B01}" dt="2024-08-12T15:59:36.076" v="44708" actId="47"/>
        <pc:sldMkLst>
          <pc:docMk/>
          <pc:sldMk cId="566819018" sldId="2412"/>
        </pc:sldMkLst>
        <pc:spChg chg="mod">
          <ac:chgData name="paul meaney" userId="8f3b41ac-413d-46e0-bc97-8181c95bcdc2" providerId="ADAL" clId="{5787B42F-48D4-4548-BDDD-413B41CD9B01}" dt="2024-08-09T13:37:17.495" v="25067"/>
          <ac:spMkLst>
            <pc:docMk/>
            <pc:sldMk cId="566819018" sldId="2412"/>
            <ac:spMk id="2" creationId="{999BFB18-4DBD-7724-F80E-BFB0EB057D73}"/>
          </ac:spMkLst>
        </pc:spChg>
        <pc:graphicFrameChg chg="modGraphic">
          <ac:chgData name="paul meaney" userId="8f3b41ac-413d-46e0-bc97-8181c95bcdc2" providerId="ADAL" clId="{5787B42F-48D4-4548-BDDD-413B41CD9B01}" dt="2024-08-09T13:42:13.610" v="25348" actId="20577"/>
          <ac:graphicFrameMkLst>
            <pc:docMk/>
            <pc:sldMk cId="566819018" sldId="2412"/>
            <ac:graphicFrameMk id="5" creationId="{4D9A1448-0AAB-D08D-2303-92F43708835D}"/>
          </ac:graphicFrameMkLst>
        </pc:graphicFrameChg>
      </pc:sldChg>
      <pc:sldChg chg="modSp add mod">
        <pc:chgData name="paul meaney" userId="8f3b41ac-413d-46e0-bc97-8181c95bcdc2" providerId="ADAL" clId="{5787B42F-48D4-4548-BDDD-413B41CD9B01}" dt="2024-08-09T13:39:55.331" v="25178" actId="20577"/>
        <pc:sldMkLst>
          <pc:docMk/>
          <pc:sldMk cId="1673746090" sldId="2413"/>
        </pc:sldMkLst>
        <pc:spChg chg="mod">
          <ac:chgData name="paul meaney" userId="8f3b41ac-413d-46e0-bc97-8181c95bcdc2" providerId="ADAL" clId="{5787B42F-48D4-4548-BDDD-413B41CD9B01}" dt="2024-08-09T13:37:19.684" v="25068"/>
          <ac:spMkLst>
            <pc:docMk/>
            <pc:sldMk cId="1673746090" sldId="2413"/>
            <ac:spMk id="2" creationId="{FC18E7BA-DEBC-0FD9-EFA1-0F39221791BC}"/>
          </ac:spMkLst>
        </pc:spChg>
        <pc:graphicFrameChg chg="mod">
          <ac:chgData name="paul meaney" userId="8f3b41ac-413d-46e0-bc97-8181c95bcdc2" providerId="ADAL" clId="{5787B42F-48D4-4548-BDDD-413B41CD9B01}" dt="2024-08-09T13:39:55.331" v="25178" actId="20577"/>
          <ac:graphicFrameMkLst>
            <pc:docMk/>
            <pc:sldMk cId="1673746090" sldId="2413"/>
            <ac:graphicFrameMk id="7" creationId="{14754176-CF93-EF65-C4BE-EB804AA78411}"/>
          </ac:graphicFrameMkLst>
        </pc:graphicFrameChg>
      </pc:sldChg>
      <pc:sldChg chg="modSp add mod">
        <pc:chgData name="paul meaney" userId="8f3b41ac-413d-46e0-bc97-8181c95bcdc2" providerId="ADAL" clId="{5787B42F-48D4-4548-BDDD-413B41CD9B01}" dt="2024-08-13T11:23:37.713" v="53363" actId="20577"/>
        <pc:sldMkLst>
          <pc:docMk/>
          <pc:sldMk cId="464895659" sldId="2414"/>
        </pc:sldMkLst>
        <pc:spChg chg="mod">
          <ac:chgData name="paul meaney" userId="8f3b41ac-413d-46e0-bc97-8181c95bcdc2" providerId="ADAL" clId="{5787B42F-48D4-4548-BDDD-413B41CD9B01}" dt="2024-08-09T13:40:21.122" v="25190" actId="20577"/>
          <ac:spMkLst>
            <pc:docMk/>
            <pc:sldMk cId="464895659" sldId="2414"/>
            <ac:spMk id="2" creationId="{FC18E7BA-DEBC-0FD9-EFA1-0F39221791BC}"/>
          </ac:spMkLst>
        </pc:spChg>
        <pc:graphicFrameChg chg="mod">
          <ac:chgData name="paul meaney" userId="8f3b41ac-413d-46e0-bc97-8181c95bcdc2" providerId="ADAL" clId="{5787B42F-48D4-4548-BDDD-413B41CD9B01}" dt="2024-08-13T11:23:37.713" v="53363" actId="20577"/>
          <ac:graphicFrameMkLst>
            <pc:docMk/>
            <pc:sldMk cId="464895659" sldId="2414"/>
            <ac:graphicFrameMk id="7" creationId="{14754176-CF93-EF65-C4BE-EB804AA78411}"/>
          </ac:graphicFrameMkLst>
        </pc:graphicFrameChg>
      </pc:sldChg>
      <pc:sldChg chg="modSp add mod">
        <pc:chgData name="paul meaney" userId="8f3b41ac-413d-46e0-bc97-8181c95bcdc2" providerId="ADAL" clId="{5787B42F-48D4-4548-BDDD-413B41CD9B01}" dt="2024-08-13T11:23:23.264" v="53339" actId="6549"/>
        <pc:sldMkLst>
          <pc:docMk/>
          <pc:sldMk cId="1589497454" sldId="2415"/>
        </pc:sldMkLst>
        <pc:spChg chg="mod">
          <ac:chgData name="paul meaney" userId="8f3b41ac-413d-46e0-bc97-8181c95bcdc2" providerId="ADAL" clId="{5787B42F-48D4-4548-BDDD-413B41CD9B01}" dt="2024-08-09T13:41:05.406" v="25249"/>
          <ac:spMkLst>
            <pc:docMk/>
            <pc:sldMk cId="1589497454" sldId="2415"/>
            <ac:spMk id="2" creationId="{999BFB18-4DBD-7724-F80E-BFB0EB057D73}"/>
          </ac:spMkLst>
        </pc:spChg>
        <pc:graphicFrameChg chg="mod modGraphic">
          <ac:chgData name="paul meaney" userId="8f3b41ac-413d-46e0-bc97-8181c95bcdc2" providerId="ADAL" clId="{5787B42F-48D4-4548-BDDD-413B41CD9B01}" dt="2024-08-13T11:23:23.264" v="53339" actId="6549"/>
          <ac:graphicFrameMkLst>
            <pc:docMk/>
            <pc:sldMk cId="1589497454" sldId="2415"/>
            <ac:graphicFrameMk id="5" creationId="{4D9A1448-0AAB-D08D-2303-92F43708835D}"/>
          </ac:graphicFrameMkLst>
        </pc:graphicFrameChg>
      </pc:sldChg>
      <pc:sldChg chg="add">
        <pc:chgData name="paul meaney" userId="8f3b41ac-413d-46e0-bc97-8181c95bcdc2" providerId="ADAL" clId="{5787B42F-48D4-4548-BDDD-413B41CD9B01}" dt="2024-08-09T10:38:26.269" v="22022"/>
        <pc:sldMkLst>
          <pc:docMk/>
          <pc:sldMk cId="3972945049" sldId="2416"/>
        </pc:sldMkLst>
      </pc:sldChg>
      <pc:sldChg chg="modSp add del mod">
        <pc:chgData name="paul meaney" userId="8f3b41ac-413d-46e0-bc97-8181c95bcdc2" providerId="ADAL" clId="{5787B42F-48D4-4548-BDDD-413B41CD9B01}" dt="2024-08-12T15:59:55.704" v="44721" actId="47"/>
        <pc:sldMkLst>
          <pc:docMk/>
          <pc:sldMk cId="3449603231" sldId="2417"/>
        </pc:sldMkLst>
        <pc:spChg chg="mod">
          <ac:chgData name="paul meaney" userId="8f3b41ac-413d-46e0-bc97-8181c95bcdc2" providerId="ADAL" clId="{5787B42F-48D4-4548-BDDD-413B41CD9B01}" dt="2024-08-09T13:40:59.419" v="25248" actId="20577"/>
          <ac:spMkLst>
            <pc:docMk/>
            <pc:sldMk cId="3449603231" sldId="2417"/>
            <ac:spMk id="2" creationId="{999BFB18-4DBD-7724-F80E-BFB0EB057D73}"/>
          </ac:spMkLst>
        </pc:spChg>
        <pc:graphicFrameChg chg="mod">
          <ac:chgData name="paul meaney" userId="8f3b41ac-413d-46e0-bc97-8181c95bcdc2" providerId="ADAL" clId="{5787B42F-48D4-4548-BDDD-413B41CD9B01}" dt="2024-08-09T13:41:32.018" v="25290"/>
          <ac:graphicFrameMkLst>
            <pc:docMk/>
            <pc:sldMk cId="3449603231" sldId="2417"/>
            <ac:graphicFrameMk id="5" creationId="{4D9A1448-0AAB-D08D-2303-92F43708835D}"/>
          </ac:graphicFrameMkLst>
        </pc:graphicFrameChg>
      </pc:sldChg>
      <pc:sldChg chg="modSp add mod">
        <pc:chgData name="paul meaney" userId="8f3b41ac-413d-46e0-bc97-8181c95bcdc2" providerId="ADAL" clId="{5787B42F-48D4-4548-BDDD-413B41CD9B01}" dt="2024-08-09T13:41:42.147" v="25310" actId="20577"/>
        <pc:sldMkLst>
          <pc:docMk/>
          <pc:sldMk cId="3089880596" sldId="2418"/>
        </pc:sldMkLst>
        <pc:spChg chg="mod">
          <ac:chgData name="paul meaney" userId="8f3b41ac-413d-46e0-bc97-8181c95bcdc2" providerId="ADAL" clId="{5787B42F-48D4-4548-BDDD-413B41CD9B01}" dt="2024-08-09T13:41:08.401" v="25250"/>
          <ac:spMkLst>
            <pc:docMk/>
            <pc:sldMk cId="3089880596" sldId="2418"/>
            <ac:spMk id="2" creationId="{FC18E7BA-DEBC-0FD9-EFA1-0F39221791BC}"/>
          </ac:spMkLst>
        </pc:spChg>
        <pc:graphicFrameChg chg="mod">
          <ac:chgData name="paul meaney" userId="8f3b41ac-413d-46e0-bc97-8181c95bcdc2" providerId="ADAL" clId="{5787B42F-48D4-4548-BDDD-413B41CD9B01}" dt="2024-08-09T13:41:42.147" v="25310" actId="20577"/>
          <ac:graphicFrameMkLst>
            <pc:docMk/>
            <pc:sldMk cId="3089880596" sldId="2418"/>
            <ac:graphicFrameMk id="7" creationId="{14754176-CF93-EF65-C4BE-EB804AA78411}"/>
          </ac:graphicFrameMkLst>
        </pc:graphicFrameChg>
      </pc:sldChg>
      <pc:sldChg chg="addSp delSp modSp add mod delAnim modAnim">
        <pc:chgData name="paul meaney" userId="8f3b41ac-413d-46e0-bc97-8181c95bcdc2" providerId="ADAL" clId="{5787B42F-48D4-4548-BDDD-413B41CD9B01}" dt="2024-08-09T12:23:35.333" v="24293" actId="208"/>
        <pc:sldMkLst>
          <pc:docMk/>
          <pc:sldMk cId="2111261532" sldId="2419"/>
        </pc:sldMkLst>
        <pc:spChg chg="mod">
          <ac:chgData name="paul meaney" userId="8f3b41ac-413d-46e0-bc97-8181c95bcdc2" providerId="ADAL" clId="{5787B42F-48D4-4548-BDDD-413B41CD9B01}" dt="2024-08-09T11:55:19.204" v="23857" actId="20577"/>
          <ac:spMkLst>
            <pc:docMk/>
            <pc:sldMk cId="2111261532" sldId="2419"/>
            <ac:spMk id="2" creationId="{83D64211-EFA9-1CF3-48AD-BD10E61008F3}"/>
          </ac:spMkLst>
        </pc:spChg>
        <pc:spChg chg="add mod">
          <ac:chgData name="paul meaney" userId="8f3b41ac-413d-46e0-bc97-8181c95bcdc2" providerId="ADAL" clId="{5787B42F-48D4-4548-BDDD-413B41CD9B01}" dt="2024-08-09T11:57:51.544" v="23928" actId="165"/>
          <ac:spMkLst>
            <pc:docMk/>
            <pc:sldMk cId="2111261532" sldId="2419"/>
            <ac:spMk id="3" creationId="{0C16B7E0-12A7-8E27-6AC1-E79F23490A9B}"/>
          </ac:spMkLst>
        </pc:spChg>
        <pc:spChg chg="mod">
          <ac:chgData name="paul meaney" userId="8f3b41ac-413d-46e0-bc97-8181c95bcdc2" providerId="ADAL" clId="{5787B42F-48D4-4548-BDDD-413B41CD9B01}" dt="2024-08-09T12:05:32.156" v="24166" actId="1076"/>
          <ac:spMkLst>
            <pc:docMk/>
            <pc:sldMk cId="2111261532" sldId="2419"/>
            <ac:spMk id="10" creationId="{87649B2E-6010-C2B7-BCDF-7B73C3220F87}"/>
          </ac:spMkLst>
        </pc:spChg>
        <pc:spChg chg="add del mod topLvl">
          <ac:chgData name="paul meaney" userId="8f3b41ac-413d-46e0-bc97-8181c95bcdc2" providerId="ADAL" clId="{5787B42F-48D4-4548-BDDD-413B41CD9B01}" dt="2024-08-09T11:59:37.246" v="23956" actId="478"/>
          <ac:spMkLst>
            <pc:docMk/>
            <pc:sldMk cId="2111261532" sldId="2419"/>
            <ac:spMk id="12" creationId="{4A3E0852-E964-BCDA-29A5-52DBD327EDE3}"/>
          </ac:spMkLst>
        </pc:spChg>
        <pc:spChg chg="add mod">
          <ac:chgData name="paul meaney" userId="8f3b41ac-413d-46e0-bc97-8181c95bcdc2" providerId="ADAL" clId="{5787B42F-48D4-4548-BDDD-413B41CD9B01}" dt="2024-08-09T11:59:41.960" v="23957" actId="164"/>
          <ac:spMkLst>
            <pc:docMk/>
            <pc:sldMk cId="2111261532" sldId="2419"/>
            <ac:spMk id="14" creationId="{4AE824F6-E82B-26ED-00E2-62AD5A999F07}"/>
          </ac:spMkLst>
        </pc:spChg>
        <pc:spChg chg="add mod">
          <ac:chgData name="paul meaney" userId="8f3b41ac-413d-46e0-bc97-8181c95bcdc2" providerId="ADAL" clId="{5787B42F-48D4-4548-BDDD-413B41CD9B01}" dt="2024-08-09T12:00:15.675" v="23964" actId="164"/>
          <ac:spMkLst>
            <pc:docMk/>
            <pc:sldMk cId="2111261532" sldId="2419"/>
            <ac:spMk id="16" creationId="{1E1FE6F2-7661-309C-611F-4D0D29D5BB2C}"/>
          </ac:spMkLst>
        </pc:spChg>
        <pc:spChg chg="add mod">
          <ac:chgData name="paul meaney" userId="8f3b41ac-413d-46e0-bc97-8181c95bcdc2" providerId="ADAL" clId="{5787B42F-48D4-4548-BDDD-413B41CD9B01}" dt="2024-08-09T11:59:54.264" v="23960"/>
          <ac:spMkLst>
            <pc:docMk/>
            <pc:sldMk cId="2111261532" sldId="2419"/>
            <ac:spMk id="17" creationId="{ED850C9C-E59B-898C-2434-4AE6F6A73ADE}"/>
          </ac:spMkLst>
        </pc:spChg>
        <pc:spChg chg="mod">
          <ac:chgData name="paul meaney" userId="8f3b41ac-413d-46e0-bc97-8181c95bcdc2" providerId="ADAL" clId="{5787B42F-48D4-4548-BDDD-413B41CD9B01}" dt="2024-08-09T12:00:25.619" v="23965"/>
          <ac:spMkLst>
            <pc:docMk/>
            <pc:sldMk cId="2111261532" sldId="2419"/>
            <ac:spMk id="22" creationId="{75FFADC9-0490-C06E-2DE8-3C50CD3E9D50}"/>
          </ac:spMkLst>
        </pc:spChg>
        <pc:spChg chg="mod">
          <ac:chgData name="paul meaney" userId="8f3b41ac-413d-46e0-bc97-8181c95bcdc2" providerId="ADAL" clId="{5787B42F-48D4-4548-BDDD-413B41CD9B01}" dt="2024-08-09T12:00:25.619" v="23965"/>
          <ac:spMkLst>
            <pc:docMk/>
            <pc:sldMk cId="2111261532" sldId="2419"/>
            <ac:spMk id="23" creationId="{65B5D16A-602F-F6E7-B47B-0DE33F9658FB}"/>
          </ac:spMkLst>
        </pc:spChg>
        <pc:spChg chg="mod">
          <ac:chgData name="paul meaney" userId="8f3b41ac-413d-46e0-bc97-8181c95bcdc2" providerId="ADAL" clId="{5787B42F-48D4-4548-BDDD-413B41CD9B01}" dt="2024-08-09T12:01:05.354" v="23976" actId="1076"/>
          <ac:spMkLst>
            <pc:docMk/>
            <pc:sldMk cId="2111261532" sldId="2419"/>
            <ac:spMk id="24" creationId="{70FD3E56-362C-CCA2-503A-8BA80807BC08}"/>
          </ac:spMkLst>
        </pc:spChg>
        <pc:spChg chg="del mod">
          <ac:chgData name="paul meaney" userId="8f3b41ac-413d-46e0-bc97-8181c95bcdc2" providerId="ADAL" clId="{5787B42F-48D4-4548-BDDD-413B41CD9B01}" dt="2024-08-09T12:00:30.126" v="23967" actId="478"/>
          <ac:spMkLst>
            <pc:docMk/>
            <pc:sldMk cId="2111261532" sldId="2419"/>
            <ac:spMk id="27" creationId="{F8B615EE-6DF9-4AB4-399A-722A37854A6E}"/>
          </ac:spMkLst>
        </pc:spChg>
        <pc:spChg chg="mod">
          <ac:chgData name="paul meaney" userId="8f3b41ac-413d-46e0-bc97-8181c95bcdc2" providerId="ADAL" clId="{5787B42F-48D4-4548-BDDD-413B41CD9B01}" dt="2024-08-09T12:00:35.486" v="23969"/>
          <ac:spMkLst>
            <pc:docMk/>
            <pc:sldMk cId="2111261532" sldId="2419"/>
            <ac:spMk id="29" creationId="{B215881C-D04D-A8A4-50BA-E45E70BB058E}"/>
          </ac:spMkLst>
        </pc:spChg>
        <pc:spChg chg="mod">
          <ac:chgData name="paul meaney" userId="8f3b41ac-413d-46e0-bc97-8181c95bcdc2" providerId="ADAL" clId="{5787B42F-48D4-4548-BDDD-413B41CD9B01}" dt="2024-08-09T12:00:35.486" v="23969"/>
          <ac:spMkLst>
            <pc:docMk/>
            <pc:sldMk cId="2111261532" sldId="2419"/>
            <ac:spMk id="30" creationId="{19712DF4-DECC-F189-638A-5F84D9A7153A}"/>
          </ac:spMkLst>
        </pc:spChg>
        <pc:spChg chg="mod">
          <ac:chgData name="paul meaney" userId="8f3b41ac-413d-46e0-bc97-8181c95bcdc2" providerId="ADAL" clId="{5787B42F-48D4-4548-BDDD-413B41CD9B01}" dt="2024-08-09T11:56:59.624" v="23916" actId="20577"/>
          <ac:spMkLst>
            <pc:docMk/>
            <pc:sldMk cId="2111261532" sldId="2419"/>
            <ac:spMk id="32" creationId="{F7BE0187-AD3E-815E-9D76-6A42C40100B2}"/>
          </ac:spMkLst>
        </pc:spChg>
        <pc:spChg chg="mod">
          <ac:chgData name="paul meaney" userId="8f3b41ac-413d-46e0-bc97-8181c95bcdc2" providerId="ADAL" clId="{5787B42F-48D4-4548-BDDD-413B41CD9B01}" dt="2024-08-09T12:00:38.801" v="23971"/>
          <ac:spMkLst>
            <pc:docMk/>
            <pc:sldMk cId="2111261532" sldId="2419"/>
            <ac:spMk id="33" creationId="{34017867-0888-B97B-9A4D-348D81D19059}"/>
          </ac:spMkLst>
        </pc:spChg>
        <pc:spChg chg="mod">
          <ac:chgData name="paul meaney" userId="8f3b41ac-413d-46e0-bc97-8181c95bcdc2" providerId="ADAL" clId="{5787B42F-48D4-4548-BDDD-413B41CD9B01}" dt="2024-08-09T12:01:27.562" v="23984"/>
          <ac:spMkLst>
            <pc:docMk/>
            <pc:sldMk cId="2111261532" sldId="2419"/>
            <ac:spMk id="36" creationId="{B6B82CEE-B188-1EDF-D70E-9591A3E537F7}"/>
          </ac:spMkLst>
        </pc:spChg>
        <pc:spChg chg="mod">
          <ac:chgData name="paul meaney" userId="8f3b41ac-413d-46e0-bc97-8181c95bcdc2" providerId="ADAL" clId="{5787B42F-48D4-4548-BDDD-413B41CD9B01}" dt="2024-08-09T12:01:27.562" v="23984"/>
          <ac:spMkLst>
            <pc:docMk/>
            <pc:sldMk cId="2111261532" sldId="2419"/>
            <ac:spMk id="37" creationId="{F5B8AD7A-A5A1-E89A-895A-D8DA3463BBD4}"/>
          </ac:spMkLst>
        </pc:spChg>
        <pc:spChg chg="add mod ord">
          <ac:chgData name="paul meaney" userId="8f3b41ac-413d-46e0-bc97-8181c95bcdc2" providerId="ADAL" clId="{5787B42F-48D4-4548-BDDD-413B41CD9B01}" dt="2024-08-09T12:11:20.895" v="24201" actId="167"/>
          <ac:spMkLst>
            <pc:docMk/>
            <pc:sldMk cId="2111261532" sldId="2419"/>
            <ac:spMk id="38" creationId="{3B98500D-A4D4-D17D-6B7F-031B785F4C26}"/>
          </ac:spMkLst>
        </pc:spChg>
        <pc:spChg chg="add mod ord">
          <ac:chgData name="paul meaney" userId="8f3b41ac-413d-46e0-bc97-8181c95bcdc2" providerId="ADAL" clId="{5787B42F-48D4-4548-BDDD-413B41CD9B01}" dt="2024-08-09T12:11:07.637" v="24199" actId="167"/>
          <ac:spMkLst>
            <pc:docMk/>
            <pc:sldMk cId="2111261532" sldId="2419"/>
            <ac:spMk id="39" creationId="{51E4171E-12D4-2B58-6C60-18DA4CF24C25}"/>
          </ac:spMkLst>
        </pc:spChg>
        <pc:spChg chg="add mod">
          <ac:chgData name="paul meaney" userId="8f3b41ac-413d-46e0-bc97-8181c95bcdc2" providerId="ADAL" clId="{5787B42F-48D4-4548-BDDD-413B41CD9B01}" dt="2024-08-09T12:03:14.263" v="24015" actId="1076"/>
          <ac:spMkLst>
            <pc:docMk/>
            <pc:sldMk cId="2111261532" sldId="2419"/>
            <ac:spMk id="40" creationId="{AECDF1E8-C546-A044-9555-F261BB12A19D}"/>
          </ac:spMkLst>
        </pc:spChg>
        <pc:spChg chg="add mod">
          <ac:chgData name="paul meaney" userId="8f3b41ac-413d-46e0-bc97-8181c95bcdc2" providerId="ADAL" clId="{5787B42F-48D4-4548-BDDD-413B41CD9B01}" dt="2024-08-09T12:04:13.479" v="24086" actId="1076"/>
          <ac:spMkLst>
            <pc:docMk/>
            <pc:sldMk cId="2111261532" sldId="2419"/>
            <ac:spMk id="41" creationId="{7FF3D854-AE8E-A825-3C57-7F5648EE2F2C}"/>
          </ac:spMkLst>
        </pc:spChg>
        <pc:spChg chg="add mod">
          <ac:chgData name="paul meaney" userId="8f3b41ac-413d-46e0-bc97-8181c95bcdc2" providerId="ADAL" clId="{5787B42F-48D4-4548-BDDD-413B41CD9B01}" dt="2024-08-09T12:17:33.108" v="24251"/>
          <ac:spMkLst>
            <pc:docMk/>
            <pc:sldMk cId="2111261532" sldId="2419"/>
            <ac:spMk id="42" creationId="{B76A775B-6573-6AA6-06B1-8965647E496F}"/>
          </ac:spMkLst>
        </pc:spChg>
        <pc:spChg chg="mod">
          <ac:chgData name="paul meaney" userId="8f3b41ac-413d-46e0-bc97-8181c95bcdc2" providerId="ADAL" clId="{5787B42F-48D4-4548-BDDD-413B41CD9B01}" dt="2024-08-09T12:17:38.165" v="24252"/>
          <ac:spMkLst>
            <pc:docMk/>
            <pc:sldMk cId="2111261532" sldId="2419"/>
            <ac:spMk id="44" creationId="{E3939F6B-AB7A-C707-D970-BD1D070F4BED}"/>
          </ac:spMkLst>
        </pc:spChg>
        <pc:spChg chg="del mod topLvl">
          <ac:chgData name="paul meaney" userId="8f3b41ac-413d-46e0-bc97-8181c95bcdc2" providerId="ADAL" clId="{5787B42F-48D4-4548-BDDD-413B41CD9B01}" dt="2024-08-09T11:55:55.412" v="23866" actId="478"/>
          <ac:spMkLst>
            <pc:docMk/>
            <pc:sldMk cId="2111261532" sldId="2419"/>
            <ac:spMk id="51" creationId="{AF43E6C8-0099-86CE-A399-6ADCB71442A1}"/>
          </ac:spMkLst>
        </pc:spChg>
        <pc:spChg chg="mod topLvl">
          <ac:chgData name="paul meaney" userId="8f3b41ac-413d-46e0-bc97-8181c95bcdc2" providerId="ADAL" clId="{5787B42F-48D4-4548-BDDD-413B41CD9B01}" dt="2024-08-09T11:57:51.544" v="23928" actId="165"/>
          <ac:spMkLst>
            <pc:docMk/>
            <pc:sldMk cId="2111261532" sldId="2419"/>
            <ac:spMk id="56" creationId="{F80EF7BA-B7D8-C07A-B3AC-B185E5C5CEE1}"/>
          </ac:spMkLst>
        </pc:spChg>
        <pc:spChg chg="mod">
          <ac:chgData name="paul meaney" userId="8f3b41ac-413d-46e0-bc97-8181c95bcdc2" providerId="ADAL" clId="{5787B42F-48D4-4548-BDDD-413B41CD9B01}" dt="2024-08-09T12:23:19.798" v="24292" actId="1076"/>
          <ac:spMkLst>
            <pc:docMk/>
            <pc:sldMk cId="2111261532" sldId="2419"/>
            <ac:spMk id="57" creationId="{6A5C003A-1502-3331-E796-3ACBDD1DE8A9}"/>
          </ac:spMkLst>
        </pc:spChg>
        <pc:spChg chg="mod">
          <ac:chgData name="paul meaney" userId="8f3b41ac-413d-46e0-bc97-8181c95bcdc2" providerId="ADAL" clId="{5787B42F-48D4-4548-BDDD-413B41CD9B01}" dt="2024-08-09T12:04:10.621" v="24085" actId="1076"/>
          <ac:spMkLst>
            <pc:docMk/>
            <pc:sldMk cId="2111261532" sldId="2419"/>
            <ac:spMk id="58" creationId="{495B5B3C-DF6B-ED5C-48F9-AA698698EEC6}"/>
          </ac:spMkLst>
        </pc:spChg>
        <pc:spChg chg="del mod">
          <ac:chgData name="paul meaney" userId="8f3b41ac-413d-46e0-bc97-8181c95bcdc2" providerId="ADAL" clId="{5787B42F-48D4-4548-BDDD-413B41CD9B01}" dt="2024-08-09T12:15:38.056" v="24238" actId="478"/>
          <ac:spMkLst>
            <pc:docMk/>
            <pc:sldMk cId="2111261532" sldId="2419"/>
            <ac:spMk id="59" creationId="{85DFA3FC-9A3B-810B-19FD-EA8E3E78996D}"/>
          </ac:spMkLst>
        </pc:spChg>
        <pc:spChg chg="mod ord">
          <ac:chgData name="paul meaney" userId="8f3b41ac-413d-46e0-bc97-8181c95bcdc2" providerId="ADAL" clId="{5787B42F-48D4-4548-BDDD-413B41CD9B01}" dt="2024-08-09T12:11:13.819" v="24200" actId="167"/>
          <ac:spMkLst>
            <pc:docMk/>
            <pc:sldMk cId="2111261532" sldId="2419"/>
            <ac:spMk id="61" creationId="{B820F507-5308-89BD-FA58-8C9817EE9104}"/>
          </ac:spMkLst>
        </pc:spChg>
        <pc:spChg chg="del mod topLvl">
          <ac:chgData name="paul meaney" userId="8f3b41ac-413d-46e0-bc97-8181c95bcdc2" providerId="ADAL" clId="{5787B42F-48D4-4548-BDDD-413B41CD9B01}" dt="2024-08-09T11:55:53.345" v="23865" actId="478"/>
          <ac:spMkLst>
            <pc:docMk/>
            <pc:sldMk cId="2111261532" sldId="2419"/>
            <ac:spMk id="64" creationId="{89DB9E2B-2B75-1182-EC67-D7D2A34F8023}"/>
          </ac:spMkLst>
        </pc:spChg>
        <pc:spChg chg="del mod">
          <ac:chgData name="paul meaney" userId="8f3b41ac-413d-46e0-bc97-8181c95bcdc2" providerId="ADAL" clId="{5787B42F-48D4-4548-BDDD-413B41CD9B01}" dt="2024-08-09T11:55:46.407" v="23862" actId="478"/>
          <ac:spMkLst>
            <pc:docMk/>
            <pc:sldMk cId="2111261532" sldId="2419"/>
            <ac:spMk id="69" creationId="{D24BE92C-5A29-BA46-3C29-CE4A210B9461}"/>
          </ac:spMkLst>
        </pc:spChg>
        <pc:spChg chg="mod">
          <ac:chgData name="paul meaney" userId="8f3b41ac-413d-46e0-bc97-8181c95bcdc2" providerId="ADAL" clId="{5787B42F-48D4-4548-BDDD-413B41CD9B01}" dt="2024-08-09T12:23:35.333" v="24293" actId="208"/>
          <ac:spMkLst>
            <pc:docMk/>
            <pc:sldMk cId="2111261532" sldId="2419"/>
            <ac:spMk id="75" creationId="{D0DD8D84-32A0-5A94-06B8-15B97BF01E4A}"/>
          </ac:spMkLst>
        </pc:spChg>
        <pc:spChg chg="mod">
          <ac:chgData name="paul meaney" userId="8f3b41ac-413d-46e0-bc97-8181c95bcdc2" providerId="ADAL" clId="{5787B42F-48D4-4548-BDDD-413B41CD9B01}" dt="2024-08-09T12:21:02.252" v="24278" actId="1076"/>
          <ac:spMkLst>
            <pc:docMk/>
            <pc:sldMk cId="2111261532" sldId="2419"/>
            <ac:spMk id="83" creationId="{2BDA2C66-DEE5-C0C3-AD52-DC230D71B98E}"/>
          </ac:spMkLst>
        </pc:spChg>
        <pc:spChg chg="mod">
          <ac:chgData name="paul meaney" userId="8f3b41ac-413d-46e0-bc97-8181c95bcdc2" providerId="ADAL" clId="{5787B42F-48D4-4548-BDDD-413B41CD9B01}" dt="2024-08-09T12:21:05.464" v="24279" actId="1076"/>
          <ac:spMkLst>
            <pc:docMk/>
            <pc:sldMk cId="2111261532" sldId="2419"/>
            <ac:spMk id="84" creationId="{7C8A738F-A822-ACAD-88B7-1621DA72991A}"/>
          </ac:spMkLst>
        </pc:spChg>
        <pc:spChg chg="mod">
          <ac:chgData name="paul meaney" userId="8f3b41ac-413d-46e0-bc97-8181c95bcdc2" providerId="ADAL" clId="{5787B42F-48D4-4548-BDDD-413B41CD9B01}" dt="2024-08-09T12:20:26.420" v="24277" actId="1076"/>
          <ac:spMkLst>
            <pc:docMk/>
            <pc:sldMk cId="2111261532" sldId="2419"/>
            <ac:spMk id="85" creationId="{D2B26E88-6086-F1DF-41BF-B33F95F10EA3}"/>
          </ac:spMkLst>
        </pc:spChg>
        <pc:grpChg chg="mod">
          <ac:chgData name="paul meaney" userId="8f3b41ac-413d-46e0-bc97-8181c95bcdc2" providerId="ADAL" clId="{5787B42F-48D4-4548-BDDD-413B41CD9B01}" dt="2024-08-09T12:05:32.156" v="24166" actId="1076"/>
          <ac:grpSpMkLst>
            <pc:docMk/>
            <pc:sldMk cId="2111261532" sldId="2419"/>
            <ac:grpSpMk id="5" creationId="{4A1C536A-E885-0E43-5916-97CF40EE515F}"/>
          </ac:grpSpMkLst>
        </pc:grpChg>
        <pc:grpChg chg="add mod">
          <ac:chgData name="paul meaney" userId="8f3b41ac-413d-46e0-bc97-8181c95bcdc2" providerId="ADAL" clId="{5787B42F-48D4-4548-BDDD-413B41CD9B01}" dt="2024-08-09T11:57:51.544" v="23928" actId="165"/>
          <ac:grpSpMkLst>
            <pc:docMk/>
            <pc:sldMk cId="2111261532" sldId="2419"/>
            <ac:grpSpMk id="8" creationId="{3C5EB1FE-2FAF-5EC3-FEC5-2B0833F25F99}"/>
          </ac:grpSpMkLst>
        </pc:grpChg>
        <pc:grpChg chg="add mod topLvl">
          <ac:chgData name="paul meaney" userId="8f3b41ac-413d-46e0-bc97-8181c95bcdc2" providerId="ADAL" clId="{5787B42F-48D4-4548-BDDD-413B41CD9B01}" dt="2024-08-09T11:59:41.960" v="23957" actId="164"/>
          <ac:grpSpMkLst>
            <pc:docMk/>
            <pc:sldMk cId="2111261532" sldId="2419"/>
            <ac:grpSpMk id="11" creationId="{9BCFA80C-60D4-2CB5-9E72-A6E71B1F0EDB}"/>
          </ac:grpSpMkLst>
        </pc:grpChg>
        <pc:grpChg chg="add del mod">
          <ac:chgData name="paul meaney" userId="8f3b41ac-413d-46e0-bc97-8181c95bcdc2" providerId="ADAL" clId="{5787B42F-48D4-4548-BDDD-413B41CD9B01}" dt="2024-08-09T11:57:51.544" v="23928" actId="165"/>
          <ac:grpSpMkLst>
            <pc:docMk/>
            <pc:sldMk cId="2111261532" sldId="2419"/>
            <ac:grpSpMk id="13" creationId="{9ACE39C6-4B00-4F62-68CD-126A619F4BAA}"/>
          </ac:grpSpMkLst>
        </pc:grpChg>
        <pc:grpChg chg="add mod ord">
          <ac:chgData name="paul meaney" userId="8f3b41ac-413d-46e0-bc97-8181c95bcdc2" providerId="ADAL" clId="{5787B42F-48D4-4548-BDDD-413B41CD9B01}" dt="2024-08-09T12:11:26.095" v="24202" actId="166"/>
          <ac:grpSpMkLst>
            <pc:docMk/>
            <pc:sldMk cId="2111261532" sldId="2419"/>
            <ac:grpSpMk id="15" creationId="{DDF7E6C8-D1EC-B964-19F5-C7A0146880D6}"/>
          </ac:grpSpMkLst>
        </pc:grpChg>
        <pc:grpChg chg="add mod ord">
          <ac:chgData name="paul meaney" userId="8f3b41ac-413d-46e0-bc97-8181c95bcdc2" providerId="ADAL" clId="{5787B42F-48D4-4548-BDDD-413B41CD9B01}" dt="2024-08-09T12:15:05.401" v="24232" actId="1076"/>
          <ac:grpSpMkLst>
            <pc:docMk/>
            <pc:sldMk cId="2111261532" sldId="2419"/>
            <ac:grpSpMk id="19" creationId="{DADC0121-B130-7408-6D2B-3B587529BE9C}"/>
          </ac:grpSpMkLst>
        </pc:grpChg>
        <pc:grpChg chg="add mod">
          <ac:chgData name="paul meaney" userId="8f3b41ac-413d-46e0-bc97-8181c95bcdc2" providerId="ADAL" clId="{5787B42F-48D4-4548-BDDD-413B41CD9B01}" dt="2024-08-09T12:12:09.981" v="24206" actId="1076"/>
          <ac:grpSpMkLst>
            <pc:docMk/>
            <pc:sldMk cId="2111261532" sldId="2419"/>
            <ac:grpSpMk id="20" creationId="{44253B2C-5726-C38B-C8C7-6E46E99C225F}"/>
          </ac:grpSpMkLst>
        </pc:grpChg>
        <pc:grpChg chg="del mod">
          <ac:chgData name="paul meaney" userId="8f3b41ac-413d-46e0-bc97-8181c95bcdc2" providerId="ADAL" clId="{5787B42F-48D4-4548-BDDD-413B41CD9B01}" dt="2024-08-09T12:00:32.431" v="23968" actId="478"/>
          <ac:grpSpMkLst>
            <pc:docMk/>
            <pc:sldMk cId="2111261532" sldId="2419"/>
            <ac:grpSpMk id="21" creationId="{54954934-2305-0BD7-EA75-275904F9556E}"/>
          </ac:grpSpMkLst>
        </pc:grpChg>
        <pc:grpChg chg="del mod">
          <ac:chgData name="paul meaney" userId="8f3b41ac-413d-46e0-bc97-8181c95bcdc2" providerId="ADAL" clId="{5787B42F-48D4-4548-BDDD-413B41CD9B01}" dt="2024-08-09T12:00:30.126" v="23967" actId="478"/>
          <ac:grpSpMkLst>
            <pc:docMk/>
            <pc:sldMk cId="2111261532" sldId="2419"/>
            <ac:grpSpMk id="25" creationId="{9E75BBED-57A7-B95B-3DD2-936049DB84E0}"/>
          </ac:grpSpMkLst>
        </pc:grpChg>
        <pc:grpChg chg="add mod">
          <ac:chgData name="paul meaney" userId="8f3b41ac-413d-46e0-bc97-8181c95bcdc2" providerId="ADAL" clId="{5787B42F-48D4-4548-BDDD-413B41CD9B01}" dt="2024-08-09T12:13:21.267" v="24218" actId="1076"/>
          <ac:grpSpMkLst>
            <pc:docMk/>
            <pc:sldMk cId="2111261532" sldId="2419"/>
            <ac:grpSpMk id="28" creationId="{89612095-B6AB-10E4-B122-6B93008637CB}"/>
          </ac:grpSpMkLst>
        </pc:grpChg>
        <pc:grpChg chg="add mod ord">
          <ac:chgData name="paul meaney" userId="8f3b41ac-413d-46e0-bc97-8181c95bcdc2" providerId="ADAL" clId="{5787B42F-48D4-4548-BDDD-413B41CD9B01}" dt="2024-08-09T12:16:36.303" v="24244" actId="1076"/>
          <ac:grpSpMkLst>
            <pc:docMk/>
            <pc:sldMk cId="2111261532" sldId="2419"/>
            <ac:grpSpMk id="31" creationId="{691E1EF5-0FC1-01CF-33D6-43B0A34A7D0D}"/>
          </ac:grpSpMkLst>
        </pc:grpChg>
        <pc:grpChg chg="add mod">
          <ac:chgData name="paul meaney" userId="8f3b41ac-413d-46e0-bc97-8181c95bcdc2" providerId="ADAL" clId="{5787B42F-48D4-4548-BDDD-413B41CD9B01}" dt="2024-08-09T12:13:18.694" v="24217" actId="1076"/>
          <ac:grpSpMkLst>
            <pc:docMk/>
            <pc:sldMk cId="2111261532" sldId="2419"/>
            <ac:grpSpMk id="35" creationId="{2F87F20A-8A09-B269-0970-B734FC7AA2A4}"/>
          </ac:grpSpMkLst>
        </pc:grpChg>
        <pc:grpChg chg="add mod">
          <ac:chgData name="paul meaney" userId="8f3b41ac-413d-46e0-bc97-8181c95bcdc2" providerId="ADAL" clId="{5787B42F-48D4-4548-BDDD-413B41CD9B01}" dt="2024-08-09T12:19:04.808" v="24265" actId="1076"/>
          <ac:grpSpMkLst>
            <pc:docMk/>
            <pc:sldMk cId="2111261532" sldId="2419"/>
            <ac:grpSpMk id="43" creationId="{17716274-9323-9338-22A5-C1B4CAC54CFF}"/>
          </ac:grpSpMkLst>
        </pc:grpChg>
        <pc:grpChg chg="del">
          <ac:chgData name="paul meaney" userId="8f3b41ac-413d-46e0-bc97-8181c95bcdc2" providerId="ADAL" clId="{5787B42F-48D4-4548-BDDD-413B41CD9B01}" dt="2024-08-09T11:55:42.452" v="23861" actId="165"/>
          <ac:grpSpMkLst>
            <pc:docMk/>
            <pc:sldMk cId="2111261532" sldId="2419"/>
            <ac:grpSpMk id="49" creationId="{32ACF02C-5570-4816-1359-00D4C9436DDB}"/>
          </ac:grpSpMkLst>
        </pc:grpChg>
        <pc:grpChg chg="add del mod topLvl">
          <ac:chgData name="paul meaney" userId="8f3b41ac-413d-46e0-bc97-8181c95bcdc2" providerId="ADAL" clId="{5787B42F-48D4-4548-BDDD-413B41CD9B01}" dt="2024-08-09T11:55:53.345" v="23865" actId="478"/>
          <ac:grpSpMkLst>
            <pc:docMk/>
            <pc:sldMk cId="2111261532" sldId="2419"/>
            <ac:grpSpMk id="54" creationId="{B7562A0F-AB9B-10D5-C197-0634CE52E2A2}"/>
          </ac:grpSpMkLst>
        </pc:grpChg>
        <pc:grpChg chg="mod">
          <ac:chgData name="paul meaney" userId="8f3b41ac-413d-46e0-bc97-8181c95bcdc2" providerId="ADAL" clId="{5787B42F-48D4-4548-BDDD-413B41CD9B01}" dt="2024-08-09T12:01:14.932" v="23980" actId="1076"/>
          <ac:grpSpMkLst>
            <pc:docMk/>
            <pc:sldMk cId="2111261532" sldId="2419"/>
            <ac:grpSpMk id="55" creationId="{D559946C-E642-EBB7-684D-AB2FB0199FC9}"/>
          </ac:grpSpMkLst>
        </pc:grpChg>
        <pc:grpChg chg="del">
          <ac:chgData name="paul meaney" userId="8f3b41ac-413d-46e0-bc97-8181c95bcdc2" providerId="ADAL" clId="{5787B42F-48D4-4548-BDDD-413B41CD9B01}" dt="2024-08-09T12:00:52.422" v="23973" actId="478"/>
          <ac:grpSpMkLst>
            <pc:docMk/>
            <pc:sldMk cId="2111261532" sldId="2419"/>
            <ac:grpSpMk id="68" creationId="{A42B74F4-81BB-2AB8-B19E-3A2024F13C4A}"/>
          </ac:grpSpMkLst>
        </pc:grpChg>
        <pc:grpChg chg="del">
          <ac:chgData name="paul meaney" userId="8f3b41ac-413d-46e0-bc97-8181c95bcdc2" providerId="ADAL" clId="{5787B42F-48D4-4548-BDDD-413B41CD9B01}" dt="2024-08-09T12:00:53.315" v="23974" actId="478"/>
          <ac:grpSpMkLst>
            <pc:docMk/>
            <pc:sldMk cId="2111261532" sldId="2419"/>
            <ac:grpSpMk id="70" creationId="{B44AA298-FFCE-D5A7-26D4-C9BB43D02E90}"/>
          </ac:grpSpMkLst>
        </pc:grpChg>
        <pc:grpChg chg="del mod">
          <ac:chgData name="paul meaney" userId="8f3b41ac-413d-46e0-bc97-8181c95bcdc2" providerId="ADAL" clId="{5787B42F-48D4-4548-BDDD-413B41CD9B01}" dt="2024-08-09T12:01:16.134" v="23981" actId="478"/>
          <ac:grpSpMkLst>
            <pc:docMk/>
            <pc:sldMk cId="2111261532" sldId="2419"/>
            <ac:grpSpMk id="71" creationId="{664D8FD8-06C4-2E38-87E0-BA5B70862F4F}"/>
          </ac:grpSpMkLst>
        </pc:grpChg>
        <pc:picChg chg="add mod">
          <ac:chgData name="paul meaney" userId="8f3b41ac-413d-46e0-bc97-8181c95bcdc2" providerId="ADAL" clId="{5787B42F-48D4-4548-BDDD-413B41CD9B01}" dt="2024-08-09T12:00:15.675" v="23964" actId="164"/>
          <ac:picMkLst>
            <pc:docMk/>
            <pc:sldMk cId="2111261532" sldId="2419"/>
            <ac:picMk id="18" creationId="{82FD9AFB-C585-583D-59EC-621E7AE53D8C}"/>
          </ac:picMkLst>
        </pc:picChg>
        <pc:picChg chg="del mod">
          <ac:chgData name="paul meaney" userId="8f3b41ac-413d-46e0-bc97-8181c95bcdc2" providerId="ADAL" clId="{5787B42F-48D4-4548-BDDD-413B41CD9B01}" dt="2024-08-09T12:00:32.431" v="23968" actId="478"/>
          <ac:picMkLst>
            <pc:docMk/>
            <pc:sldMk cId="2111261532" sldId="2419"/>
            <ac:picMk id="26" creationId="{BC1D7E6C-6203-7E7A-5432-48BC90F539B2}"/>
          </ac:picMkLst>
        </pc:picChg>
        <pc:picChg chg="mod">
          <ac:chgData name="paul meaney" userId="8f3b41ac-413d-46e0-bc97-8181c95bcdc2" providerId="ADAL" clId="{5787B42F-48D4-4548-BDDD-413B41CD9B01}" dt="2024-08-09T12:00:38.801" v="23971"/>
          <ac:picMkLst>
            <pc:docMk/>
            <pc:sldMk cId="2111261532" sldId="2419"/>
            <ac:picMk id="34" creationId="{1970C07A-982A-581D-971F-D62E3C0302A3}"/>
          </ac:picMkLst>
        </pc:picChg>
        <pc:picChg chg="mod">
          <ac:chgData name="paul meaney" userId="8f3b41ac-413d-46e0-bc97-8181c95bcdc2" providerId="ADAL" clId="{5787B42F-48D4-4548-BDDD-413B41CD9B01}" dt="2024-08-09T12:17:38.165" v="24252"/>
          <ac:picMkLst>
            <pc:docMk/>
            <pc:sldMk cId="2111261532" sldId="2419"/>
            <ac:picMk id="45" creationId="{BB6D0349-3513-877D-5BCE-D915811913AC}"/>
          </ac:picMkLst>
        </pc:picChg>
        <pc:picChg chg="mod">
          <ac:chgData name="paul meaney" userId="8f3b41ac-413d-46e0-bc97-8181c95bcdc2" providerId="ADAL" clId="{5787B42F-48D4-4548-BDDD-413B41CD9B01}" dt="2024-08-09T12:22:19.231" v="24285"/>
          <ac:picMkLst>
            <pc:docMk/>
            <pc:sldMk cId="2111261532" sldId="2419"/>
            <ac:picMk id="46" creationId="{B685C583-2B0B-EE3F-26B3-D3D122760674}"/>
          </ac:picMkLst>
        </pc:picChg>
        <pc:picChg chg="mod topLvl">
          <ac:chgData name="paul meaney" userId="8f3b41ac-413d-46e0-bc97-8181c95bcdc2" providerId="ADAL" clId="{5787B42F-48D4-4548-BDDD-413B41CD9B01}" dt="2024-08-09T11:57:51.544" v="23928" actId="165"/>
          <ac:picMkLst>
            <pc:docMk/>
            <pc:sldMk cId="2111261532" sldId="2419"/>
            <ac:picMk id="50" creationId="{DF4D6B95-D7B2-A58F-8DF3-5753FF2C3975}"/>
          </ac:picMkLst>
        </pc:picChg>
        <pc:picChg chg="del">
          <ac:chgData name="paul meaney" userId="8f3b41ac-413d-46e0-bc97-8181c95bcdc2" providerId="ADAL" clId="{5787B42F-48D4-4548-BDDD-413B41CD9B01}" dt="2024-08-09T12:01:31.682" v="23986" actId="478"/>
          <ac:picMkLst>
            <pc:docMk/>
            <pc:sldMk cId="2111261532" sldId="2419"/>
            <ac:picMk id="62" creationId="{A5C4E6DD-C025-5C65-B684-7022DEA58A9F}"/>
          </ac:picMkLst>
        </pc:picChg>
        <pc:picChg chg="del">
          <ac:chgData name="paul meaney" userId="8f3b41ac-413d-46e0-bc97-8181c95bcdc2" providerId="ADAL" clId="{5787B42F-48D4-4548-BDDD-413B41CD9B01}" dt="2024-08-09T12:21:54.352" v="24280" actId="478"/>
          <ac:picMkLst>
            <pc:docMk/>
            <pc:sldMk cId="2111261532" sldId="2419"/>
            <ac:picMk id="87" creationId="{2226D993-9F4D-017A-A3CE-D181C80E7BC3}"/>
          </ac:picMkLst>
        </pc:picChg>
      </pc:sldChg>
      <pc:sldChg chg="addSp delSp modSp new mod setBg">
        <pc:chgData name="paul meaney" userId="8f3b41ac-413d-46e0-bc97-8181c95bcdc2" providerId="ADAL" clId="{5787B42F-48D4-4548-BDDD-413B41CD9B01}" dt="2024-08-09T13:39:32.086" v="25134" actId="114"/>
        <pc:sldMkLst>
          <pc:docMk/>
          <pc:sldMk cId="3009297217" sldId="2420"/>
        </pc:sldMkLst>
        <pc:spChg chg="mod">
          <ac:chgData name="paul meaney" userId="8f3b41ac-413d-46e0-bc97-8181c95bcdc2" providerId="ADAL" clId="{5787B42F-48D4-4548-BDDD-413B41CD9B01}" dt="2024-08-09T13:39:01.629" v="25127" actId="26606"/>
          <ac:spMkLst>
            <pc:docMk/>
            <pc:sldMk cId="3009297217" sldId="2420"/>
            <ac:spMk id="2" creationId="{B367DF67-BD64-1A13-9394-02E5FE4B2F51}"/>
          </ac:spMkLst>
        </pc:spChg>
        <pc:spChg chg="del mod">
          <ac:chgData name="paul meaney" userId="8f3b41ac-413d-46e0-bc97-8181c95bcdc2" providerId="ADAL" clId="{5787B42F-48D4-4548-BDDD-413B41CD9B01}" dt="2024-08-09T13:39:01.629" v="25127" actId="26606"/>
          <ac:spMkLst>
            <pc:docMk/>
            <pc:sldMk cId="3009297217" sldId="2420"/>
            <ac:spMk id="3" creationId="{9442D81D-7640-00BD-CB80-9B86FCEC8B23}"/>
          </ac:spMkLst>
        </pc:spChg>
        <pc:spChg chg="mod">
          <ac:chgData name="paul meaney" userId="8f3b41ac-413d-46e0-bc97-8181c95bcdc2" providerId="ADAL" clId="{5787B42F-48D4-4548-BDDD-413B41CD9B01}" dt="2024-08-09T13:39:01.629" v="25127" actId="26606"/>
          <ac:spMkLst>
            <pc:docMk/>
            <pc:sldMk cId="3009297217" sldId="2420"/>
            <ac:spMk id="4" creationId="{96A830DE-17D1-786A-35F7-B33E0FDB0420}"/>
          </ac:spMkLst>
        </pc:spChg>
        <pc:graphicFrameChg chg="add mod modGraphic">
          <ac:chgData name="paul meaney" userId="8f3b41ac-413d-46e0-bc97-8181c95bcdc2" providerId="ADAL" clId="{5787B42F-48D4-4548-BDDD-413B41CD9B01}" dt="2024-08-09T13:39:32.086" v="25134" actId="114"/>
          <ac:graphicFrameMkLst>
            <pc:docMk/>
            <pc:sldMk cId="3009297217" sldId="2420"/>
            <ac:graphicFrameMk id="6" creationId="{86410FF9-04B8-1332-9C9E-12CCDB6DE0EF}"/>
          </ac:graphicFrameMkLst>
        </pc:graphicFrameChg>
      </pc:sldChg>
      <pc:sldChg chg="addSp delSp modSp add mod setBg">
        <pc:chgData name="paul meaney" userId="8f3b41ac-413d-46e0-bc97-8181c95bcdc2" providerId="ADAL" clId="{5787B42F-48D4-4548-BDDD-413B41CD9B01}" dt="2024-08-09T13:51:40.331" v="26623" actId="114"/>
        <pc:sldMkLst>
          <pc:docMk/>
          <pc:sldMk cId="4266854128" sldId="2421"/>
        </pc:sldMkLst>
        <pc:spChg chg="mod">
          <ac:chgData name="paul meaney" userId="8f3b41ac-413d-46e0-bc97-8181c95bcdc2" providerId="ADAL" clId="{5787B42F-48D4-4548-BDDD-413B41CD9B01}" dt="2024-08-09T13:50:21.310" v="26598" actId="26606"/>
          <ac:spMkLst>
            <pc:docMk/>
            <pc:sldMk cId="4266854128" sldId="2421"/>
            <ac:spMk id="2" creationId="{1E251702-BCA6-052E-9A9B-19865691A8C3}"/>
          </ac:spMkLst>
        </pc:spChg>
        <pc:spChg chg="add del mod">
          <ac:chgData name="paul meaney" userId="8f3b41ac-413d-46e0-bc97-8181c95bcdc2" providerId="ADAL" clId="{5787B42F-48D4-4548-BDDD-413B41CD9B01}" dt="2024-08-09T13:50:11.792" v="26595" actId="26606"/>
          <ac:spMkLst>
            <pc:docMk/>
            <pc:sldMk cId="4266854128" sldId="2421"/>
            <ac:spMk id="3" creationId="{4DBC3E47-377A-9584-1E8F-F7A09DA731DC}"/>
          </ac:spMkLst>
        </pc:spChg>
        <pc:spChg chg="mod">
          <ac:chgData name="paul meaney" userId="8f3b41ac-413d-46e0-bc97-8181c95bcdc2" providerId="ADAL" clId="{5787B42F-48D4-4548-BDDD-413B41CD9B01}" dt="2024-08-09T13:50:21.310" v="26598" actId="26606"/>
          <ac:spMkLst>
            <pc:docMk/>
            <pc:sldMk cId="4266854128" sldId="2421"/>
            <ac:spMk id="4" creationId="{D88D9ACD-9281-1DAC-D5D9-54BF183B64FD}"/>
          </ac:spMkLst>
        </pc:spChg>
        <pc:spChg chg="add del">
          <ac:chgData name="paul meaney" userId="8f3b41ac-413d-46e0-bc97-8181c95bcdc2" providerId="ADAL" clId="{5787B42F-48D4-4548-BDDD-413B41CD9B01}" dt="2024-08-09T13:50:18.447" v="26597" actId="26606"/>
          <ac:spMkLst>
            <pc:docMk/>
            <pc:sldMk cId="4266854128" sldId="2421"/>
            <ac:spMk id="12" creationId="{FB5993E2-C02B-4335-ABA5-D8EC465551E3}"/>
          </ac:spMkLst>
        </pc:spChg>
        <pc:spChg chg="add del">
          <ac:chgData name="paul meaney" userId="8f3b41ac-413d-46e0-bc97-8181c95bcdc2" providerId="ADAL" clId="{5787B42F-48D4-4548-BDDD-413B41CD9B01}" dt="2024-08-09T13:50:18.447" v="26597" actId="26606"/>
          <ac:spMkLst>
            <pc:docMk/>
            <pc:sldMk cId="4266854128" sldId="2421"/>
            <ac:spMk id="14" creationId="{C0B801A2-5622-4BE8-9AD2-C337A2CD0022}"/>
          </ac:spMkLst>
        </pc:spChg>
        <pc:spChg chg="add del">
          <ac:chgData name="paul meaney" userId="8f3b41ac-413d-46e0-bc97-8181c95bcdc2" providerId="ADAL" clId="{5787B42F-48D4-4548-BDDD-413B41CD9B01}" dt="2024-08-09T13:50:18.447" v="26597" actId="26606"/>
          <ac:spMkLst>
            <pc:docMk/>
            <pc:sldMk cId="4266854128" sldId="2421"/>
            <ac:spMk id="16" creationId="{B7AF614F-5BC3-4086-99F5-B87C5847A071}"/>
          </ac:spMkLst>
        </pc:spChg>
        <pc:spChg chg="add del">
          <ac:chgData name="paul meaney" userId="8f3b41ac-413d-46e0-bc97-8181c95bcdc2" providerId="ADAL" clId="{5787B42F-48D4-4548-BDDD-413B41CD9B01}" dt="2024-08-09T13:50:21.310" v="26598" actId="26606"/>
          <ac:spMkLst>
            <pc:docMk/>
            <pc:sldMk cId="4266854128" sldId="2421"/>
            <ac:spMk id="21" creationId="{FB5993E2-C02B-4335-ABA5-D8EC465551E3}"/>
          </ac:spMkLst>
        </pc:spChg>
        <pc:spChg chg="add del">
          <ac:chgData name="paul meaney" userId="8f3b41ac-413d-46e0-bc97-8181c95bcdc2" providerId="ADAL" clId="{5787B42F-48D4-4548-BDDD-413B41CD9B01}" dt="2024-08-09T13:50:21.310" v="26598" actId="26606"/>
          <ac:spMkLst>
            <pc:docMk/>
            <pc:sldMk cId="4266854128" sldId="2421"/>
            <ac:spMk id="23" creationId="{C0B801A2-5622-4BE8-9AD2-C337A2CD0022}"/>
          </ac:spMkLst>
        </pc:spChg>
        <pc:spChg chg="add del">
          <ac:chgData name="paul meaney" userId="8f3b41ac-413d-46e0-bc97-8181c95bcdc2" providerId="ADAL" clId="{5787B42F-48D4-4548-BDDD-413B41CD9B01}" dt="2024-08-09T13:50:21.310" v="26598" actId="26606"/>
          <ac:spMkLst>
            <pc:docMk/>
            <pc:sldMk cId="4266854128" sldId="2421"/>
            <ac:spMk id="25" creationId="{B7AF614F-5BC3-4086-99F5-B87C5847A071}"/>
          </ac:spMkLst>
        </pc:spChg>
        <pc:graphicFrameChg chg="add del">
          <ac:chgData name="paul meaney" userId="8f3b41ac-413d-46e0-bc97-8181c95bcdc2" providerId="ADAL" clId="{5787B42F-48D4-4548-BDDD-413B41CD9B01}" dt="2024-08-09T13:49:42.696" v="26581" actId="26606"/>
          <ac:graphicFrameMkLst>
            <pc:docMk/>
            <pc:sldMk cId="4266854128" sldId="2421"/>
            <ac:graphicFrameMk id="6" creationId="{152882D4-04A2-BCBD-6271-1B8469289A66}"/>
          </ac:graphicFrameMkLst>
        </pc:graphicFrameChg>
        <pc:graphicFrameChg chg="add mod ord modGraphic">
          <ac:chgData name="paul meaney" userId="8f3b41ac-413d-46e0-bc97-8181c95bcdc2" providerId="ADAL" clId="{5787B42F-48D4-4548-BDDD-413B41CD9B01}" dt="2024-08-09T13:51:40.331" v="26623" actId="114"/>
          <ac:graphicFrameMkLst>
            <pc:docMk/>
            <pc:sldMk cId="4266854128" sldId="2421"/>
            <ac:graphicFrameMk id="7" creationId="{42485647-BA44-F753-2B00-043F3443691E}"/>
          </ac:graphicFrameMkLst>
        </pc:graphicFrameChg>
        <pc:graphicFrameChg chg="add del">
          <ac:chgData name="paul meaney" userId="8f3b41ac-413d-46e0-bc97-8181c95bcdc2" providerId="ADAL" clId="{5787B42F-48D4-4548-BDDD-413B41CD9B01}" dt="2024-08-09T13:49:45.897" v="26583" actId="26606"/>
          <ac:graphicFrameMkLst>
            <pc:docMk/>
            <pc:sldMk cId="4266854128" sldId="2421"/>
            <ac:graphicFrameMk id="8" creationId="{4242916F-AAB5-C9FD-12EA-81CD87E78328}"/>
          </ac:graphicFrameMkLst>
        </pc:graphicFrameChg>
      </pc:sldChg>
      <pc:sldChg chg="addSp delSp modSp new mod setBg">
        <pc:chgData name="paul meaney" userId="8f3b41ac-413d-46e0-bc97-8181c95bcdc2" providerId="ADAL" clId="{5787B42F-48D4-4548-BDDD-413B41CD9B01}" dt="2024-08-09T13:53:16.162" v="26656" actId="20577"/>
        <pc:sldMkLst>
          <pc:docMk/>
          <pc:sldMk cId="393768808" sldId="2422"/>
        </pc:sldMkLst>
        <pc:spChg chg="mod">
          <ac:chgData name="paul meaney" userId="8f3b41ac-413d-46e0-bc97-8181c95bcdc2" providerId="ADAL" clId="{5787B42F-48D4-4548-BDDD-413B41CD9B01}" dt="2024-08-09T13:52:28.575" v="26633" actId="26606"/>
          <ac:spMkLst>
            <pc:docMk/>
            <pc:sldMk cId="393768808" sldId="2422"/>
            <ac:spMk id="2" creationId="{E87AAD17-A50B-EFC5-B2E4-FE4FCCCF6B65}"/>
          </ac:spMkLst>
        </pc:spChg>
        <pc:spChg chg="del mod">
          <ac:chgData name="paul meaney" userId="8f3b41ac-413d-46e0-bc97-8181c95bcdc2" providerId="ADAL" clId="{5787B42F-48D4-4548-BDDD-413B41CD9B01}" dt="2024-08-09T13:52:15.527" v="26630" actId="26606"/>
          <ac:spMkLst>
            <pc:docMk/>
            <pc:sldMk cId="393768808" sldId="2422"/>
            <ac:spMk id="3" creationId="{F6A7EEDA-9BC8-EC67-8B15-FA84A18520D2}"/>
          </ac:spMkLst>
        </pc:spChg>
        <pc:spChg chg="mod">
          <ac:chgData name="paul meaney" userId="8f3b41ac-413d-46e0-bc97-8181c95bcdc2" providerId="ADAL" clId="{5787B42F-48D4-4548-BDDD-413B41CD9B01}" dt="2024-08-09T13:52:28.575" v="26633" actId="26606"/>
          <ac:spMkLst>
            <pc:docMk/>
            <pc:sldMk cId="393768808" sldId="2422"/>
            <ac:spMk id="4" creationId="{5140BFF9-AE17-B5C6-BB97-5A9468CA7055}"/>
          </ac:spMkLst>
        </pc:spChg>
        <pc:spChg chg="add del">
          <ac:chgData name="paul meaney" userId="8f3b41ac-413d-46e0-bc97-8181c95bcdc2" providerId="ADAL" clId="{5787B42F-48D4-4548-BDDD-413B41CD9B01}" dt="2024-08-09T13:52:21.781" v="26632" actId="26606"/>
          <ac:spMkLst>
            <pc:docMk/>
            <pc:sldMk cId="393768808" sldId="2422"/>
            <ac:spMk id="11" creationId="{FB5993E2-C02B-4335-ABA5-D8EC465551E3}"/>
          </ac:spMkLst>
        </pc:spChg>
        <pc:spChg chg="add del">
          <ac:chgData name="paul meaney" userId="8f3b41ac-413d-46e0-bc97-8181c95bcdc2" providerId="ADAL" clId="{5787B42F-48D4-4548-BDDD-413B41CD9B01}" dt="2024-08-09T13:52:21.781" v="26632" actId="26606"/>
          <ac:spMkLst>
            <pc:docMk/>
            <pc:sldMk cId="393768808" sldId="2422"/>
            <ac:spMk id="13" creationId="{C0B801A2-5622-4BE8-9AD2-C337A2CD0022}"/>
          </ac:spMkLst>
        </pc:spChg>
        <pc:spChg chg="add del">
          <ac:chgData name="paul meaney" userId="8f3b41ac-413d-46e0-bc97-8181c95bcdc2" providerId="ADAL" clId="{5787B42F-48D4-4548-BDDD-413B41CD9B01}" dt="2024-08-09T13:52:21.781" v="26632" actId="26606"/>
          <ac:spMkLst>
            <pc:docMk/>
            <pc:sldMk cId="393768808" sldId="2422"/>
            <ac:spMk id="15" creationId="{B7AF614F-5BC3-4086-99F5-B87C5847A071}"/>
          </ac:spMkLst>
        </pc:spChg>
        <pc:spChg chg="add del">
          <ac:chgData name="paul meaney" userId="8f3b41ac-413d-46e0-bc97-8181c95bcdc2" providerId="ADAL" clId="{5787B42F-48D4-4548-BDDD-413B41CD9B01}" dt="2024-08-09T13:52:28.575" v="26633" actId="26606"/>
          <ac:spMkLst>
            <pc:docMk/>
            <pc:sldMk cId="393768808" sldId="2422"/>
            <ac:spMk id="20" creationId="{FB5993E2-C02B-4335-ABA5-D8EC465551E3}"/>
          </ac:spMkLst>
        </pc:spChg>
        <pc:spChg chg="add del">
          <ac:chgData name="paul meaney" userId="8f3b41ac-413d-46e0-bc97-8181c95bcdc2" providerId="ADAL" clId="{5787B42F-48D4-4548-BDDD-413B41CD9B01}" dt="2024-08-09T13:52:28.575" v="26633" actId="26606"/>
          <ac:spMkLst>
            <pc:docMk/>
            <pc:sldMk cId="393768808" sldId="2422"/>
            <ac:spMk id="22" creationId="{C0B801A2-5622-4BE8-9AD2-C337A2CD0022}"/>
          </ac:spMkLst>
        </pc:spChg>
        <pc:spChg chg="add del">
          <ac:chgData name="paul meaney" userId="8f3b41ac-413d-46e0-bc97-8181c95bcdc2" providerId="ADAL" clId="{5787B42F-48D4-4548-BDDD-413B41CD9B01}" dt="2024-08-09T13:52:28.575" v="26633" actId="26606"/>
          <ac:spMkLst>
            <pc:docMk/>
            <pc:sldMk cId="393768808" sldId="2422"/>
            <ac:spMk id="24" creationId="{B7AF614F-5BC3-4086-99F5-B87C5847A071}"/>
          </ac:spMkLst>
        </pc:spChg>
        <pc:graphicFrameChg chg="add mod modGraphic">
          <ac:chgData name="paul meaney" userId="8f3b41ac-413d-46e0-bc97-8181c95bcdc2" providerId="ADAL" clId="{5787B42F-48D4-4548-BDDD-413B41CD9B01}" dt="2024-08-09T13:53:16.162" v="26656" actId="20577"/>
          <ac:graphicFrameMkLst>
            <pc:docMk/>
            <pc:sldMk cId="393768808" sldId="2422"/>
            <ac:graphicFrameMk id="6" creationId="{E7DBBAAC-7DF5-DEFC-5912-F8270FD2A454}"/>
          </ac:graphicFrameMkLst>
        </pc:graphicFrameChg>
      </pc:sldChg>
      <pc:sldChg chg="addSp delSp modSp add mod delAnim modAnim">
        <pc:chgData name="paul meaney" userId="8f3b41ac-413d-46e0-bc97-8181c95bcdc2" providerId="ADAL" clId="{5787B42F-48D4-4548-BDDD-413B41CD9B01}" dt="2024-08-12T09:33:48.231" v="35515" actId="1076"/>
        <pc:sldMkLst>
          <pc:docMk/>
          <pc:sldMk cId="3914993989" sldId="2423"/>
        </pc:sldMkLst>
        <pc:spChg chg="mod">
          <ac:chgData name="paul meaney" userId="8f3b41ac-413d-46e0-bc97-8181c95bcdc2" providerId="ADAL" clId="{5787B42F-48D4-4548-BDDD-413B41CD9B01}" dt="2024-08-12T08:45:58.872" v="34312" actId="20577"/>
          <ac:spMkLst>
            <pc:docMk/>
            <pc:sldMk cId="3914993989" sldId="2423"/>
            <ac:spMk id="2" creationId="{83D64211-EFA9-1CF3-48AD-BD10E61008F3}"/>
          </ac:spMkLst>
        </pc:spChg>
        <pc:spChg chg="mod">
          <ac:chgData name="paul meaney" userId="8f3b41ac-413d-46e0-bc97-8181c95bcdc2" providerId="ADAL" clId="{5787B42F-48D4-4548-BDDD-413B41CD9B01}" dt="2024-08-12T09:20:58.651" v="35086" actId="20577"/>
          <ac:spMkLst>
            <pc:docMk/>
            <pc:sldMk cId="3914993989" sldId="2423"/>
            <ac:spMk id="10" creationId="{87649B2E-6010-C2B7-BCDF-7B73C3220F87}"/>
          </ac:spMkLst>
        </pc:spChg>
        <pc:spChg chg="mod topLvl">
          <ac:chgData name="paul meaney" userId="8f3b41ac-413d-46e0-bc97-8181c95bcdc2" providerId="ADAL" clId="{5787B42F-48D4-4548-BDDD-413B41CD9B01}" dt="2024-08-12T08:53:26.994" v="34461" actId="164"/>
          <ac:spMkLst>
            <pc:docMk/>
            <pc:sldMk cId="3914993989" sldId="2423"/>
            <ac:spMk id="11" creationId="{CF393D02-DAEF-5D2E-F8A4-A246494293E2}"/>
          </ac:spMkLst>
        </pc:spChg>
        <pc:spChg chg="mod">
          <ac:chgData name="paul meaney" userId="8f3b41ac-413d-46e0-bc97-8181c95bcdc2" providerId="ADAL" clId="{5787B42F-48D4-4548-BDDD-413B41CD9B01}" dt="2024-08-12T08:47:30.654" v="34320"/>
          <ac:spMkLst>
            <pc:docMk/>
            <pc:sldMk cId="3914993989" sldId="2423"/>
            <ac:spMk id="12" creationId="{FD66C4DD-6611-4DE5-F7B2-4A88653EAD6D}"/>
          </ac:spMkLst>
        </pc:spChg>
        <pc:spChg chg="mod">
          <ac:chgData name="paul meaney" userId="8f3b41ac-413d-46e0-bc97-8181c95bcdc2" providerId="ADAL" clId="{5787B42F-48D4-4548-BDDD-413B41CD9B01}" dt="2024-08-12T08:47:30.654" v="34320"/>
          <ac:spMkLst>
            <pc:docMk/>
            <pc:sldMk cId="3914993989" sldId="2423"/>
            <ac:spMk id="13" creationId="{74012982-C5A9-A347-8B93-D8F23CA7E041}"/>
          </ac:spMkLst>
        </pc:spChg>
        <pc:spChg chg="add mod">
          <ac:chgData name="paul meaney" userId="8f3b41ac-413d-46e0-bc97-8181c95bcdc2" providerId="ADAL" clId="{5787B42F-48D4-4548-BDDD-413B41CD9B01}" dt="2024-08-12T09:09:07.448" v="34949" actId="1076"/>
          <ac:spMkLst>
            <pc:docMk/>
            <pc:sldMk cId="3914993989" sldId="2423"/>
            <ac:spMk id="14" creationId="{7A19B8A7-F351-87A0-922C-87967A940188}"/>
          </ac:spMkLst>
        </pc:spChg>
        <pc:spChg chg="mod">
          <ac:chgData name="paul meaney" userId="8f3b41ac-413d-46e0-bc97-8181c95bcdc2" providerId="ADAL" clId="{5787B42F-48D4-4548-BDDD-413B41CD9B01}" dt="2024-08-12T08:47:42.198" v="34325"/>
          <ac:spMkLst>
            <pc:docMk/>
            <pc:sldMk cId="3914993989" sldId="2423"/>
            <ac:spMk id="19" creationId="{28B9A45B-99A3-AADC-BA3C-27769BF1ED62}"/>
          </ac:spMkLst>
        </pc:spChg>
        <pc:spChg chg="del">
          <ac:chgData name="paul meaney" userId="8f3b41ac-413d-46e0-bc97-8181c95bcdc2" providerId="ADAL" clId="{5787B42F-48D4-4548-BDDD-413B41CD9B01}" dt="2024-08-12T08:47:38.592" v="34324" actId="478"/>
          <ac:spMkLst>
            <pc:docMk/>
            <pc:sldMk cId="3914993989" sldId="2423"/>
            <ac:spMk id="20" creationId="{57985BD7-D965-64B6-8203-16C0AC48D5A0}"/>
          </ac:spMkLst>
        </pc:spChg>
        <pc:spChg chg="add mod">
          <ac:chgData name="paul meaney" userId="8f3b41ac-413d-46e0-bc97-8181c95bcdc2" providerId="ADAL" clId="{5787B42F-48D4-4548-BDDD-413B41CD9B01}" dt="2024-08-12T08:51:52.889" v="34441" actId="14100"/>
          <ac:spMkLst>
            <pc:docMk/>
            <pc:sldMk cId="3914993989" sldId="2423"/>
            <ac:spMk id="21" creationId="{F366F199-5FD9-00F3-52FE-76D8E6371471}"/>
          </ac:spMkLst>
        </pc:spChg>
        <pc:spChg chg="del">
          <ac:chgData name="paul meaney" userId="8f3b41ac-413d-46e0-bc97-8181c95bcdc2" providerId="ADAL" clId="{5787B42F-48D4-4548-BDDD-413B41CD9B01}" dt="2024-08-12T08:48:08.205" v="34335" actId="478"/>
          <ac:spMkLst>
            <pc:docMk/>
            <pc:sldMk cId="3914993989" sldId="2423"/>
            <ac:spMk id="22" creationId="{93F44829-8A9F-7D90-8B15-5174106A5803}"/>
          </ac:spMkLst>
        </pc:spChg>
        <pc:spChg chg="del">
          <ac:chgData name="paul meaney" userId="8f3b41ac-413d-46e0-bc97-8181c95bcdc2" providerId="ADAL" clId="{5787B42F-48D4-4548-BDDD-413B41CD9B01}" dt="2024-08-12T08:48:02.589" v="34332" actId="478"/>
          <ac:spMkLst>
            <pc:docMk/>
            <pc:sldMk cId="3914993989" sldId="2423"/>
            <ac:spMk id="24" creationId="{70FD3E56-362C-CCA2-503A-8BA80807BC08}"/>
          </ac:spMkLst>
        </pc:spChg>
        <pc:spChg chg="mod topLvl">
          <ac:chgData name="paul meaney" userId="8f3b41ac-413d-46e0-bc97-8181c95bcdc2" providerId="ADAL" clId="{5787B42F-48D4-4548-BDDD-413B41CD9B01}" dt="2024-08-12T08:54:45.502" v="34553" actId="20577"/>
          <ac:spMkLst>
            <pc:docMk/>
            <pc:sldMk cId="3914993989" sldId="2423"/>
            <ac:spMk id="25" creationId="{C176C372-B845-6FAE-A131-591D180BC687}"/>
          </ac:spMkLst>
        </pc:spChg>
        <pc:spChg chg="add mod topLvl">
          <ac:chgData name="paul meaney" userId="8f3b41ac-413d-46e0-bc97-8181c95bcdc2" providerId="ADAL" clId="{5787B42F-48D4-4548-BDDD-413B41CD9B01}" dt="2024-08-12T08:53:26.994" v="34461" actId="164"/>
          <ac:spMkLst>
            <pc:docMk/>
            <pc:sldMk cId="3914993989" sldId="2423"/>
            <ac:spMk id="32" creationId="{89AD8F22-4130-E665-A75E-DDDF7B9C9E44}"/>
          </ac:spMkLst>
        </pc:spChg>
        <pc:spChg chg="del">
          <ac:chgData name="paul meaney" userId="8f3b41ac-413d-46e0-bc97-8181c95bcdc2" providerId="ADAL" clId="{5787B42F-48D4-4548-BDDD-413B41CD9B01}" dt="2024-08-12T08:48:37.921" v="34361" actId="478"/>
          <ac:spMkLst>
            <pc:docMk/>
            <pc:sldMk cId="3914993989" sldId="2423"/>
            <ac:spMk id="34" creationId="{D271CF00-EFE8-C14B-4B58-A6A8BA0DC565}"/>
          </ac:spMkLst>
        </pc:spChg>
        <pc:spChg chg="del">
          <ac:chgData name="paul meaney" userId="8f3b41ac-413d-46e0-bc97-8181c95bcdc2" providerId="ADAL" clId="{5787B42F-48D4-4548-BDDD-413B41CD9B01}" dt="2024-08-12T08:47:13.620" v="34319" actId="478"/>
          <ac:spMkLst>
            <pc:docMk/>
            <pc:sldMk cId="3914993989" sldId="2423"/>
            <ac:spMk id="37" creationId="{BD3A9818-7132-3CE3-E3A8-178AFFED7DD4}"/>
          </ac:spMkLst>
        </pc:spChg>
        <pc:spChg chg="del">
          <ac:chgData name="paul meaney" userId="8f3b41ac-413d-46e0-bc97-8181c95bcdc2" providerId="ADAL" clId="{5787B42F-48D4-4548-BDDD-413B41CD9B01}" dt="2024-08-12T08:48:07.653" v="34334" actId="478"/>
          <ac:spMkLst>
            <pc:docMk/>
            <pc:sldMk cId="3914993989" sldId="2423"/>
            <ac:spMk id="38" creationId="{B5286751-0DA9-AE87-06FF-61A10ABEB6C2}"/>
          </ac:spMkLst>
        </pc:spChg>
        <pc:spChg chg="del">
          <ac:chgData name="paul meaney" userId="8f3b41ac-413d-46e0-bc97-8181c95bcdc2" providerId="ADAL" clId="{5787B42F-48D4-4548-BDDD-413B41CD9B01}" dt="2024-08-12T08:47:36.898" v="34322" actId="478"/>
          <ac:spMkLst>
            <pc:docMk/>
            <pc:sldMk cId="3914993989" sldId="2423"/>
            <ac:spMk id="40" creationId="{9E7A011A-FB2A-197C-918A-7FCCDEB7538A}"/>
          </ac:spMkLst>
        </pc:spChg>
        <pc:spChg chg="mod">
          <ac:chgData name="paul meaney" userId="8f3b41ac-413d-46e0-bc97-8181c95bcdc2" providerId="ADAL" clId="{5787B42F-48D4-4548-BDDD-413B41CD9B01}" dt="2024-08-12T09:01:10.473" v="34770" actId="14100"/>
          <ac:spMkLst>
            <pc:docMk/>
            <pc:sldMk cId="3914993989" sldId="2423"/>
            <ac:spMk id="41" creationId="{80223BE2-8129-975B-5A12-24528497BB77}"/>
          </ac:spMkLst>
        </pc:spChg>
        <pc:spChg chg="del">
          <ac:chgData name="paul meaney" userId="8f3b41ac-413d-46e0-bc97-8181c95bcdc2" providerId="ADAL" clId="{5787B42F-48D4-4548-BDDD-413B41CD9B01}" dt="2024-08-12T08:48:08.925" v="34336" actId="478"/>
          <ac:spMkLst>
            <pc:docMk/>
            <pc:sldMk cId="3914993989" sldId="2423"/>
            <ac:spMk id="42" creationId="{B02D34E6-37EA-2345-4BD7-CF5A2DF18C66}"/>
          </ac:spMkLst>
        </pc:spChg>
        <pc:spChg chg="del">
          <ac:chgData name="paul meaney" userId="8f3b41ac-413d-46e0-bc97-8181c95bcdc2" providerId="ADAL" clId="{5787B42F-48D4-4548-BDDD-413B41CD9B01}" dt="2024-08-12T08:48:36.811" v="34360" actId="478"/>
          <ac:spMkLst>
            <pc:docMk/>
            <pc:sldMk cId="3914993989" sldId="2423"/>
            <ac:spMk id="43" creationId="{85EA3143-52AC-7298-D0CD-16D7C004B97B}"/>
          </ac:spMkLst>
        </pc:spChg>
        <pc:spChg chg="mod">
          <ac:chgData name="paul meaney" userId="8f3b41ac-413d-46e0-bc97-8181c95bcdc2" providerId="ADAL" clId="{5787B42F-48D4-4548-BDDD-413B41CD9B01}" dt="2024-08-12T08:52:50.643" v="34451" actId="165"/>
          <ac:spMkLst>
            <pc:docMk/>
            <pc:sldMk cId="3914993989" sldId="2423"/>
            <ac:spMk id="44" creationId="{5A9ECB9F-4C52-7C22-578C-17A9A858404A}"/>
          </ac:spMkLst>
        </pc:spChg>
        <pc:spChg chg="del">
          <ac:chgData name="paul meaney" userId="8f3b41ac-413d-46e0-bc97-8181c95bcdc2" providerId="ADAL" clId="{5787B42F-48D4-4548-BDDD-413B41CD9B01}" dt="2024-08-12T08:48:42.306" v="34362" actId="478"/>
          <ac:spMkLst>
            <pc:docMk/>
            <pc:sldMk cId="3914993989" sldId="2423"/>
            <ac:spMk id="45" creationId="{BA21CF76-2143-839F-F40D-34E722126F74}"/>
          </ac:spMkLst>
        </pc:spChg>
        <pc:spChg chg="del">
          <ac:chgData name="paul meaney" userId="8f3b41ac-413d-46e0-bc97-8181c95bcdc2" providerId="ADAL" clId="{5787B42F-48D4-4548-BDDD-413B41CD9B01}" dt="2024-08-12T08:47:07.406" v="34316" actId="478"/>
          <ac:spMkLst>
            <pc:docMk/>
            <pc:sldMk cId="3914993989" sldId="2423"/>
            <ac:spMk id="46" creationId="{15CD5992-511A-C718-58C8-D3CB22F7E076}"/>
          </ac:spMkLst>
        </pc:spChg>
        <pc:spChg chg="del">
          <ac:chgData name="paul meaney" userId="8f3b41ac-413d-46e0-bc97-8181c95bcdc2" providerId="ADAL" clId="{5787B42F-48D4-4548-BDDD-413B41CD9B01}" dt="2024-08-12T08:47:11.996" v="34318" actId="478"/>
          <ac:spMkLst>
            <pc:docMk/>
            <pc:sldMk cId="3914993989" sldId="2423"/>
            <ac:spMk id="47" creationId="{E110D6A9-9E52-0C84-5C63-0094147E11C1}"/>
          </ac:spMkLst>
        </pc:spChg>
        <pc:spChg chg="mod topLvl">
          <ac:chgData name="paul meaney" userId="8f3b41ac-413d-46e0-bc97-8181c95bcdc2" providerId="ADAL" clId="{5787B42F-48D4-4548-BDDD-413B41CD9B01}" dt="2024-08-12T08:53:26.994" v="34461" actId="164"/>
          <ac:spMkLst>
            <pc:docMk/>
            <pc:sldMk cId="3914993989" sldId="2423"/>
            <ac:spMk id="48" creationId="{BCDC8DFD-B178-A9CA-A02D-2C4011BBD628}"/>
          </ac:spMkLst>
        </pc:spChg>
        <pc:spChg chg="mod">
          <ac:chgData name="paul meaney" userId="8f3b41ac-413d-46e0-bc97-8181c95bcdc2" providerId="ADAL" clId="{5787B42F-48D4-4548-BDDD-413B41CD9B01}" dt="2024-08-12T08:52:50.643" v="34451" actId="165"/>
          <ac:spMkLst>
            <pc:docMk/>
            <pc:sldMk cId="3914993989" sldId="2423"/>
            <ac:spMk id="49" creationId="{C90C8C60-4FBB-6D34-038E-21AF15038F52}"/>
          </ac:spMkLst>
        </pc:spChg>
        <pc:spChg chg="del">
          <ac:chgData name="paul meaney" userId="8f3b41ac-413d-46e0-bc97-8181c95bcdc2" providerId="ADAL" clId="{5787B42F-48D4-4548-BDDD-413B41CD9B01}" dt="2024-08-12T08:48:10.149" v="34337" actId="478"/>
          <ac:spMkLst>
            <pc:docMk/>
            <pc:sldMk cId="3914993989" sldId="2423"/>
            <ac:spMk id="50" creationId="{F79FCFE6-0878-650D-BE9B-81DBEE44F1B1}"/>
          </ac:spMkLst>
        </pc:spChg>
        <pc:spChg chg="mod">
          <ac:chgData name="paul meaney" userId="8f3b41ac-413d-46e0-bc97-8181c95bcdc2" providerId="ADAL" clId="{5787B42F-48D4-4548-BDDD-413B41CD9B01}" dt="2024-08-12T08:52:50.643" v="34451" actId="165"/>
          <ac:spMkLst>
            <pc:docMk/>
            <pc:sldMk cId="3914993989" sldId="2423"/>
            <ac:spMk id="52" creationId="{26FE02F4-8F0B-04E4-6AFA-1B8C9AE8B134}"/>
          </ac:spMkLst>
        </pc:spChg>
        <pc:spChg chg="mod">
          <ac:chgData name="paul meaney" userId="8f3b41ac-413d-46e0-bc97-8181c95bcdc2" providerId="ADAL" clId="{5787B42F-48D4-4548-BDDD-413B41CD9B01}" dt="2024-08-12T08:52:50.643" v="34451" actId="165"/>
          <ac:spMkLst>
            <pc:docMk/>
            <pc:sldMk cId="3914993989" sldId="2423"/>
            <ac:spMk id="53" creationId="{F88A590A-039B-49DA-5755-8EE2D46AB5CB}"/>
          </ac:spMkLst>
        </pc:spChg>
        <pc:spChg chg="mod">
          <ac:chgData name="paul meaney" userId="8f3b41ac-413d-46e0-bc97-8181c95bcdc2" providerId="ADAL" clId="{5787B42F-48D4-4548-BDDD-413B41CD9B01}" dt="2024-08-12T08:52:50.643" v="34451" actId="165"/>
          <ac:spMkLst>
            <pc:docMk/>
            <pc:sldMk cId="3914993989" sldId="2423"/>
            <ac:spMk id="54" creationId="{2FD3F4D0-9DD4-B190-D517-AB51E90039C9}"/>
          </ac:spMkLst>
        </pc:spChg>
        <pc:spChg chg="mod">
          <ac:chgData name="paul meaney" userId="8f3b41ac-413d-46e0-bc97-8181c95bcdc2" providerId="ADAL" clId="{5787B42F-48D4-4548-BDDD-413B41CD9B01}" dt="2024-08-12T08:52:50.643" v="34451" actId="165"/>
          <ac:spMkLst>
            <pc:docMk/>
            <pc:sldMk cId="3914993989" sldId="2423"/>
            <ac:spMk id="55" creationId="{FF6A63B9-C1AB-7991-DCD3-EFBC3FB762A2}"/>
          </ac:spMkLst>
        </pc:spChg>
        <pc:spChg chg="mod">
          <ac:chgData name="paul meaney" userId="8f3b41ac-413d-46e0-bc97-8181c95bcdc2" providerId="ADAL" clId="{5787B42F-48D4-4548-BDDD-413B41CD9B01}" dt="2024-08-12T08:52:50.643" v="34451" actId="165"/>
          <ac:spMkLst>
            <pc:docMk/>
            <pc:sldMk cId="3914993989" sldId="2423"/>
            <ac:spMk id="56" creationId="{5B7E5DDC-FCF2-13F7-32E8-6A48A7EEC4D6}"/>
          </ac:spMkLst>
        </pc:spChg>
        <pc:spChg chg="mod">
          <ac:chgData name="paul meaney" userId="8f3b41ac-413d-46e0-bc97-8181c95bcdc2" providerId="ADAL" clId="{5787B42F-48D4-4548-BDDD-413B41CD9B01}" dt="2024-08-12T08:52:50.643" v="34451" actId="165"/>
          <ac:spMkLst>
            <pc:docMk/>
            <pc:sldMk cId="3914993989" sldId="2423"/>
            <ac:spMk id="57" creationId="{42EEA388-5DB0-91EB-F8FE-7B3C900C2897}"/>
          </ac:spMkLst>
        </pc:spChg>
        <pc:spChg chg="mod">
          <ac:chgData name="paul meaney" userId="8f3b41ac-413d-46e0-bc97-8181c95bcdc2" providerId="ADAL" clId="{5787B42F-48D4-4548-BDDD-413B41CD9B01}" dt="2024-08-12T08:52:50.643" v="34451" actId="165"/>
          <ac:spMkLst>
            <pc:docMk/>
            <pc:sldMk cId="3914993989" sldId="2423"/>
            <ac:spMk id="58" creationId="{BBB538B6-0691-5554-D21F-C174DE45A38F}"/>
          </ac:spMkLst>
        </pc:spChg>
        <pc:spChg chg="mod">
          <ac:chgData name="paul meaney" userId="8f3b41ac-413d-46e0-bc97-8181c95bcdc2" providerId="ADAL" clId="{5787B42F-48D4-4548-BDDD-413B41CD9B01}" dt="2024-08-12T08:52:50.643" v="34451" actId="165"/>
          <ac:spMkLst>
            <pc:docMk/>
            <pc:sldMk cId="3914993989" sldId="2423"/>
            <ac:spMk id="59" creationId="{B70C2B01-297D-9898-77B0-8B87028E920B}"/>
          </ac:spMkLst>
        </pc:spChg>
        <pc:spChg chg="mod">
          <ac:chgData name="paul meaney" userId="8f3b41ac-413d-46e0-bc97-8181c95bcdc2" providerId="ADAL" clId="{5787B42F-48D4-4548-BDDD-413B41CD9B01}" dt="2024-08-12T08:52:50.643" v="34451" actId="165"/>
          <ac:spMkLst>
            <pc:docMk/>
            <pc:sldMk cId="3914993989" sldId="2423"/>
            <ac:spMk id="60" creationId="{B2340E45-1285-B0D6-05A0-0CCF6D36F750}"/>
          </ac:spMkLst>
        </pc:spChg>
        <pc:spChg chg="mod ord topLvl">
          <ac:chgData name="paul meaney" userId="8f3b41ac-413d-46e0-bc97-8181c95bcdc2" providerId="ADAL" clId="{5787B42F-48D4-4548-BDDD-413B41CD9B01}" dt="2024-08-12T09:01:21.626" v="34772" actId="164"/>
          <ac:spMkLst>
            <pc:docMk/>
            <pc:sldMk cId="3914993989" sldId="2423"/>
            <ac:spMk id="63" creationId="{EE917EBF-B59C-AB26-EEF4-9DDFFA8777D6}"/>
          </ac:spMkLst>
        </pc:spChg>
        <pc:spChg chg="mod topLvl">
          <ac:chgData name="paul meaney" userId="8f3b41ac-413d-46e0-bc97-8181c95bcdc2" providerId="ADAL" clId="{5787B42F-48D4-4548-BDDD-413B41CD9B01}" dt="2024-08-12T09:01:41.273" v="34778" actId="1076"/>
          <ac:spMkLst>
            <pc:docMk/>
            <pc:sldMk cId="3914993989" sldId="2423"/>
            <ac:spMk id="68" creationId="{D97BD26D-980E-B104-9A41-A24FF156141C}"/>
          </ac:spMkLst>
        </pc:spChg>
        <pc:spChg chg="add mod">
          <ac:chgData name="paul meaney" userId="8f3b41ac-413d-46e0-bc97-8181c95bcdc2" providerId="ADAL" clId="{5787B42F-48D4-4548-BDDD-413B41CD9B01}" dt="2024-08-12T09:18:32.011" v="35019" actId="1076"/>
          <ac:spMkLst>
            <pc:docMk/>
            <pc:sldMk cId="3914993989" sldId="2423"/>
            <ac:spMk id="70" creationId="{8C4D3192-4629-8B2C-6F8E-5293C00650E2}"/>
          </ac:spMkLst>
        </pc:spChg>
        <pc:spChg chg="add mod">
          <ac:chgData name="paul meaney" userId="8f3b41ac-413d-46e0-bc97-8181c95bcdc2" providerId="ADAL" clId="{5787B42F-48D4-4548-BDDD-413B41CD9B01}" dt="2024-08-12T09:07:13.784" v="34935" actId="1076"/>
          <ac:spMkLst>
            <pc:docMk/>
            <pc:sldMk cId="3914993989" sldId="2423"/>
            <ac:spMk id="71" creationId="{38B804D4-AC04-0665-5A73-B8AEAEAE788E}"/>
          </ac:spMkLst>
        </pc:spChg>
        <pc:spChg chg="add mod ord">
          <ac:chgData name="paul meaney" userId="8f3b41ac-413d-46e0-bc97-8181c95bcdc2" providerId="ADAL" clId="{5787B42F-48D4-4548-BDDD-413B41CD9B01}" dt="2024-08-12T09:07:06.078" v="34933" actId="1076"/>
          <ac:spMkLst>
            <pc:docMk/>
            <pc:sldMk cId="3914993989" sldId="2423"/>
            <ac:spMk id="72" creationId="{3B26A8C1-F8F4-9703-BC22-DD717BD670D5}"/>
          </ac:spMkLst>
        </pc:spChg>
        <pc:spChg chg="add mod ord">
          <ac:chgData name="paul meaney" userId="8f3b41ac-413d-46e0-bc97-8181c95bcdc2" providerId="ADAL" clId="{5787B42F-48D4-4548-BDDD-413B41CD9B01}" dt="2024-08-12T09:17:11.657" v="35010" actId="14100"/>
          <ac:spMkLst>
            <pc:docMk/>
            <pc:sldMk cId="3914993989" sldId="2423"/>
            <ac:spMk id="73" creationId="{97203C6A-5394-D9FD-1DE9-0EA96CCC5424}"/>
          </ac:spMkLst>
        </pc:spChg>
        <pc:spChg chg="mod">
          <ac:chgData name="paul meaney" userId="8f3b41ac-413d-46e0-bc97-8181c95bcdc2" providerId="ADAL" clId="{5787B42F-48D4-4548-BDDD-413B41CD9B01}" dt="2024-08-12T08:57:00.096" v="34588"/>
          <ac:spMkLst>
            <pc:docMk/>
            <pc:sldMk cId="3914993989" sldId="2423"/>
            <ac:spMk id="76" creationId="{76DFEE61-CAB0-555D-57BF-E308172A218A}"/>
          </ac:spMkLst>
        </pc:spChg>
        <pc:spChg chg="mod">
          <ac:chgData name="paul meaney" userId="8f3b41ac-413d-46e0-bc97-8181c95bcdc2" providerId="ADAL" clId="{5787B42F-48D4-4548-BDDD-413B41CD9B01}" dt="2024-08-12T08:57:00.096" v="34588"/>
          <ac:spMkLst>
            <pc:docMk/>
            <pc:sldMk cId="3914993989" sldId="2423"/>
            <ac:spMk id="77" creationId="{0714477F-BBD7-0B32-6181-DB6DFD1163FB}"/>
          </ac:spMkLst>
        </pc:spChg>
        <pc:spChg chg="mod">
          <ac:chgData name="paul meaney" userId="8f3b41ac-413d-46e0-bc97-8181c95bcdc2" providerId="ADAL" clId="{5787B42F-48D4-4548-BDDD-413B41CD9B01}" dt="2024-08-12T09:16:41.810" v="35008" actId="255"/>
          <ac:spMkLst>
            <pc:docMk/>
            <pc:sldMk cId="3914993989" sldId="2423"/>
            <ac:spMk id="78" creationId="{B510CB09-5BF5-2EB6-3421-697C77A05F5A}"/>
          </ac:spMkLst>
        </pc:spChg>
        <pc:spChg chg="mod">
          <ac:chgData name="paul meaney" userId="8f3b41ac-413d-46e0-bc97-8181c95bcdc2" providerId="ADAL" clId="{5787B42F-48D4-4548-BDDD-413B41CD9B01}" dt="2024-08-12T08:57:00.096" v="34588"/>
          <ac:spMkLst>
            <pc:docMk/>
            <pc:sldMk cId="3914993989" sldId="2423"/>
            <ac:spMk id="79" creationId="{769B4149-6925-D213-7E5B-026AB23C4181}"/>
          </ac:spMkLst>
        </pc:spChg>
        <pc:spChg chg="mod">
          <ac:chgData name="paul meaney" userId="8f3b41ac-413d-46e0-bc97-8181c95bcdc2" providerId="ADAL" clId="{5787B42F-48D4-4548-BDDD-413B41CD9B01}" dt="2024-08-12T08:57:00.096" v="34588"/>
          <ac:spMkLst>
            <pc:docMk/>
            <pc:sldMk cId="3914993989" sldId="2423"/>
            <ac:spMk id="80" creationId="{ED625210-AE3C-FCFE-099C-0310EDADFA2C}"/>
          </ac:spMkLst>
        </pc:spChg>
        <pc:spChg chg="mod">
          <ac:chgData name="paul meaney" userId="8f3b41ac-413d-46e0-bc97-8181c95bcdc2" providerId="ADAL" clId="{5787B42F-48D4-4548-BDDD-413B41CD9B01}" dt="2024-08-12T08:57:00.096" v="34588"/>
          <ac:spMkLst>
            <pc:docMk/>
            <pc:sldMk cId="3914993989" sldId="2423"/>
            <ac:spMk id="81" creationId="{36071B5F-C152-88CA-755E-0CB8E727C348}"/>
          </ac:spMkLst>
        </pc:spChg>
        <pc:spChg chg="mod">
          <ac:chgData name="paul meaney" userId="8f3b41ac-413d-46e0-bc97-8181c95bcdc2" providerId="ADAL" clId="{5787B42F-48D4-4548-BDDD-413B41CD9B01}" dt="2024-08-12T08:57:00.096" v="34588"/>
          <ac:spMkLst>
            <pc:docMk/>
            <pc:sldMk cId="3914993989" sldId="2423"/>
            <ac:spMk id="82" creationId="{11FE562D-3EE2-EF8A-A9BD-A91C1887F92E}"/>
          </ac:spMkLst>
        </pc:spChg>
        <pc:spChg chg="mod">
          <ac:chgData name="paul meaney" userId="8f3b41ac-413d-46e0-bc97-8181c95bcdc2" providerId="ADAL" clId="{5787B42F-48D4-4548-BDDD-413B41CD9B01}" dt="2024-08-12T08:57:00.096" v="34588"/>
          <ac:spMkLst>
            <pc:docMk/>
            <pc:sldMk cId="3914993989" sldId="2423"/>
            <ac:spMk id="83" creationId="{74DF7702-B323-B6E5-C150-59A1E6D878B7}"/>
          </ac:spMkLst>
        </pc:spChg>
        <pc:spChg chg="mod">
          <ac:chgData name="paul meaney" userId="8f3b41ac-413d-46e0-bc97-8181c95bcdc2" providerId="ADAL" clId="{5787B42F-48D4-4548-BDDD-413B41CD9B01}" dt="2024-08-12T08:57:00.096" v="34588"/>
          <ac:spMkLst>
            <pc:docMk/>
            <pc:sldMk cId="3914993989" sldId="2423"/>
            <ac:spMk id="84" creationId="{1EE949BE-955E-942B-D652-2ABEE2222DCB}"/>
          </ac:spMkLst>
        </pc:spChg>
        <pc:spChg chg="mod">
          <ac:chgData name="paul meaney" userId="8f3b41ac-413d-46e0-bc97-8181c95bcdc2" providerId="ADAL" clId="{5787B42F-48D4-4548-BDDD-413B41CD9B01}" dt="2024-08-12T08:57:00.096" v="34588"/>
          <ac:spMkLst>
            <pc:docMk/>
            <pc:sldMk cId="3914993989" sldId="2423"/>
            <ac:spMk id="85" creationId="{0B1FE498-CACA-6718-EB00-77B9E9E4CF59}"/>
          </ac:spMkLst>
        </pc:spChg>
        <pc:spChg chg="mod">
          <ac:chgData name="paul meaney" userId="8f3b41ac-413d-46e0-bc97-8181c95bcdc2" providerId="ADAL" clId="{5787B42F-48D4-4548-BDDD-413B41CD9B01}" dt="2024-08-12T08:57:00.096" v="34588"/>
          <ac:spMkLst>
            <pc:docMk/>
            <pc:sldMk cId="3914993989" sldId="2423"/>
            <ac:spMk id="86" creationId="{7F6DB42D-158E-369D-9349-B562B89AF408}"/>
          </ac:spMkLst>
        </pc:spChg>
        <pc:spChg chg="add mod">
          <ac:chgData name="paul meaney" userId="8f3b41ac-413d-46e0-bc97-8181c95bcdc2" providerId="ADAL" clId="{5787B42F-48D4-4548-BDDD-413B41CD9B01}" dt="2024-08-12T09:01:49.114" v="34780" actId="14100"/>
          <ac:spMkLst>
            <pc:docMk/>
            <pc:sldMk cId="3914993989" sldId="2423"/>
            <ac:spMk id="87" creationId="{D948EECE-DA41-9B03-6504-3402C0ED80B5}"/>
          </ac:spMkLst>
        </pc:spChg>
        <pc:spChg chg="add mod">
          <ac:chgData name="paul meaney" userId="8f3b41ac-413d-46e0-bc97-8181c95bcdc2" providerId="ADAL" clId="{5787B42F-48D4-4548-BDDD-413B41CD9B01}" dt="2024-08-12T09:03:49.653" v="34830" actId="1076"/>
          <ac:spMkLst>
            <pc:docMk/>
            <pc:sldMk cId="3914993989" sldId="2423"/>
            <ac:spMk id="88" creationId="{3F7E3C2F-B22B-9E6E-3348-7D68ADA28CAB}"/>
          </ac:spMkLst>
        </pc:spChg>
        <pc:spChg chg="add mod">
          <ac:chgData name="paul meaney" userId="8f3b41ac-413d-46e0-bc97-8181c95bcdc2" providerId="ADAL" clId="{5787B42F-48D4-4548-BDDD-413B41CD9B01}" dt="2024-08-12T09:33:24.604" v="35510" actId="1076"/>
          <ac:spMkLst>
            <pc:docMk/>
            <pc:sldMk cId="3914993989" sldId="2423"/>
            <ac:spMk id="89" creationId="{D4D2BD30-9E56-0500-D3DE-E558D21133DB}"/>
          </ac:spMkLst>
        </pc:spChg>
        <pc:spChg chg="add mod ord">
          <ac:chgData name="paul meaney" userId="8f3b41ac-413d-46e0-bc97-8181c95bcdc2" providerId="ADAL" clId="{5787B42F-48D4-4548-BDDD-413B41CD9B01}" dt="2024-08-12T09:20:41.767" v="35026" actId="208"/>
          <ac:spMkLst>
            <pc:docMk/>
            <pc:sldMk cId="3914993989" sldId="2423"/>
            <ac:spMk id="90" creationId="{F72DCC5B-4EED-02A2-E8F0-210CCDD060E2}"/>
          </ac:spMkLst>
        </pc:spChg>
        <pc:spChg chg="add mod">
          <ac:chgData name="paul meaney" userId="8f3b41ac-413d-46e0-bc97-8181c95bcdc2" providerId="ADAL" clId="{5787B42F-48D4-4548-BDDD-413B41CD9B01}" dt="2024-08-12T09:02:01.621" v="34784" actId="14100"/>
          <ac:spMkLst>
            <pc:docMk/>
            <pc:sldMk cId="3914993989" sldId="2423"/>
            <ac:spMk id="91" creationId="{42F951C6-9432-653C-FAD5-2773B65D1EDE}"/>
          </ac:spMkLst>
        </pc:spChg>
        <pc:spChg chg="mod">
          <ac:chgData name="paul meaney" userId="8f3b41ac-413d-46e0-bc97-8181c95bcdc2" providerId="ADAL" clId="{5787B42F-48D4-4548-BDDD-413B41CD9B01}" dt="2024-08-12T09:01:51.855" v="34781"/>
          <ac:spMkLst>
            <pc:docMk/>
            <pc:sldMk cId="3914993989" sldId="2423"/>
            <ac:spMk id="94" creationId="{41184E66-48D2-E118-7764-09B5FA9BA923}"/>
          </ac:spMkLst>
        </pc:spChg>
        <pc:spChg chg="mod">
          <ac:chgData name="paul meaney" userId="8f3b41ac-413d-46e0-bc97-8181c95bcdc2" providerId="ADAL" clId="{5787B42F-48D4-4548-BDDD-413B41CD9B01}" dt="2024-08-12T09:01:51.855" v="34781"/>
          <ac:spMkLst>
            <pc:docMk/>
            <pc:sldMk cId="3914993989" sldId="2423"/>
            <ac:spMk id="95" creationId="{D10FD679-E4DE-8238-B4E4-86D49388F132}"/>
          </ac:spMkLst>
        </pc:spChg>
        <pc:spChg chg="mod">
          <ac:chgData name="paul meaney" userId="8f3b41ac-413d-46e0-bc97-8181c95bcdc2" providerId="ADAL" clId="{5787B42F-48D4-4548-BDDD-413B41CD9B01}" dt="2024-08-12T09:02:03.262" v="34785"/>
          <ac:spMkLst>
            <pc:docMk/>
            <pc:sldMk cId="3914993989" sldId="2423"/>
            <ac:spMk id="97" creationId="{028DF6F6-7B6E-AAE1-D107-0CE66883C835}"/>
          </ac:spMkLst>
        </pc:spChg>
        <pc:spChg chg="mod">
          <ac:chgData name="paul meaney" userId="8f3b41ac-413d-46e0-bc97-8181c95bcdc2" providerId="ADAL" clId="{5787B42F-48D4-4548-BDDD-413B41CD9B01}" dt="2024-08-12T09:02:03.262" v="34785"/>
          <ac:spMkLst>
            <pc:docMk/>
            <pc:sldMk cId="3914993989" sldId="2423"/>
            <ac:spMk id="98" creationId="{2EA2624E-F7D5-CEC8-A877-14F1E94A824F}"/>
          </ac:spMkLst>
        </pc:spChg>
        <pc:spChg chg="add mod">
          <ac:chgData name="paul meaney" userId="8f3b41ac-413d-46e0-bc97-8181c95bcdc2" providerId="ADAL" clId="{5787B42F-48D4-4548-BDDD-413B41CD9B01}" dt="2024-08-12T09:17:46.027" v="35016" actId="1076"/>
          <ac:spMkLst>
            <pc:docMk/>
            <pc:sldMk cId="3914993989" sldId="2423"/>
            <ac:spMk id="99" creationId="{FB3F542B-4156-7F34-7C0B-118322E6F8E5}"/>
          </ac:spMkLst>
        </pc:spChg>
        <pc:spChg chg="add mod">
          <ac:chgData name="paul meaney" userId="8f3b41ac-413d-46e0-bc97-8181c95bcdc2" providerId="ADAL" clId="{5787B42F-48D4-4548-BDDD-413B41CD9B01}" dt="2024-08-12T09:33:48.231" v="35515" actId="1076"/>
          <ac:spMkLst>
            <pc:docMk/>
            <pc:sldMk cId="3914993989" sldId="2423"/>
            <ac:spMk id="100" creationId="{3367A7C5-A386-B763-47EB-0B003D36A5CF}"/>
          </ac:spMkLst>
        </pc:spChg>
        <pc:spChg chg="add mod">
          <ac:chgData name="paul meaney" userId="8f3b41ac-413d-46e0-bc97-8181c95bcdc2" providerId="ADAL" clId="{5787B42F-48D4-4548-BDDD-413B41CD9B01}" dt="2024-08-12T09:25:37.762" v="35104" actId="208"/>
          <ac:spMkLst>
            <pc:docMk/>
            <pc:sldMk cId="3914993989" sldId="2423"/>
            <ac:spMk id="101" creationId="{E16A1171-E43F-5538-54C0-965D42EA46B6}"/>
          </ac:spMkLst>
        </pc:spChg>
        <pc:grpChg chg="add mod">
          <ac:chgData name="paul meaney" userId="8f3b41ac-413d-46e0-bc97-8181c95bcdc2" providerId="ADAL" clId="{5787B42F-48D4-4548-BDDD-413B41CD9B01}" dt="2024-08-12T09:01:07.603" v="34769" actId="1076"/>
          <ac:grpSpMkLst>
            <pc:docMk/>
            <pc:sldMk cId="3914993989" sldId="2423"/>
            <ac:grpSpMk id="3" creationId="{9525C9B9-6124-2D45-B0CA-86D64F56D3F4}"/>
          </ac:grpSpMkLst>
        </pc:grpChg>
        <pc:grpChg chg="mod">
          <ac:chgData name="paul meaney" userId="8f3b41ac-413d-46e0-bc97-8181c95bcdc2" providerId="ADAL" clId="{5787B42F-48D4-4548-BDDD-413B41CD9B01}" dt="2024-08-12T09:21:03.085" v="35087" actId="14100"/>
          <ac:grpSpMkLst>
            <pc:docMk/>
            <pc:sldMk cId="3914993989" sldId="2423"/>
            <ac:grpSpMk id="5" creationId="{4A1C536A-E885-0E43-5916-97CF40EE515F}"/>
          </ac:grpSpMkLst>
        </pc:grpChg>
        <pc:grpChg chg="add mod">
          <ac:chgData name="paul meaney" userId="8f3b41ac-413d-46e0-bc97-8181c95bcdc2" providerId="ADAL" clId="{5787B42F-48D4-4548-BDDD-413B41CD9B01}" dt="2024-08-12T08:47:47.859" v="34328" actId="1076"/>
          <ac:grpSpMkLst>
            <pc:docMk/>
            <pc:sldMk cId="3914993989" sldId="2423"/>
            <ac:grpSpMk id="15" creationId="{9900A5E6-C101-E47D-E2F5-8DEC8EB39ABB}"/>
          </ac:grpSpMkLst>
        </pc:grpChg>
        <pc:grpChg chg="del mod">
          <ac:chgData name="paul meaney" userId="8f3b41ac-413d-46e0-bc97-8181c95bcdc2" providerId="ADAL" clId="{5787B42F-48D4-4548-BDDD-413B41CD9B01}" dt="2024-08-12T08:49:15.482" v="34400" actId="165"/>
          <ac:grpSpMkLst>
            <pc:docMk/>
            <pc:sldMk cId="3914993989" sldId="2423"/>
            <ac:grpSpMk id="27" creationId="{80E0C093-BBE0-BEA5-3FEB-C0FFA5D9C37F}"/>
          </ac:grpSpMkLst>
        </pc:grpChg>
        <pc:grpChg chg="add mod">
          <ac:chgData name="paul meaney" userId="8f3b41ac-413d-46e0-bc97-8181c95bcdc2" providerId="ADAL" clId="{5787B42F-48D4-4548-BDDD-413B41CD9B01}" dt="2024-08-12T09:01:04.517" v="34768" actId="1076"/>
          <ac:grpSpMkLst>
            <pc:docMk/>
            <pc:sldMk cId="3914993989" sldId="2423"/>
            <ac:grpSpMk id="31" creationId="{F2DC1808-F3DB-8A3C-28D9-1F77D323614C}"/>
          </ac:grpSpMkLst>
        </pc:grpChg>
        <pc:grpChg chg="add mod topLvl">
          <ac:chgData name="paul meaney" userId="8f3b41ac-413d-46e0-bc97-8181c95bcdc2" providerId="ADAL" clId="{5787B42F-48D4-4548-BDDD-413B41CD9B01}" dt="2024-08-12T08:53:26.994" v="34461" actId="164"/>
          <ac:grpSpMkLst>
            <pc:docMk/>
            <pc:sldMk cId="3914993989" sldId="2423"/>
            <ac:grpSpMk id="33" creationId="{CD6646FC-B895-6B1D-0D8E-8497F3812C87}"/>
          </ac:grpSpMkLst>
        </pc:grpChg>
        <pc:grpChg chg="del mod">
          <ac:chgData name="paul meaney" userId="8f3b41ac-413d-46e0-bc97-8181c95bcdc2" providerId="ADAL" clId="{5787B42F-48D4-4548-BDDD-413B41CD9B01}" dt="2024-08-12T08:50:08.863" v="34414" actId="165"/>
          <ac:grpSpMkLst>
            <pc:docMk/>
            <pc:sldMk cId="3914993989" sldId="2423"/>
            <ac:grpSpMk id="35" creationId="{1871096F-121C-AA8C-71BC-7B8294645428}"/>
          </ac:grpSpMkLst>
        </pc:grpChg>
        <pc:grpChg chg="mod">
          <ac:chgData name="paul meaney" userId="8f3b41ac-413d-46e0-bc97-8181c95bcdc2" providerId="ADAL" clId="{5787B42F-48D4-4548-BDDD-413B41CD9B01}" dt="2024-08-12T08:52:50.643" v="34451" actId="165"/>
          <ac:grpSpMkLst>
            <pc:docMk/>
            <pc:sldMk cId="3914993989" sldId="2423"/>
            <ac:grpSpMk id="39" creationId="{AF010D08-BF73-8FBC-9CFA-3BDE853C8CDB}"/>
          </ac:grpSpMkLst>
        </pc:grpChg>
        <pc:grpChg chg="add del mod">
          <ac:chgData name="paul meaney" userId="8f3b41ac-413d-46e0-bc97-8181c95bcdc2" providerId="ADAL" clId="{5787B42F-48D4-4548-BDDD-413B41CD9B01}" dt="2024-08-12T08:52:50.643" v="34451" actId="165"/>
          <ac:grpSpMkLst>
            <pc:docMk/>
            <pc:sldMk cId="3914993989" sldId="2423"/>
            <ac:grpSpMk id="61" creationId="{EDBB2B90-3160-EDBE-D01A-41683639F837}"/>
          </ac:grpSpMkLst>
        </pc:grpChg>
        <pc:grpChg chg="add del mod">
          <ac:chgData name="paul meaney" userId="8f3b41ac-413d-46e0-bc97-8181c95bcdc2" providerId="ADAL" clId="{5787B42F-48D4-4548-BDDD-413B41CD9B01}" dt="2024-08-12T08:54:11.812" v="34535" actId="165"/>
          <ac:grpSpMkLst>
            <pc:docMk/>
            <pc:sldMk cId="3914993989" sldId="2423"/>
            <ac:grpSpMk id="62" creationId="{0737165C-26EF-FDCA-2A60-60A2CB4888C4}"/>
          </ac:grpSpMkLst>
        </pc:grpChg>
        <pc:grpChg chg="add mod">
          <ac:chgData name="paul meaney" userId="8f3b41ac-413d-46e0-bc97-8181c95bcdc2" providerId="ADAL" clId="{5787B42F-48D4-4548-BDDD-413B41CD9B01}" dt="2024-08-12T09:02:17.964" v="34790" actId="1076"/>
          <ac:grpSpMkLst>
            <pc:docMk/>
            <pc:sldMk cId="3914993989" sldId="2423"/>
            <ac:grpSpMk id="69" creationId="{748D4C2A-6312-2E25-CC46-6B2A5C64005D}"/>
          </ac:grpSpMkLst>
        </pc:grpChg>
        <pc:grpChg chg="add mod">
          <ac:chgData name="paul meaney" userId="8f3b41ac-413d-46e0-bc97-8181c95bcdc2" providerId="ADAL" clId="{5787B42F-48D4-4548-BDDD-413B41CD9B01}" dt="2024-08-12T09:16:49.978" v="35009" actId="1076"/>
          <ac:grpSpMkLst>
            <pc:docMk/>
            <pc:sldMk cId="3914993989" sldId="2423"/>
            <ac:grpSpMk id="74" creationId="{93D9FF4E-A4FE-36F6-AA27-9265202E0EDD}"/>
          </ac:grpSpMkLst>
        </pc:grpChg>
        <pc:grpChg chg="mod">
          <ac:chgData name="paul meaney" userId="8f3b41ac-413d-46e0-bc97-8181c95bcdc2" providerId="ADAL" clId="{5787B42F-48D4-4548-BDDD-413B41CD9B01}" dt="2024-08-12T08:57:00.096" v="34588"/>
          <ac:grpSpMkLst>
            <pc:docMk/>
            <pc:sldMk cId="3914993989" sldId="2423"/>
            <ac:grpSpMk id="75" creationId="{688B34AB-1B3C-3FAB-29A6-AE7601A2FDA8}"/>
          </ac:grpSpMkLst>
        </pc:grpChg>
        <pc:grpChg chg="add mod ord">
          <ac:chgData name="paul meaney" userId="8f3b41ac-413d-46e0-bc97-8181c95bcdc2" providerId="ADAL" clId="{5787B42F-48D4-4548-BDDD-413B41CD9B01}" dt="2024-08-12T09:01:30.698" v="34775" actId="167"/>
          <ac:grpSpMkLst>
            <pc:docMk/>
            <pc:sldMk cId="3914993989" sldId="2423"/>
            <ac:grpSpMk id="92" creationId="{A0098CB0-081E-994D-9800-00F08B649A2D}"/>
          </ac:grpSpMkLst>
        </pc:grpChg>
        <pc:grpChg chg="add mod">
          <ac:chgData name="paul meaney" userId="8f3b41ac-413d-46e0-bc97-8181c95bcdc2" providerId="ADAL" clId="{5787B42F-48D4-4548-BDDD-413B41CD9B01}" dt="2024-08-12T09:02:14.830" v="34789" actId="1076"/>
          <ac:grpSpMkLst>
            <pc:docMk/>
            <pc:sldMk cId="3914993989" sldId="2423"/>
            <ac:grpSpMk id="93" creationId="{84116D94-4815-4A9F-2091-BC95CB66B720}"/>
          </ac:grpSpMkLst>
        </pc:grpChg>
        <pc:grpChg chg="add mod">
          <ac:chgData name="paul meaney" userId="8f3b41ac-413d-46e0-bc97-8181c95bcdc2" providerId="ADAL" clId="{5787B42F-48D4-4548-BDDD-413B41CD9B01}" dt="2024-08-12T09:02:10.211" v="34787" actId="14100"/>
          <ac:grpSpMkLst>
            <pc:docMk/>
            <pc:sldMk cId="3914993989" sldId="2423"/>
            <ac:grpSpMk id="96" creationId="{582B2A88-ED11-0D6E-401A-7B53618536EC}"/>
          </ac:grpSpMkLst>
        </pc:grpChg>
        <pc:graphicFrameChg chg="del">
          <ac:chgData name="paul meaney" userId="8f3b41ac-413d-46e0-bc97-8181c95bcdc2" providerId="ADAL" clId="{5787B42F-48D4-4548-BDDD-413B41CD9B01}" dt="2024-08-12T08:47:10.752" v="34317" actId="478"/>
          <ac:graphicFrameMkLst>
            <pc:docMk/>
            <pc:sldMk cId="3914993989" sldId="2423"/>
            <ac:graphicFrameMk id="36" creationId="{2081D909-5465-1D8B-0535-4C3153B251D7}"/>
          </ac:graphicFrameMkLst>
        </pc:graphicFrameChg>
        <pc:picChg chg="del">
          <ac:chgData name="paul meaney" userId="8f3b41ac-413d-46e0-bc97-8181c95bcdc2" providerId="ADAL" clId="{5787B42F-48D4-4548-BDDD-413B41CD9B01}" dt="2024-08-12T08:47:37.785" v="34323" actId="478"/>
          <ac:picMkLst>
            <pc:docMk/>
            <pc:sldMk cId="3914993989" sldId="2423"/>
            <ac:picMk id="6" creationId="{76C622EB-6FBF-93CD-623E-7466C8D7A6D2}"/>
          </ac:picMkLst>
        </pc:picChg>
        <pc:picChg chg="mod topLvl">
          <ac:chgData name="paul meaney" userId="8f3b41ac-413d-46e0-bc97-8181c95bcdc2" providerId="ADAL" clId="{5787B42F-48D4-4548-BDDD-413B41CD9B01}" dt="2024-08-12T08:50:01.317" v="34413" actId="164"/>
          <ac:picMkLst>
            <pc:docMk/>
            <pc:sldMk cId="3914993989" sldId="2423"/>
            <ac:picMk id="8" creationId="{9921F536-2AFC-15DD-08D9-9C072CB98775}"/>
          </ac:picMkLst>
        </pc:picChg>
        <pc:picChg chg="mod">
          <ac:chgData name="paul meaney" userId="8f3b41ac-413d-46e0-bc97-8181c95bcdc2" providerId="ADAL" clId="{5787B42F-48D4-4548-BDDD-413B41CD9B01}" dt="2024-08-12T08:47:42.198" v="34325"/>
          <ac:picMkLst>
            <pc:docMk/>
            <pc:sldMk cId="3914993989" sldId="2423"/>
            <ac:picMk id="16" creationId="{3064B0AE-DE5C-2E26-5E14-4E34DE634C5C}"/>
          </ac:picMkLst>
        </pc:picChg>
        <pc:picChg chg="mod topLvl">
          <ac:chgData name="paul meaney" userId="8f3b41ac-413d-46e0-bc97-8181c95bcdc2" providerId="ADAL" clId="{5787B42F-48D4-4548-BDDD-413B41CD9B01}" dt="2024-08-12T08:53:26.994" v="34461" actId="164"/>
          <ac:picMkLst>
            <pc:docMk/>
            <pc:sldMk cId="3914993989" sldId="2423"/>
            <ac:picMk id="17" creationId="{F9E66672-9D5B-2432-1022-E87143651C8A}"/>
          </ac:picMkLst>
        </pc:picChg>
        <pc:picChg chg="mod topLvl">
          <ac:chgData name="paul meaney" userId="8f3b41ac-413d-46e0-bc97-8181c95bcdc2" providerId="ADAL" clId="{5787B42F-48D4-4548-BDDD-413B41CD9B01}" dt="2024-08-12T08:50:01.317" v="34413" actId="164"/>
          <ac:picMkLst>
            <pc:docMk/>
            <pc:sldMk cId="3914993989" sldId="2423"/>
            <ac:picMk id="18" creationId="{5551111C-0796-8E9D-39BF-4CFAA78EFBA3}"/>
          </ac:picMkLst>
        </pc:picChg>
        <pc:picChg chg="mod topLvl">
          <ac:chgData name="paul meaney" userId="8f3b41ac-413d-46e0-bc97-8181c95bcdc2" providerId="ADAL" clId="{5787B42F-48D4-4548-BDDD-413B41CD9B01}" dt="2024-08-12T08:50:01.317" v="34413" actId="164"/>
          <ac:picMkLst>
            <pc:docMk/>
            <pc:sldMk cId="3914993989" sldId="2423"/>
            <ac:picMk id="23" creationId="{8C01B119-B29A-0541-7237-5D713940BB1C}"/>
          </ac:picMkLst>
        </pc:picChg>
        <pc:picChg chg="mod topLvl">
          <ac:chgData name="paul meaney" userId="8f3b41ac-413d-46e0-bc97-8181c95bcdc2" providerId="ADAL" clId="{5787B42F-48D4-4548-BDDD-413B41CD9B01}" dt="2024-08-12T08:50:01.317" v="34413" actId="164"/>
          <ac:picMkLst>
            <pc:docMk/>
            <pc:sldMk cId="3914993989" sldId="2423"/>
            <ac:picMk id="26" creationId="{D079092F-ECBB-EDFE-C51F-D5BED3E65DA2}"/>
          </ac:picMkLst>
        </pc:picChg>
        <pc:picChg chg="mod topLvl">
          <ac:chgData name="paul meaney" userId="8f3b41ac-413d-46e0-bc97-8181c95bcdc2" providerId="ADAL" clId="{5787B42F-48D4-4548-BDDD-413B41CD9B01}" dt="2024-08-12T08:53:26.994" v="34461" actId="164"/>
          <ac:picMkLst>
            <pc:docMk/>
            <pc:sldMk cId="3914993989" sldId="2423"/>
            <ac:picMk id="28" creationId="{A6719A39-C3C0-037B-0A20-0C28E2647C3C}"/>
          </ac:picMkLst>
        </pc:picChg>
        <pc:picChg chg="mod topLvl">
          <ac:chgData name="paul meaney" userId="8f3b41ac-413d-46e0-bc97-8181c95bcdc2" providerId="ADAL" clId="{5787B42F-48D4-4548-BDDD-413B41CD9B01}" dt="2024-08-12T08:53:26.994" v="34461" actId="164"/>
          <ac:picMkLst>
            <pc:docMk/>
            <pc:sldMk cId="3914993989" sldId="2423"/>
            <ac:picMk id="29" creationId="{813D2DBF-D866-27E0-42CB-4A591F475A2D}"/>
          </ac:picMkLst>
        </pc:picChg>
        <pc:picChg chg="mod topLvl">
          <ac:chgData name="paul meaney" userId="8f3b41ac-413d-46e0-bc97-8181c95bcdc2" providerId="ADAL" clId="{5787B42F-48D4-4548-BDDD-413B41CD9B01}" dt="2024-08-12T08:53:26.994" v="34461" actId="164"/>
          <ac:picMkLst>
            <pc:docMk/>
            <pc:sldMk cId="3914993989" sldId="2423"/>
            <ac:picMk id="30" creationId="{EBF64EE9-23C0-0A2D-CF5C-00CB025E3841}"/>
          </ac:picMkLst>
        </pc:picChg>
        <pc:picChg chg="del">
          <ac:chgData name="paul meaney" userId="8f3b41ac-413d-46e0-bc97-8181c95bcdc2" providerId="ADAL" clId="{5787B42F-48D4-4548-BDDD-413B41CD9B01}" dt="2024-08-12T09:24:15.852" v="35095" actId="478"/>
          <ac:picMkLst>
            <pc:docMk/>
            <pc:sldMk cId="3914993989" sldId="2423"/>
            <ac:picMk id="51" creationId="{1B905E71-E0CA-0752-66A2-7C6D61C1F49C}"/>
          </ac:picMkLst>
        </pc:picChg>
        <pc:picChg chg="mod topLvl">
          <ac:chgData name="paul meaney" userId="8f3b41ac-413d-46e0-bc97-8181c95bcdc2" providerId="ADAL" clId="{5787B42F-48D4-4548-BDDD-413B41CD9B01}" dt="2024-08-12T09:01:21.626" v="34772" actId="164"/>
          <ac:picMkLst>
            <pc:docMk/>
            <pc:sldMk cId="3914993989" sldId="2423"/>
            <ac:picMk id="64" creationId="{1C52E931-4FDF-FBD2-A26C-E8835065482F}"/>
          </ac:picMkLst>
        </pc:picChg>
        <pc:picChg chg="mod topLvl">
          <ac:chgData name="paul meaney" userId="8f3b41ac-413d-46e0-bc97-8181c95bcdc2" providerId="ADAL" clId="{5787B42F-48D4-4548-BDDD-413B41CD9B01}" dt="2024-08-12T09:01:21.626" v="34772" actId="164"/>
          <ac:picMkLst>
            <pc:docMk/>
            <pc:sldMk cId="3914993989" sldId="2423"/>
            <ac:picMk id="65" creationId="{B46BB33B-1FC6-3260-004A-4679FB373EA1}"/>
          </ac:picMkLst>
        </pc:picChg>
        <pc:picChg chg="mod topLvl">
          <ac:chgData name="paul meaney" userId="8f3b41ac-413d-46e0-bc97-8181c95bcdc2" providerId="ADAL" clId="{5787B42F-48D4-4548-BDDD-413B41CD9B01}" dt="2024-08-12T09:01:21.626" v="34772" actId="164"/>
          <ac:picMkLst>
            <pc:docMk/>
            <pc:sldMk cId="3914993989" sldId="2423"/>
            <ac:picMk id="66" creationId="{1BDA1797-32F7-A18F-DFCF-DD7A46931CDE}"/>
          </ac:picMkLst>
        </pc:picChg>
        <pc:picChg chg="mod topLvl">
          <ac:chgData name="paul meaney" userId="8f3b41ac-413d-46e0-bc97-8181c95bcdc2" providerId="ADAL" clId="{5787B42F-48D4-4548-BDDD-413B41CD9B01}" dt="2024-08-12T09:01:21.626" v="34772" actId="164"/>
          <ac:picMkLst>
            <pc:docMk/>
            <pc:sldMk cId="3914993989" sldId="2423"/>
            <ac:picMk id="67" creationId="{B9E92E95-A0EF-A46E-B263-32EB7AE3A4AF}"/>
          </ac:picMkLst>
        </pc:picChg>
        <pc:picChg chg="mod">
          <ac:chgData name="paul meaney" userId="8f3b41ac-413d-46e0-bc97-8181c95bcdc2" providerId="ADAL" clId="{5787B42F-48D4-4548-BDDD-413B41CD9B01}" dt="2024-08-12T09:24:40.087" v="35100"/>
          <ac:picMkLst>
            <pc:docMk/>
            <pc:sldMk cId="3914993989" sldId="2423"/>
            <ac:picMk id="102" creationId="{0D7C4805-CC0C-9722-F25C-BB0C03C982B6}"/>
          </ac:picMkLst>
        </pc:picChg>
      </pc:sldChg>
      <pc:sldChg chg="addSp delSp modSp new mod setBg">
        <pc:chgData name="paul meaney" userId="8f3b41ac-413d-46e0-bc97-8181c95bcdc2" providerId="ADAL" clId="{5787B42F-48D4-4548-BDDD-413B41CD9B01}" dt="2024-08-12T16:04:52.165" v="44722" actId="20577"/>
        <pc:sldMkLst>
          <pc:docMk/>
          <pc:sldMk cId="3218981851" sldId="2424"/>
        </pc:sldMkLst>
        <pc:spChg chg="mod">
          <ac:chgData name="paul meaney" userId="8f3b41ac-413d-46e0-bc97-8181c95bcdc2" providerId="ADAL" clId="{5787B42F-48D4-4548-BDDD-413B41CD9B01}" dt="2024-08-12T16:04:52.165" v="44722" actId="20577"/>
          <ac:spMkLst>
            <pc:docMk/>
            <pc:sldMk cId="3218981851" sldId="2424"/>
            <ac:spMk id="2" creationId="{28E022C7-A745-01CB-8117-0DFAA2C63DDA}"/>
          </ac:spMkLst>
        </pc:spChg>
        <pc:spChg chg="del mod">
          <ac:chgData name="paul meaney" userId="8f3b41ac-413d-46e0-bc97-8181c95bcdc2" providerId="ADAL" clId="{5787B42F-48D4-4548-BDDD-413B41CD9B01}" dt="2024-08-09T15:53:42.206" v="29948" actId="26606"/>
          <ac:spMkLst>
            <pc:docMk/>
            <pc:sldMk cId="3218981851" sldId="2424"/>
            <ac:spMk id="3" creationId="{4C9A0F27-6171-4CFC-22DF-4AAD6DBD57A1}"/>
          </ac:spMkLst>
        </pc:spChg>
        <pc:spChg chg="mod">
          <ac:chgData name="paul meaney" userId="8f3b41ac-413d-46e0-bc97-8181c95bcdc2" providerId="ADAL" clId="{5787B42F-48D4-4548-BDDD-413B41CD9B01}" dt="2024-08-09T15:53:51.837" v="29951" actId="26606"/>
          <ac:spMkLst>
            <pc:docMk/>
            <pc:sldMk cId="3218981851" sldId="2424"/>
            <ac:spMk id="4" creationId="{FBFB22DD-A0AB-DD78-B55A-F046447CC29B}"/>
          </ac:spMkLst>
        </pc:spChg>
        <pc:spChg chg="add del">
          <ac:chgData name="paul meaney" userId="8f3b41ac-413d-46e0-bc97-8181c95bcdc2" providerId="ADAL" clId="{5787B42F-48D4-4548-BDDD-413B41CD9B01}" dt="2024-08-09T15:53:48.171" v="29950" actId="26606"/>
          <ac:spMkLst>
            <pc:docMk/>
            <pc:sldMk cId="3218981851" sldId="2424"/>
            <ac:spMk id="11" creationId="{FB5993E2-C02B-4335-ABA5-D8EC465551E3}"/>
          </ac:spMkLst>
        </pc:spChg>
        <pc:spChg chg="add del">
          <ac:chgData name="paul meaney" userId="8f3b41ac-413d-46e0-bc97-8181c95bcdc2" providerId="ADAL" clId="{5787B42F-48D4-4548-BDDD-413B41CD9B01}" dt="2024-08-09T15:53:48.171" v="29950" actId="26606"/>
          <ac:spMkLst>
            <pc:docMk/>
            <pc:sldMk cId="3218981851" sldId="2424"/>
            <ac:spMk id="13" creationId="{C0B801A2-5622-4BE8-9AD2-C337A2CD0022}"/>
          </ac:spMkLst>
        </pc:spChg>
        <pc:spChg chg="add del">
          <ac:chgData name="paul meaney" userId="8f3b41ac-413d-46e0-bc97-8181c95bcdc2" providerId="ADAL" clId="{5787B42F-48D4-4548-BDDD-413B41CD9B01}" dt="2024-08-09T15:53:48.171" v="29950" actId="26606"/>
          <ac:spMkLst>
            <pc:docMk/>
            <pc:sldMk cId="3218981851" sldId="2424"/>
            <ac:spMk id="15" creationId="{B7AF614F-5BC3-4086-99F5-B87C5847A071}"/>
          </ac:spMkLst>
        </pc:spChg>
        <pc:spChg chg="add del">
          <ac:chgData name="paul meaney" userId="8f3b41ac-413d-46e0-bc97-8181c95bcdc2" providerId="ADAL" clId="{5787B42F-48D4-4548-BDDD-413B41CD9B01}" dt="2024-08-09T15:53:51.837" v="29951" actId="26606"/>
          <ac:spMkLst>
            <pc:docMk/>
            <pc:sldMk cId="3218981851" sldId="2424"/>
            <ac:spMk id="20" creationId="{FB5993E2-C02B-4335-ABA5-D8EC465551E3}"/>
          </ac:spMkLst>
        </pc:spChg>
        <pc:spChg chg="add del">
          <ac:chgData name="paul meaney" userId="8f3b41ac-413d-46e0-bc97-8181c95bcdc2" providerId="ADAL" clId="{5787B42F-48D4-4548-BDDD-413B41CD9B01}" dt="2024-08-09T15:53:51.837" v="29951" actId="26606"/>
          <ac:spMkLst>
            <pc:docMk/>
            <pc:sldMk cId="3218981851" sldId="2424"/>
            <ac:spMk id="22" creationId="{C0B801A2-5622-4BE8-9AD2-C337A2CD0022}"/>
          </ac:spMkLst>
        </pc:spChg>
        <pc:spChg chg="add del">
          <ac:chgData name="paul meaney" userId="8f3b41ac-413d-46e0-bc97-8181c95bcdc2" providerId="ADAL" clId="{5787B42F-48D4-4548-BDDD-413B41CD9B01}" dt="2024-08-09T15:53:51.837" v="29951" actId="26606"/>
          <ac:spMkLst>
            <pc:docMk/>
            <pc:sldMk cId="3218981851" sldId="2424"/>
            <ac:spMk id="24" creationId="{B7AF614F-5BC3-4086-99F5-B87C5847A071}"/>
          </ac:spMkLst>
        </pc:spChg>
        <pc:graphicFrameChg chg="add mod modGraphic">
          <ac:chgData name="paul meaney" userId="8f3b41ac-413d-46e0-bc97-8181c95bcdc2" providerId="ADAL" clId="{5787B42F-48D4-4548-BDDD-413B41CD9B01}" dt="2024-08-09T16:33:48.031" v="31325" actId="114"/>
          <ac:graphicFrameMkLst>
            <pc:docMk/>
            <pc:sldMk cId="3218981851" sldId="2424"/>
            <ac:graphicFrameMk id="6" creationId="{A339F2AA-94C5-A970-FD27-30EAFA66DA16}"/>
          </ac:graphicFrameMkLst>
        </pc:graphicFrameChg>
      </pc:sldChg>
      <pc:sldChg chg="addSp delSp modSp new mod setBg">
        <pc:chgData name="paul meaney" userId="8f3b41ac-413d-46e0-bc97-8181c95bcdc2" providerId="ADAL" clId="{5787B42F-48D4-4548-BDDD-413B41CD9B01}" dt="2024-08-09T14:32:10.040" v="27606" actId="114"/>
        <pc:sldMkLst>
          <pc:docMk/>
          <pc:sldMk cId="4009662140" sldId="2425"/>
        </pc:sldMkLst>
        <pc:spChg chg="mod">
          <ac:chgData name="paul meaney" userId="8f3b41ac-413d-46e0-bc97-8181c95bcdc2" providerId="ADAL" clId="{5787B42F-48D4-4548-BDDD-413B41CD9B01}" dt="2024-08-09T14:31:27.576" v="27579" actId="26606"/>
          <ac:spMkLst>
            <pc:docMk/>
            <pc:sldMk cId="4009662140" sldId="2425"/>
            <ac:spMk id="2" creationId="{0B01479A-BD8A-6DDC-F694-1C25AFFA3223}"/>
          </ac:spMkLst>
        </pc:spChg>
        <pc:spChg chg="add del mod">
          <ac:chgData name="paul meaney" userId="8f3b41ac-413d-46e0-bc97-8181c95bcdc2" providerId="ADAL" clId="{5787B42F-48D4-4548-BDDD-413B41CD9B01}" dt="2024-08-09T14:31:18.194" v="27576" actId="26606"/>
          <ac:spMkLst>
            <pc:docMk/>
            <pc:sldMk cId="4009662140" sldId="2425"/>
            <ac:spMk id="3" creationId="{441333E0-D72C-BD4C-0544-E44E5B37DB5F}"/>
          </ac:spMkLst>
        </pc:spChg>
        <pc:spChg chg="mod">
          <ac:chgData name="paul meaney" userId="8f3b41ac-413d-46e0-bc97-8181c95bcdc2" providerId="ADAL" clId="{5787B42F-48D4-4548-BDDD-413B41CD9B01}" dt="2024-08-09T14:31:27.576" v="27579" actId="26606"/>
          <ac:spMkLst>
            <pc:docMk/>
            <pc:sldMk cId="4009662140" sldId="2425"/>
            <ac:spMk id="4" creationId="{BBD0A254-FD8F-9D99-9A63-58D2C3156C2D}"/>
          </ac:spMkLst>
        </pc:spChg>
        <pc:spChg chg="add del">
          <ac:chgData name="paul meaney" userId="8f3b41ac-413d-46e0-bc97-8181c95bcdc2" providerId="ADAL" clId="{5787B42F-48D4-4548-BDDD-413B41CD9B01}" dt="2024-08-09T14:31:24.837" v="27578" actId="26606"/>
          <ac:spMkLst>
            <pc:docMk/>
            <pc:sldMk cId="4009662140" sldId="2425"/>
            <ac:spMk id="12" creationId="{FB5993E2-C02B-4335-ABA5-D8EC465551E3}"/>
          </ac:spMkLst>
        </pc:spChg>
        <pc:spChg chg="add del">
          <ac:chgData name="paul meaney" userId="8f3b41ac-413d-46e0-bc97-8181c95bcdc2" providerId="ADAL" clId="{5787B42F-48D4-4548-BDDD-413B41CD9B01}" dt="2024-08-09T14:31:24.837" v="27578" actId="26606"/>
          <ac:spMkLst>
            <pc:docMk/>
            <pc:sldMk cId="4009662140" sldId="2425"/>
            <ac:spMk id="14" creationId="{C0B801A2-5622-4BE8-9AD2-C337A2CD0022}"/>
          </ac:spMkLst>
        </pc:spChg>
        <pc:spChg chg="add del">
          <ac:chgData name="paul meaney" userId="8f3b41ac-413d-46e0-bc97-8181c95bcdc2" providerId="ADAL" clId="{5787B42F-48D4-4548-BDDD-413B41CD9B01}" dt="2024-08-09T14:31:24.837" v="27578" actId="26606"/>
          <ac:spMkLst>
            <pc:docMk/>
            <pc:sldMk cId="4009662140" sldId="2425"/>
            <ac:spMk id="16" creationId="{B7AF614F-5BC3-4086-99F5-B87C5847A071}"/>
          </ac:spMkLst>
        </pc:spChg>
        <pc:spChg chg="add del">
          <ac:chgData name="paul meaney" userId="8f3b41ac-413d-46e0-bc97-8181c95bcdc2" providerId="ADAL" clId="{5787B42F-48D4-4548-BDDD-413B41CD9B01}" dt="2024-08-09T14:31:27.576" v="27579" actId="26606"/>
          <ac:spMkLst>
            <pc:docMk/>
            <pc:sldMk cId="4009662140" sldId="2425"/>
            <ac:spMk id="21" creationId="{FB5993E2-C02B-4335-ABA5-D8EC465551E3}"/>
          </ac:spMkLst>
        </pc:spChg>
        <pc:spChg chg="add del">
          <ac:chgData name="paul meaney" userId="8f3b41ac-413d-46e0-bc97-8181c95bcdc2" providerId="ADAL" clId="{5787B42F-48D4-4548-BDDD-413B41CD9B01}" dt="2024-08-09T14:31:27.576" v="27579" actId="26606"/>
          <ac:spMkLst>
            <pc:docMk/>
            <pc:sldMk cId="4009662140" sldId="2425"/>
            <ac:spMk id="23" creationId="{C0B801A2-5622-4BE8-9AD2-C337A2CD0022}"/>
          </ac:spMkLst>
        </pc:spChg>
        <pc:spChg chg="add del">
          <ac:chgData name="paul meaney" userId="8f3b41ac-413d-46e0-bc97-8181c95bcdc2" providerId="ADAL" clId="{5787B42F-48D4-4548-BDDD-413B41CD9B01}" dt="2024-08-09T14:31:27.576" v="27579" actId="26606"/>
          <ac:spMkLst>
            <pc:docMk/>
            <pc:sldMk cId="4009662140" sldId="2425"/>
            <ac:spMk id="25" creationId="{B7AF614F-5BC3-4086-99F5-B87C5847A071}"/>
          </ac:spMkLst>
        </pc:spChg>
        <pc:graphicFrameChg chg="add del">
          <ac:chgData name="paul meaney" userId="8f3b41ac-413d-46e0-bc97-8181c95bcdc2" providerId="ADAL" clId="{5787B42F-48D4-4548-BDDD-413B41CD9B01}" dt="2024-08-09T14:30:42.437" v="27472" actId="26606"/>
          <ac:graphicFrameMkLst>
            <pc:docMk/>
            <pc:sldMk cId="4009662140" sldId="2425"/>
            <ac:graphicFrameMk id="6" creationId="{B9B118DD-1AAB-DF6E-1F6B-142AE11FE79D}"/>
          </ac:graphicFrameMkLst>
        </pc:graphicFrameChg>
        <pc:graphicFrameChg chg="add mod modGraphic">
          <ac:chgData name="paul meaney" userId="8f3b41ac-413d-46e0-bc97-8181c95bcdc2" providerId="ADAL" clId="{5787B42F-48D4-4548-BDDD-413B41CD9B01}" dt="2024-08-09T14:32:10.040" v="27606" actId="114"/>
          <ac:graphicFrameMkLst>
            <pc:docMk/>
            <pc:sldMk cId="4009662140" sldId="2425"/>
            <ac:graphicFrameMk id="7" creationId="{EBB6A66A-942D-D662-A050-56DDCC574B70}"/>
          </ac:graphicFrameMkLst>
        </pc:graphicFrameChg>
      </pc:sldChg>
      <pc:sldChg chg="addSp delSp modSp new mod">
        <pc:chgData name="paul meaney" userId="8f3b41ac-413d-46e0-bc97-8181c95bcdc2" providerId="ADAL" clId="{5787B42F-48D4-4548-BDDD-413B41CD9B01}" dt="2024-08-09T15:25:41.145" v="28783" actId="14100"/>
        <pc:sldMkLst>
          <pc:docMk/>
          <pc:sldMk cId="740862914" sldId="2426"/>
        </pc:sldMkLst>
        <pc:spChg chg="mod">
          <ac:chgData name="paul meaney" userId="8f3b41ac-413d-46e0-bc97-8181c95bcdc2" providerId="ADAL" clId="{5787B42F-48D4-4548-BDDD-413B41CD9B01}" dt="2024-08-09T14:33:47.776" v="27629" actId="20577"/>
          <ac:spMkLst>
            <pc:docMk/>
            <pc:sldMk cId="740862914" sldId="2426"/>
            <ac:spMk id="2" creationId="{466649DB-9E1B-A509-80E9-1ABACB85BF6C}"/>
          </ac:spMkLst>
        </pc:spChg>
        <pc:spChg chg="del">
          <ac:chgData name="paul meaney" userId="8f3b41ac-413d-46e0-bc97-8181c95bcdc2" providerId="ADAL" clId="{5787B42F-48D4-4548-BDDD-413B41CD9B01}" dt="2024-08-09T14:33:49.553" v="27630"/>
          <ac:spMkLst>
            <pc:docMk/>
            <pc:sldMk cId="740862914" sldId="2426"/>
            <ac:spMk id="3" creationId="{13A328D2-82E9-1371-A354-95CBBF4DE499}"/>
          </ac:spMkLst>
        </pc:spChg>
        <pc:spChg chg="mod">
          <ac:chgData name="paul meaney" userId="8f3b41ac-413d-46e0-bc97-8181c95bcdc2" providerId="ADAL" clId="{5787B42F-48D4-4548-BDDD-413B41CD9B01}" dt="2024-08-09T14:35:31.225" v="28035"/>
          <ac:spMkLst>
            <pc:docMk/>
            <pc:sldMk cId="740862914" sldId="2426"/>
            <ac:spMk id="8" creationId="{B03829F3-47A1-C9CC-B259-AAF40FA6F2F6}"/>
          </ac:spMkLst>
        </pc:spChg>
        <pc:spChg chg="add mod">
          <ac:chgData name="paul meaney" userId="8f3b41ac-413d-46e0-bc97-8181c95bcdc2" providerId="ADAL" clId="{5787B42F-48D4-4548-BDDD-413B41CD9B01}" dt="2024-08-09T14:35:47.804" v="28099" actId="20577"/>
          <ac:spMkLst>
            <pc:docMk/>
            <pc:sldMk cId="740862914" sldId="2426"/>
            <ac:spMk id="9" creationId="{F0FA33B2-5A3B-9A5F-234E-54F2743EB20B}"/>
          </ac:spMkLst>
        </pc:spChg>
        <pc:spChg chg="add mod">
          <ac:chgData name="paul meaney" userId="8f3b41ac-413d-46e0-bc97-8181c95bcdc2" providerId="ADAL" clId="{5787B42F-48D4-4548-BDDD-413B41CD9B01}" dt="2024-08-09T15:25:41.145" v="28783" actId="14100"/>
          <ac:spMkLst>
            <pc:docMk/>
            <pc:sldMk cId="740862914" sldId="2426"/>
            <ac:spMk id="10" creationId="{93142494-F5C3-75DD-5B74-FCD79080F663}"/>
          </ac:spMkLst>
        </pc:spChg>
        <pc:spChg chg="add mod">
          <ac:chgData name="paul meaney" userId="8f3b41ac-413d-46e0-bc97-8181c95bcdc2" providerId="ADAL" clId="{5787B42F-48D4-4548-BDDD-413B41CD9B01}" dt="2024-08-09T14:40:36.826" v="28660" actId="14100"/>
          <ac:spMkLst>
            <pc:docMk/>
            <pc:sldMk cId="740862914" sldId="2426"/>
            <ac:spMk id="11" creationId="{0D4BD46A-F626-4ED4-8A19-30886F2139CF}"/>
          </ac:spMkLst>
        </pc:spChg>
        <pc:spChg chg="add mod">
          <ac:chgData name="paul meaney" userId="8f3b41ac-413d-46e0-bc97-8181c95bcdc2" providerId="ADAL" clId="{5787B42F-48D4-4548-BDDD-413B41CD9B01}" dt="2024-08-09T14:40:45.286" v="28662" actId="14100"/>
          <ac:spMkLst>
            <pc:docMk/>
            <pc:sldMk cId="740862914" sldId="2426"/>
            <ac:spMk id="12" creationId="{93EEEAC5-4C88-A178-8927-5689DF25A7DB}"/>
          </ac:spMkLst>
        </pc:spChg>
        <pc:spChg chg="add mod">
          <ac:chgData name="paul meaney" userId="8f3b41ac-413d-46e0-bc97-8181c95bcdc2" providerId="ADAL" clId="{5787B42F-48D4-4548-BDDD-413B41CD9B01}" dt="2024-08-09T14:40:47.699" v="28663" actId="14100"/>
          <ac:spMkLst>
            <pc:docMk/>
            <pc:sldMk cId="740862914" sldId="2426"/>
            <ac:spMk id="13" creationId="{5DCAF620-422C-DB38-2243-1903E3B29411}"/>
          </ac:spMkLst>
        </pc:spChg>
        <pc:spChg chg="mod">
          <ac:chgData name="paul meaney" userId="8f3b41ac-413d-46e0-bc97-8181c95bcdc2" providerId="ADAL" clId="{5787B42F-48D4-4548-BDDD-413B41CD9B01}" dt="2024-08-09T14:41:24.827" v="28668" actId="14100"/>
          <ac:spMkLst>
            <pc:docMk/>
            <pc:sldMk cId="740862914" sldId="2426"/>
            <ac:spMk id="15" creationId="{A6889353-BDCB-3477-BE8A-B72193A3BC53}"/>
          </ac:spMkLst>
        </pc:spChg>
        <pc:spChg chg="mod">
          <ac:chgData name="paul meaney" userId="8f3b41ac-413d-46e0-bc97-8181c95bcdc2" providerId="ADAL" clId="{5787B42F-48D4-4548-BDDD-413B41CD9B01}" dt="2024-08-09T14:41:36.256" v="28706" actId="20577"/>
          <ac:spMkLst>
            <pc:docMk/>
            <pc:sldMk cId="740862914" sldId="2426"/>
            <ac:spMk id="16" creationId="{63C80CEE-96CC-F0CF-1F2D-1807676551C2}"/>
          </ac:spMkLst>
        </pc:spChg>
        <pc:spChg chg="mod">
          <ac:chgData name="paul meaney" userId="8f3b41ac-413d-46e0-bc97-8181c95bcdc2" providerId="ADAL" clId="{5787B42F-48D4-4548-BDDD-413B41CD9B01}" dt="2024-08-09T14:41:38.741" v="28707"/>
          <ac:spMkLst>
            <pc:docMk/>
            <pc:sldMk cId="740862914" sldId="2426"/>
            <ac:spMk id="18" creationId="{ACA14233-A13A-366A-0EC6-5C6074CE1347}"/>
          </ac:spMkLst>
        </pc:spChg>
        <pc:spChg chg="mod">
          <ac:chgData name="paul meaney" userId="8f3b41ac-413d-46e0-bc97-8181c95bcdc2" providerId="ADAL" clId="{5787B42F-48D4-4548-BDDD-413B41CD9B01}" dt="2024-08-09T14:41:51.497" v="28720" actId="1076"/>
          <ac:spMkLst>
            <pc:docMk/>
            <pc:sldMk cId="740862914" sldId="2426"/>
            <ac:spMk id="19" creationId="{8164924C-51D1-739B-64FB-0FDB8D77A2CA}"/>
          </ac:spMkLst>
        </pc:spChg>
        <pc:spChg chg="mod">
          <ac:chgData name="paul meaney" userId="8f3b41ac-413d-46e0-bc97-8181c95bcdc2" providerId="ADAL" clId="{5787B42F-48D4-4548-BDDD-413B41CD9B01}" dt="2024-08-09T14:41:59.003" v="28723" actId="14100"/>
          <ac:spMkLst>
            <pc:docMk/>
            <pc:sldMk cId="740862914" sldId="2426"/>
            <ac:spMk id="21" creationId="{51D10BFA-1057-DD4F-5DE7-08E88D9115A4}"/>
          </ac:spMkLst>
        </pc:spChg>
        <pc:spChg chg="mod">
          <ac:chgData name="paul meaney" userId="8f3b41ac-413d-46e0-bc97-8181c95bcdc2" providerId="ADAL" clId="{5787B42F-48D4-4548-BDDD-413B41CD9B01}" dt="2024-08-09T14:42:04.965" v="28737" actId="20577"/>
          <ac:spMkLst>
            <pc:docMk/>
            <pc:sldMk cId="740862914" sldId="2426"/>
            <ac:spMk id="22" creationId="{679172E8-5B49-FAF8-9A0D-19BA9F9E99B1}"/>
          </ac:spMkLst>
        </pc:spChg>
        <pc:spChg chg="mod">
          <ac:chgData name="paul meaney" userId="8f3b41ac-413d-46e0-bc97-8181c95bcdc2" providerId="ADAL" clId="{5787B42F-48D4-4548-BDDD-413B41CD9B01}" dt="2024-08-09T14:42:08.392" v="28738"/>
          <ac:spMkLst>
            <pc:docMk/>
            <pc:sldMk cId="740862914" sldId="2426"/>
            <ac:spMk id="24" creationId="{E58DA207-61AB-4D76-3AA9-298529C50F2F}"/>
          </ac:spMkLst>
        </pc:spChg>
        <pc:spChg chg="mod">
          <ac:chgData name="paul meaney" userId="8f3b41ac-413d-46e0-bc97-8181c95bcdc2" providerId="ADAL" clId="{5787B42F-48D4-4548-BDDD-413B41CD9B01}" dt="2024-08-09T14:42:22.226" v="28777" actId="27636"/>
          <ac:spMkLst>
            <pc:docMk/>
            <pc:sldMk cId="740862914" sldId="2426"/>
            <ac:spMk id="25" creationId="{5F27354A-63DD-82F2-7CD5-EC47850986BB}"/>
          </ac:spMkLst>
        </pc:spChg>
        <pc:grpChg chg="add mod">
          <ac:chgData name="paul meaney" userId="8f3b41ac-413d-46e0-bc97-8181c95bcdc2" providerId="ADAL" clId="{5787B42F-48D4-4548-BDDD-413B41CD9B01}" dt="2024-08-09T14:35:33.352" v="28036" actId="1076"/>
          <ac:grpSpMkLst>
            <pc:docMk/>
            <pc:sldMk cId="740862914" sldId="2426"/>
            <ac:grpSpMk id="6" creationId="{4DE56AAF-A774-A656-7B1D-05C1740B5D4F}"/>
          </ac:grpSpMkLst>
        </pc:grpChg>
        <pc:grpChg chg="add mod">
          <ac:chgData name="paul meaney" userId="8f3b41ac-413d-46e0-bc97-8181c95bcdc2" providerId="ADAL" clId="{5787B42F-48D4-4548-BDDD-413B41CD9B01}" dt="2024-08-09T15:25:35.941" v="28781" actId="1076"/>
          <ac:grpSpMkLst>
            <pc:docMk/>
            <pc:sldMk cId="740862914" sldId="2426"/>
            <ac:grpSpMk id="14" creationId="{DFF2E010-676A-5E24-370D-AD596409D4FD}"/>
          </ac:grpSpMkLst>
        </pc:grpChg>
        <pc:grpChg chg="add mod">
          <ac:chgData name="paul meaney" userId="8f3b41ac-413d-46e0-bc97-8181c95bcdc2" providerId="ADAL" clId="{5787B42F-48D4-4548-BDDD-413B41CD9B01}" dt="2024-08-09T14:41:41.310" v="28708" actId="1076"/>
          <ac:grpSpMkLst>
            <pc:docMk/>
            <pc:sldMk cId="740862914" sldId="2426"/>
            <ac:grpSpMk id="17" creationId="{3780B699-AAFB-DE1D-E167-97AD2705FC57}"/>
          </ac:grpSpMkLst>
        </pc:grpChg>
        <pc:grpChg chg="add mod">
          <ac:chgData name="paul meaney" userId="8f3b41ac-413d-46e0-bc97-8181c95bcdc2" providerId="ADAL" clId="{5787B42F-48D4-4548-BDDD-413B41CD9B01}" dt="2024-08-09T14:41:55.658" v="28722" actId="1076"/>
          <ac:grpSpMkLst>
            <pc:docMk/>
            <pc:sldMk cId="740862914" sldId="2426"/>
            <ac:grpSpMk id="20" creationId="{014CBDC4-2756-63E0-8276-A75454F5971D}"/>
          </ac:grpSpMkLst>
        </pc:grpChg>
        <pc:grpChg chg="add mod">
          <ac:chgData name="paul meaney" userId="8f3b41ac-413d-46e0-bc97-8181c95bcdc2" providerId="ADAL" clId="{5787B42F-48D4-4548-BDDD-413B41CD9B01}" dt="2024-08-09T14:42:11.439" v="28739" actId="1076"/>
          <ac:grpSpMkLst>
            <pc:docMk/>
            <pc:sldMk cId="740862914" sldId="2426"/>
            <ac:grpSpMk id="23" creationId="{C9EC295A-1EF3-069D-7687-1CFA4743C0C4}"/>
          </ac:grpSpMkLst>
        </pc:grpChg>
        <pc:picChg chg="add mod">
          <ac:chgData name="paul meaney" userId="8f3b41ac-413d-46e0-bc97-8181c95bcdc2" providerId="ADAL" clId="{5787B42F-48D4-4548-BDDD-413B41CD9B01}" dt="2024-08-09T15:25:27.866" v="28778" actId="1076"/>
          <ac:picMkLst>
            <pc:docMk/>
            <pc:sldMk cId="740862914" sldId="2426"/>
            <ac:picMk id="5" creationId="{C4C58B4D-7CEE-FD7F-5CD1-266985E38623}"/>
          </ac:picMkLst>
        </pc:picChg>
        <pc:picChg chg="mod">
          <ac:chgData name="paul meaney" userId="8f3b41ac-413d-46e0-bc97-8181c95bcdc2" providerId="ADAL" clId="{5787B42F-48D4-4548-BDDD-413B41CD9B01}" dt="2024-08-09T14:35:31.225" v="28035"/>
          <ac:picMkLst>
            <pc:docMk/>
            <pc:sldMk cId="740862914" sldId="2426"/>
            <ac:picMk id="7" creationId="{5B4F8DA4-29E0-650A-F624-BB29FF79BADE}"/>
          </ac:picMkLst>
        </pc:picChg>
      </pc:sldChg>
      <pc:sldChg chg="addSp delSp modSp new mod setBg">
        <pc:chgData name="paul meaney" userId="8f3b41ac-413d-46e0-bc97-8181c95bcdc2" providerId="ADAL" clId="{5787B42F-48D4-4548-BDDD-413B41CD9B01}" dt="2024-08-13T15:16:25.145" v="59121" actId="114"/>
        <pc:sldMkLst>
          <pc:docMk/>
          <pc:sldMk cId="45477262" sldId="2427"/>
        </pc:sldMkLst>
        <pc:spChg chg="mod">
          <ac:chgData name="paul meaney" userId="8f3b41ac-413d-46e0-bc97-8181c95bcdc2" providerId="ADAL" clId="{5787B42F-48D4-4548-BDDD-413B41CD9B01}" dt="2024-08-09T14:39:06.995" v="28635" actId="26606"/>
          <ac:spMkLst>
            <pc:docMk/>
            <pc:sldMk cId="45477262" sldId="2427"/>
            <ac:spMk id="2" creationId="{C7DF46F0-50B5-BDB1-5E72-390417682121}"/>
          </ac:spMkLst>
        </pc:spChg>
        <pc:spChg chg="del mod">
          <ac:chgData name="paul meaney" userId="8f3b41ac-413d-46e0-bc97-8181c95bcdc2" providerId="ADAL" clId="{5787B42F-48D4-4548-BDDD-413B41CD9B01}" dt="2024-08-09T14:39:06.995" v="28635" actId="26606"/>
          <ac:spMkLst>
            <pc:docMk/>
            <pc:sldMk cId="45477262" sldId="2427"/>
            <ac:spMk id="3" creationId="{FD57EA36-3BF9-EBBC-8850-BBDC03F96E4A}"/>
          </ac:spMkLst>
        </pc:spChg>
        <pc:spChg chg="mod">
          <ac:chgData name="paul meaney" userId="8f3b41ac-413d-46e0-bc97-8181c95bcdc2" providerId="ADAL" clId="{5787B42F-48D4-4548-BDDD-413B41CD9B01}" dt="2024-08-09T14:39:06.995" v="28635" actId="26606"/>
          <ac:spMkLst>
            <pc:docMk/>
            <pc:sldMk cId="45477262" sldId="2427"/>
            <ac:spMk id="4" creationId="{8A31158B-8B44-061C-4099-0A79699D3B15}"/>
          </ac:spMkLst>
        </pc:spChg>
        <pc:graphicFrameChg chg="add mod">
          <ac:chgData name="paul meaney" userId="8f3b41ac-413d-46e0-bc97-8181c95bcdc2" providerId="ADAL" clId="{5787B42F-48D4-4548-BDDD-413B41CD9B01}" dt="2024-08-13T15:16:25.145" v="59121" actId="114"/>
          <ac:graphicFrameMkLst>
            <pc:docMk/>
            <pc:sldMk cId="45477262" sldId="2427"/>
            <ac:graphicFrameMk id="6" creationId="{73657B07-C4E0-A908-9CD3-73C148B56755}"/>
          </ac:graphicFrameMkLst>
        </pc:graphicFrameChg>
      </pc:sldChg>
      <pc:sldChg chg="addSp delSp modSp new mod setBg">
        <pc:chgData name="paul meaney" userId="8f3b41ac-413d-46e0-bc97-8181c95bcdc2" providerId="ADAL" clId="{5787B42F-48D4-4548-BDDD-413B41CD9B01}" dt="2024-08-14T11:24:12.964" v="62028" actId="20577"/>
        <pc:sldMkLst>
          <pc:docMk/>
          <pc:sldMk cId="3931214078" sldId="2428"/>
        </pc:sldMkLst>
        <pc:spChg chg="mod">
          <ac:chgData name="paul meaney" userId="8f3b41ac-413d-46e0-bc97-8181c95bcdc2" providerId="ADAL" clId="{5787B42F-48D4-4548-BDDD-413B41CD9B01}" dt="2024-08-09T15:58:45.690" v="30673" actId="26606"/>
          <ac:spMkLst>
            <pc:docMk/>
            <pc:sldMk cId="3931214078" sldId="2428"/>
            <ac:spMk id="2" creationId="{8B462067-263D-3CB2-C0A6-6BB10DA9EE63}"/>
          </ac:spMkLst>
        </pc:spChg>
        <pc:spChg chg="del mod">
          <ac:chgData name="paul meaney" userId="8f3b41ac-413d-46e0-bc97-8181c95bcdc2" providerId="ADAL" clId="{5787B42F-48D4-4548-BDDD-413B41CD9B01}" dt="2024-08-09T15:58:32.273" v="30670" actId="26606"/>
          <ac:spMkLst>
            <pc:docMk/>
            <pc:sldMk cId="3931214078" sldId="2428"/>
            <ac:spMk id="3" creationId="{E260F370-B791-23D4-E708-E7942D459322}"/>
          </ac:spMkLst>
        </pc:spChg>
        <pc:spChg chg="mod">
          <ac:chgData name="paul meaney" userId="8f3b41ac-413d-46e0-bc97-8181c95bcdc2" providerId="ADAL" clId="{5787B42F-48D4-4548-BDDD-413B41CD9B01}" dt="2024-08-09T15:58:45.690" v="30673" actId="26606"/>
          <ac:spMkLst>
            <pc:docMk/>
            <pc:sldMk cId="3931214078" sldId="2428"/>
            <ac:spMk id="4" creationId="{D111EF2C-5307-B1C5-AE96-966C6B6AA010}"/>
          </ac:spMkLst>
        </pc:spChg>
        <pc:spChg chg="add del">
          <ac:chgData name="paul meaney" userId="8f3b41ac-413d-46e0-bc97-8181c95bcdc2" providerId="ADAL" clId="{5787B42F-48D4-4548-BDDD-413B41CD9B01}" dt="2024-08-09T15:58:42.834" v="30672" actId="26606"/>
          <ac:spMkLst>
            <pc:docMk/>
            <pc:sldMk cId="3931214078" sldId="2428"/>
            <ac:spMk id="11" creationId="{FB5993E2-C02B-4335-ABA5-D8EC465551E3}"/>
          </ac:spMkLst>
        </pc:spChg>
        <pc:spChg chg="add del">
          <ac:chgData name="paul meaney" userId="8f3b41ac-413d-46e0-bc97-8181c95bcdc2" providerId="ADAL" clId="{5787B42F-48D4-4548-BDDD-413B41CD9B01}" dt="2024-08-09T15:58:42.834" v="30672" actId="26606"/>
          <ac:spMkLst>
            <pc:docMk/>
            <pc:sldMk cId="3931214078" sldId="2428"/>
            <ac:spMk id="13" creationId="{C0B801A2-5622-4BE8-9AD2-C337A2CD0022}"/>
          </ac:spMkLst>
        </pc:spChg>
        <pc:spChg chg="add del">
          <ac:chgData name="paul meaney" userId="8f3b41ac-413d-46e0-bc97-8181c95bcdc2" providerId="ADAL" clId="{5787B42F-48D4-4548-BDDD-413B41CD9B01}" dt="2024-08-09T15:58:42.834" v="30672" actId="26606"/>
          <ac:spMkLst>
            <pc:docMk/>
            <pc:sldMk cId="3931214078" sldId="2428"/>
            <ac:spMk id="15" creationId="{B7AF614F-5BC3-4086-99F5-B87C5847A071}"/>
          </ac:spMkLst>
        </pc:spChg>
        <pc:spChg chg="add del">
          <ac:chgData name="paul meaney" userId="8f3b41ac-413d-46e0-bc97-8181c95bcdc2" providerId="ADAL" clId="{5787B42F-48D4-4548-BDDD-413B41CD9B01}" dt="2024-08-09T15:58:45.690" v="30673" actId="26606"/>
          <ac:spMkLst>
            <pc:docMk/>
            <pc:sldMk cId="3931214078" sldId="2428"/>
            <ac:spMk id="20" creationId="{FB5993E2-C02B-4335-ABA5-D8EC465551E3}"/>
          </ac:spMkLst>
        </pc:spChg>
        <pc:spChg chg="add del">
          <ac:chgData name="paul meaney" userId="8f3b41ac-413d-46e0-bc97-8181c95bcdc2" providerId="ADAL" clId="{5787B42F-48D4-4548-BDDD-413B41CD9B01}" dt="2024-08-09T15:58:45.690" v="30673" actId="26606"/>
          <ac:spMkLst>
            <pc:docMk/>
            <pc:sldMk cId="3931214078" sldId="2428"/>
            <ac:spMk id="22" creationId="{C0B801A2-5622-4BE8-9AD2-C337A2CD0022}"/>
          </ac:spMkLst>
        </pc:spChg>
        <pc:spChg chg="add del">
          <ac:chgData name="paul meaney" userId="8f3b41ac-413d-46e0-bc97-8181c95bcdc2" providerId="ADAL" clId="{5787B42F-48D4-4548-BDDD-413B41CD9B01}" dt="2024-08-09T15:58:45.690" v="30673" actId="26606"/>
          <ac:spMkLst>
            <pc:docMk/>
            <pc:sldMk cId="3931214078" sldId="2428"/>
            <ac:spMk id="24" creationId="{B7AF614F-5BC3-4086-99F5-B87C5847A071}"/>
          </ac:spMkLst>
        </pc:spChg>
        <pc:graphicFrameChg chg="add mod modGraphic">
          <ac:chgData name="paul meaney" userId="8f3b41ac-413d-46e0-bc97-8181c95bcdc2" providerId="ADAL" clId="{5787B42F-48D4-4548-BDDD-413B41CD9B01}" dt="2024-08-14T11:24:12.964" v="62028" actId="20577"/>
          <ac:graphicFrameMkLst>
            <pc:docMk/>
            <pc:sldMk cId="3931214078" sldId="2428"/>
            <ac:graphicFrameMk id="6" creationId="{A57EA942-3E2E-B4AB-B7B1-BDDEE251DF43}"/>
          </ac:graphicFrameMkLst>
        </pc:graphicFrameChg>
      </pc:sldChg>
      <pc:sldChg chg="addSp delSp modSp add mod ord delAnim modAnim">
        <pc:chgData name="paul meaney" userId="8f3b41ac-413d-46e0-bc97-8181c95bcdc2" providerId="ADAL" clId="{5787B42F-48D4-4548-BDDD-413B41CD9B01}" dt="2024-08-09T16:32:06.898" v="31311" actId="20577"/>
        <pc:sldMkLst>
          <pc:docMk/>
          <pc:sldMk cId="3700917256" sldId="2429"/>
        </pc:sldMkLst>
        <pc:spChg chg="mod">
          <ac:chgData name="paul meaney" userId="8f3b41ac-413d-46e0-bc97-8181c95bcdc2" providerId="ADAL" clId="{5787B42F-48D4-4548-BDDD-413B41CD9B01}" dt="2024-08-09T15:59:07.155" v="30702" actId="20577"/>
          <ac:spMkLst>
            <pc:docMk/>
            <pc:sldMk cId="3700917256" sldId="2429"/>
            <ac:spMk id="2" creationId="{24CF8F91-71BD-F0E7-1557-A0EC24D60E49}"/>
          </ac:spMkLst>
        </pc:spChg>
        <pc:spChg chg="add del">
          <ac:chgData name="paul meaney" userId="8f3b41ac-413d-46e0-bc97-8181c95bcdc2" providerId="ADAL" clId="{5787B42F-48D4-4548-BDDD-413B41CD9B01}" dt="2024-08-09T16:01:44.660" v="30793" actId="22"/>
          <ac:spMkLst>
            <pc:docMk/>
            <pc:sldMk cId="3700917256" sldId="2429"/>
            <ac:spMk id="6" creationId="{6850E5A2-4DE3-A7CE-3561-359681871317}"/>
          </ac:spMkLst>
        </pc:spChg>
        <pc:spChg chg="add mod">
          <ac:chgData name="paul meaney" userId="8f3b41ac-413d-46e0-bc97-8181c95bcdc2" providerId="ADAL" clId="{5787B42F-48D4-4548-BDDD-413B41CD9B01}" dt="2024-08-09T16:12:39.468" v="31139" actId="14100"/>
          <ac:spMkLst>
            <pc:docMk/>
            <pc:sldMk cId="3700917256" sldId="2429"/>
            <ac:spMk id="7" creationId="{F8D235CF-E9CA-0A26-F3DB-246828B67A5A}"/>
          </ac:spMkLst>
        </pc:spChg>
        <pc:spChg chg="mod">
          <ac:chgData name="paul meaney" userId="8f3b41ac-413d-46e0-bc97-8181c95bcdc2" providerId="ADAL" clId="{5787B42F-48D4-4548-BDDD-413B41CD9B01}" dt="2024-08-09T15:59:45.192" v="30710" actId="164"/>
          <ac:spMkLst>
            <pc:docMk/>
            <pc:sldMk cId="3700917256" sldId="2429"/>
            <ac:spMk id="8" creationId="{7B0DFE5B-D87E-F7F4-9CCC-B783B59B38CE}"/>
          </ac:spMkLst>
        </pc:spChg>
        <pc:spChg chg="mod">
          <ac:chgData name="paul meaney" userId="8f3b41ac-413d-46e0-bc97-8181c95bcdc2" providerId="ADAL" clId="{5787B42F-48D4-4548-BDDD-413B41CD9B01}" dt="2024-08-09T16:00:08.188" v="30717" actId="1076"/>
          <ac:spMkLst>
            <pc:docMk/>
            <pc:sldMk cId="3700917256" sldId="2429"/>
            <ac:spMk id="12" creationId="{B8309B81-9B2F-13F4-772C-71907B198D3D}"/>
          </ac:spMkLst>
        </pc:spChg>
        <pc:spChg chg="mod">
          <ac:chgData name="paul meaney" userId="8f3b41ac-413d-46e0-bc97-8181c95bcdc2" providerId="ADAL" clId="{5787B42F-48D4-4548-BDDD-413B41CD9B01}" dt="2024-08-09T16:03:37.094" v="30839"/>
          <ac:spMkLst>
            <pc:docMk/>
            <pc:sldMk cId="3700917256" sldId="2429"/>
            <ac:spMk id="16" creationId="{9E2940F2-19EB-2055-35AE-341971CCAC76}"/>
          </ac:spMkLst>
        </pc:spChg>
        <pc:spChg chg="del">
          <ac:chgData name="paul meaney" userId="8f3b41ac-413d-46e0-bc97-8181c95bcdc2" providerId="ADAL" clId="{5787B42F-48D4-4548-BDDD-413B41CD9B01}" dt="2024-08-09T16:00:53.355" v="30776" actId="478"/>
          <ac:spMkLst>
            <pc:docMk/>
            <pc:sldMk cId="3700917256" sldId="2429"/>
            <ac:spMk id="19" creationId="{D7576F89-D385-B9DE-DFF7-390096DA6BEA}"/>
          </ac:spMkLst>
        </pc:spChg>
        <pc:spChg chg="mod">
          <ac:chgData name="paul meaney" userId="8f3b41ac-413d-46e0-bc97-8181c95bcdc2" providerId="ADAL" clId="{5787B42F-48D4-4548-BDDD-413B41CD9B01}" dt="2024-08-09T16:03:37.094" v="30839"/>
          <ac:spMkLst>
            <pc:docMk/>
            <pc:sldMk cId="3700917256" sldId="2429"/>
            <ac:spMk id="21" creationId="{47657B7E-2432-2F85-CC00-000FB605D8F9}"/>
          </ac:spMkLst>
        </pc:spChg>
        <pc:spChg chg="mod">
          <ac:chgData name="paul meaney" userId="8f3b41ac-413d-46e0-bc97-8181c95bcdc2" providerId="ADAL" clId="{5787B42F-48D4-4548-BDDD-413B41CD9B01}" dt="2024-08-09T16:23:12.587" v="31232" actId="20577"/>
          <ac:spMkLst>
            <pc:docMk/>
            <pc:sldMk cId="3700917256" sldId="2429"/>
            <ac:spMk id="23" creationId="{D522C179-3554-7EB3-A4F2-6760856B3F0F}"/>
          </ac:spMkLst>
        </pc:spChg>
        <pc:spChg chg="add mod ord">
          <ac:chgData name="paul meaney" userId="8f3b41ac-413d-46e0-bc97-8181c95bcdc2" providerId="ADAL" clId="{5787B42F-48D4-4548-BDDD-413B41CD9B01}" dt="2024-08-09T16:04:28.763" v="30855" actId="1076"/>
          <ac:spMkLst>
            <pc:docMk/>
            <pc:sldMk cId="3700917256" sldId="2429"/>
            <ac:spMk id="24" creationId="{7BDDADCD-2653-026D-A0F8-BAD73D3680D3}"/>
          </ac:spMkLst>
        </pc:spChg>
        <pc:spChg chg="mod">
          <ac:chgData name="paul meaney" userId="8f3b41ac-413d-46e0-bc97-8181c95bcdc2" providerId="ADAL" clId="{5787B42F-48D4-4548-BDDD-413B41CD9B01}" dt="2024-08-09T16:24:27.887" v="31241" actId="1076"/>
          <ac:spMkLst>
            <pc:docMk/>
            <pc:sldMk cId="3700917256" sldId="2429"/>
            <ac:spMk id="26" creationId="{B3ECC9BB-350D-CAEA-6979-BE0F5D3B7482}"/>
          </ac:spMkLst>
        </pc:spChg>
        <pc:spChg chg="del">
          <ac:chgData name="paul meaney" userId="8f3b41ac-413d-46e0-bc97-8181c95bcdc2" providerId="ADAL" clId="{5787B42F-48D4-4548-BDDD-413B41CD9B01}" dt="2024-08-09T16:00:51.852" v="30774" actId="478"/>
          <ac:spMkLst>
            <pc:docMk/>
            <pc:sldMk cId="3700917256" sldId="2429"/>
            <ac:spMk id="27" creationId="{A9A21BF1-74A9-5814-EB6E-2BAFAAE9D10F}"/>
          </ac:spMkLst>
        </pc:spChg>
        <pc:spChg chg="mod">
          <ac:chgData name="paul meaney" userId="8f3b41ac-413d-46e0-bc97-8181c95bcdc2" providerId="ADAL" clId="{5787B42F-48D4-4548-BDDD-413B41CD9B01}" dt="2024-08-09T16:04:28.763" v="30855" actId="1076"/>
          <ac:spMkLst>
            <pc:docMk/>
            <pc:sldMk cId="3700917256" sldId="2429"/>
            <ac:spMk id="29" creationId="{FA3EA325-FF09-83E2-81E5-975897A19346}"/>
          </ac:spMkLst>
        </pc:spChg>
        <pc:spChg chg="mod">
          <ac:chgData name="paul meaney" userId="8f3b41ac-413d-46e0-bc97-8181c95bcdc2" providerId="ADAL" clId="{5787B42F-48D4-4548-BDDD-413B41CD9B01}" dt="2024-08-09T16:32:06.898" v="31311" actId="20577"/>
          <ac:spMkLst>
            <pc:docMk/>
            <pc:sldMk cId="3700917256" sldId="2429"/>
            <ac:spMk id="33" creationId="{5978A61A-ADF5-1399-D472-845DD7B59E3F}"/>
          </ac:spMkLst>
        </pc:spChg>
        <pc:spChg chg="add del mod">
          <ac:chgData name="paul meaney" userId="8f3b41ac-413d-46e0-bc97-8181c95bcdc2" providerId="ADAL" clId="{5787B42F-48D4-4548-BDDD-413B41CD9B01}" dt="2024-08-09T16:05:32.968" v="30941" actId="478"/>
          <ac:spMkLst>
            <pc:docMk/>
            <pc:sldMk cId="3700917256" sldId="2429"/>
            <ac:spMk id="34" creationId="{62F6BD7D-A667-297E-CA17-60DA1EF1A2F8}"/>
          </ac:spMkLst>
        </pc:spChg>
        <pc:spChg chg="add mod">
          <ac:chgData name="paul meaney" userId="8f3b41ac-413d-46e0-bc97-8181c95bcdc2" providerId="ADAL" clId="{5787B42F-48D4-4548-BDDD-413B41CD9B01}" dt="2024-08-09T16:05:52.915" v="30998" actId="113"/>
          <ac:spMkLst>
            <pc:docMk/>
            <pc:sldMk cId="3700917256" sldId="2429"/>
            <ac:spMk id="35" creationId="{DE2DDD92-FFFD-5DBD-4C79-39F68FB8367A}"/>
          </ac:spMkLst>
        </pc:spChg>
        <pc:spChg chg="add mod">
          <ac:chgData name="paul meaney" userId="8f3b41ac-413d-46e0-bc97-8181c95bcdc2" providerId="ADAL" clId="{5787B42F-48D4-4548-BDDD-413B41CD9B01}" dt="2024-08-09T16:24:25.206" v="31240" actId="1076"/>
          <ac:spMkLst>
            <pc:docMk/>
            <pc:sldMk cId="3700917256" sldId="2429"/>
            <ac:spMk id="36" creationId="{3A44F9BA-0C21-FEB9-3822-E59D959E5CF2}"/>
          </ac:spMkLst>
        </pc:spChg>
        <pc:spChg chg="add mod">
          <ac:chgData name="paul meaney" userId="8f3b41ac-413d-46e0-bc97-8181c95bcdc2" providerId="ADAL" clId="{5787B42F-48D4-4548-BDDD-413B41CD9B01}" dt="2024-08-09T16:23:18.445" v="31235" actId="20577"/>
          <ac:spMkLst>
            <pc:docMk/>
            <pc:sldMk cId="3700917256" sldId="2429"/>
            <ac:spMk id="37" creationId="{FA846F05-061D-F278-811F-88EEE748F872}"/>
          </ac:spMkLst>
        </pc:spChg>
        <pc:spChg chg="del">
          <ac:chgData name="paul meaney" userId="8f3b41ac-413d-46e0-bc97-8181c95bcdc2" providerId="ADAL" clId="{5787B42F-48D4-4548-BDDD-413B41CD9B01}" dt="2024-08-09T15:59:51.047" v="30712" actId="478"/>
          <ac:spMkLst>
            <pc:docMk/>
            <pc:sldMk cId="3700917256" sldId="2429"/>
            <ac:spMk id="54" creationId="{5A3BED85-E5DE-366C-27F2-5DBB96A3F90C}"/>
          </ac:spMkLst>
        </pc:spChg>
        <pc:spChg chg="del">
          <ac:chgData name="paul meaney" userId="8f3b41ac-413d-46e0-bc97-8181c95bcdc2" providerId="ADAL" clId="{5787B42F-48D4-4548-BDDD-413B41CD9B01}" dt="2024-08-09T15:59:53.728" v="30713" actId="478"/>
          <ac:spMkLst>
            <pc:docMk/>
            <pc:sldMk cId="3700917256" sldId="2429"/>
            <ac:spMk id="55" creationId="{051D3482-4080-6880-71B9-C627477F3585}"/>
          </ac:spMkLst>
        </pc:spChg>
        <pc:spChg chg="mod">
          <ac:chgData name="paul meaney" userId="8f3b41ac-413d-46e0-bc97-8181c95bcdc2" providerId="ADAL" clId="{5787B42F-48D4-4548-BDDD-413B41CD9B01}" dt="2024-08-09T16:04:28.763" v="30855" actId="1076"/>
          <ac:spMkLst>
            <pc:docMk/>
            <pc:sldMk cId="3700917256" sldId="2429"/>
            <ac:spMk id="56" creationId="{AD55CA3A-7CF8-FABF-7894-B88C9DC1EC49}"/>
          </ac:spMkLst>
        </pc:spChg>
        <pc:spChg chg="mod">
          <ac:chgData name="paul meaney" userId="8f3b41ac-413d-46e0-bc97-8181c95bcdc2" providerId="ADAL" clId="{5787B42F-48D4-4548-BDDD-413B41CD9B01}" dt="2024-08-09T16:30:38.634" v="31264" actId="1076"/>
          <ac:spMkLst>
            <pc:docMk/>
            <pc:sldMk cId="3700917256" sldId="2429"/>
            <ac:spMk id="57" creationId="{AD8EB4F2-4730-36D6-43AA-4D7C03DD743A}"/>
          </ac:spMkLst>
        </pc:spChg>
        <pc:spChg chg="add mod">
          <ac:chgData name="paul meaney" userId="8f3b41ac-413d-46e0-bc97-8181c95bcdc2" providerId="ADAL" clId="{5787B42F-48D4-4548-BDDD-413B41CD9B01}" dt="2024-08-09T16:13:21.287" v="31144" actId="1076"/>
          <ac:spMkLst>
            <pc:docMk/>
            <pc:sldMk cId="3700917256" sldId="2429"/>
            <ac:spMk id="58" creationId="{9E636B35-773D-5FED-FFC0-C59E358CBE2D}"/>
          </ac:spMkLst>
        </pc:spChg>
        <pc:spChg chg="add del mod">
          <ac:chgData name="paul meaney" userId="8f3b41ac-413d-46e0-bc97-8181c95bcdc2" providerId="ADAL" clId="{5787B42F-48D4-4548-BDDD-413B41CD9B01}" dt="2024-08-09T16:27:44.211" v="31255" actId="478"/>
          <ac:spMkLst>
            <pc:docMk/>
            <pc:sldMk cId="3700917256" sldId="2429"/>
            <ac:spMk id="59" creationId="{90411B8D-EEB0-5C11-6233-7AD04C957B0F}"/>
          </ac:spMkLst>
        </pc:spChg>
        <pc:spChg chg="add mod">
          <ac:chgData name="paul meaney" userId="8f3b41ac-413d-46e0-bc97-8181c95bcdc2" providerId="ADAL" clId="{5787B42F-48D4-4548-BDDD-413B41CD9B01}" dt="2024-08-09T16:28:01.805" v="31258" actId="208"/>
          <ac:spMkLst>
            <pc:docMk/>
            <pc:sldMk cId="3700917256" sldId="2429"/>
            <ac:spMk id="60" creationId="{0C1546D9-D6E1-8096-04BC-783FC7FDD5A5}"/>
          </ac:spMkLst>
        </pc:spChg>
        <pc:spChg chg="mod">
          <ac:chgData name="paul meaney" userId="8f3b41ac-413d-46e0-bc97-8181c95bcdc2" providerId="ADAL" clId="{5787B42F-48D4-4548-BDDD-413B41CD9B01}" dt="2024-08-09T16:04:28.763" v="30855" actId="1076"/>
          <ac:spMkLst>
            <pc:docMk/>
            <pc:sldMk cId="3700917256" sldId="2429"/>
            <ac:spMk id="74" creationId="{06AB9656-D8BF-55F3-C637-2B1B9F3F99A1}"/>
          </ac:spMkLst>
        </pc:spChg>
        <pc:spChg chg="del">
          <ac:chgData name="paul meaney" userId="8f3b41ac-413d-46e0-bc97-8181c95bcdc2" providerId="ADAL" clId="{5787B42F-48D4-4548-BDDD-413B41CD9B01}" dt="2024-08-09T16:00:52.695" v="30775" actId="478"/>
          <ac:spMkLst>
            <pc:docMk/>
            <pc:sldMk cId="3700917256" sldId="2429"/>
            <ac:spMk id="75" creationId="{A6E33A04-718A-A5AD-E125-31CB2697F7D0}"/>
          </ac:spMkLst>
        </pc:spChg>
        <pc:grpChg chg="add mod">
          <ac:chgData name="paul meaney" userId="8f3b41ac-413d-46e0-bc97-8181c95bcdc2" providerId="ADAL" clId="{5787B42F-48D4-4548-BDDD-413B41CD9B01}" dt="2024-08-09T16:04:28.763" v="30855" actId="1076"/>
          <ac:grpSpMkLst>
            <pc:docMk/>
            <pc:sldMk cId="3700917256" sldId="2429"/>
            <ac:grpSpMk id="3" creationId="{9BCBEF82-70AF-3E36-1D9E-FE78DC83204F}"/>
          </ac:grpSpMkLst>
        </pc:grpChg>
        <pc:grpChg chg="add mod">
          <ac:chgData name="paul meaney" userId="8f3b41ac-413d-46e0-bc97-8181c95bcdc2" providerId="ADAL" clId="{5787B42F-48D4-4548-BDDD-413B41CD9B01}" dt="2024-08-09T16:04:28.763" v="30855" actId="1076"/>
          <ac:grpSpMkLst>
            <pc:docMk/>
            <pc:sldMk cId="3700917256" sldId="2429"/>
            <ac:grpSpMk id="9" creationId="{07F5ABD9-D056-5158-604F-8E0B0A37B7AB}"/>
          </ac:grpSpMkLst>
        </pc:grpChg>
        <pc:grpChg chg="del">
          <ac:chgData name="paul meaney" userId="8f3b41ac-413d-46e0-bc97-8181c95bcdc2" providerId="ADAL" clId="{5787B42F-48D4-4548-BDDD-413B41CD9B01}" dt="2024-08-09T15:59:53.728" v="30713" actId="478"/>
          <ac:grpSpMkLst>
            <pc:docMk/>
            <pc:sldMk cId="3700917256" sldId="2429"/>
            <ac:grpSpMk id="10" creationId="{39DAFC14-4FCF-C1B0-3435-B47FB13BCF09}"/>
          </ac:grpSpMkLst>
        </pc:grpChg>
        <pc:grpChg chg="del">
          <ac:chgData name="paul meaney" userId="8f3b41ac-413d-46e0-bc97-8181c95bcdc2" providerId="ADAL" clId="{5787B42F-48D4-4548-BDDD-413B41CD9B01}" dt="2024-08-09T16:00:49.799" v="30772" actId="478"/>
          <ac:grpSpMkLst>
            <pc:docMk/>
            <pc:sldMk cId="3700917256" sldId="2429"/>
            <ac:grpSpMk id="11" creationId="{9794A242-580F-DE61-BE4A-87B05A01C6D0}"/>
          </ac:grpSpMkLst>
        </pc:grpChg>
        <pc:grpChg chg="mod">
          <ac:chgData name="paul meaney" userId="8f3b41ac-413d-46e0-bc97-8181c95bcdc2" providerId="ADAL" clId="{5787B42F-48D4-4548-BDDD-413B41CD9B01}" dt="2024-08-09T16:04:28.763" v="30855" actId="1076"/>
          <ac:grpSpMkLst>
            <pc:docMk/>
            <pc:sldMk cId="3700917256" sldId="2429"/>
            <ac:grpSpMk id="20" creationId="{8F268137-75ED-20C2-95B6-13464FB4DD59}"/>
          </ac:grpSpMkLst>
        </pc:grpChg>
        <pc:grpChg chg="del">
          <ac:chgData name="paul meaney" userId="8f3b41ac-413d-46e0-bc97-8181c95bcdc2" providerId="ADAL" clId="{5787B42F-48D4-4548-BDDD-413B41CD9B01}" dt="2024-08-09T16:00:50.669" v="30773" actId="478"/>
          <ac:grpSpMkLst>
            <pc:docMk/>
            <pc:sldMk cId="3700917256" sldId="2429"/>
            <ac:grpSpMk id="25" creationId="{AB021048-0183-6105-E33F-73F272E034F3}"/>
          </ac:grpSpMkLst>
        </pc:grpChg>
        <pc:grpChg chg="mod">
          <ac:chgData name="paul meaney" userId="8f3b41ac-413d-46e0-bc97-8181c95bcdc2" providerId="ADAL" clId="{5787B42F-48D4-4548-BDDD-413B41CD9B01}" dt="2024-08-09T16:04:28.763" v="30855" actId="1076"/>
          <ac:grpSpMkLst>
            <pc:docMk/>
            <pc:sldMk cId="3700917256" sldId="2429"/>
            <ac:grpSpMk id="38" creationId="{D8C136E0-F9A4-6952-8226-5CAC8395AA43}"/>
          </ac:grpSpMkLst>
        </pc:grpChg>
        <pc:grpChg chg="mod">
          <ac:chgData name="paul meaney" userId="8f3b41ac-413d-46e0-bc97-8181c95bcdc2" providerId="ADAL" clId="{5787B42F-48D4-4548-BDDD-413B41CD9B01}" dt="2024-08-09T16:10:16.047" v="31078" actId="14100"/>
          <ac:grpSpMkLst>
            <pc:docMk/>
            <pc:sldMk cId="3700917256" sldId="2429"/>
            <ac:grpSpMk id="51" creationId="{5FD755D2-023B-7609-30A8-A45B2A3ED40F}"/>
          </ac:grpSpMkLst>
        </pc:grpChg>
        <pc:grpChg chg="del mod">
          <ac:chgData name="paul meaney" userId="8f3b41ac-413d-46e0-bc97-8181c95bcdc2" providerId="ADAL" clId="{5787B42F-48D4-4548-BDDD-413B41CD9B01}" dt="2024-08-09T16:01:04.679" v="30783" actId="478"/>
          <ac:grpSpMkLst>
            <pc:docMk/>
            <pc:sldMk cId="3700917256" sldId="2429"/>
            <ac:grpSpMk id="61" creationId="{886DC4D5-CC77-8942-D4EF-A78509AC8B35}"/>
          </ac:grpSpMkLst>
        </pc:grpChg>
        <pc:grpChg chg="del mod">
          <ac:chgData name="paul meaney" userId="8f3b41ac-413d-46e0-bc97-8181c95bcdc2" providerId="ADAL" clId="{5787B42F-48D4-4548-BDDD-413B41CD9B01}" dt="2024-08-09T16:01:03.040" v="30781" actId="478"/>
          <ac:grpSpMkLst>
            <pc:docMk/>
            <pc:sldMk cId="3700917256" sldId="2429"/>
            <ac:grpSpMk id="64" creationId="{2ECA1A93-D2EE-4BD4-5DF0-8873D1F8143A}"/>
          </ac:grpSpMkLst>
        </pc:grpChg>
        <pc:grpChg chg="del">
          <ac:chgData name="paul meaney" userId="8f3b41ac-413d-46e0-bc97-8181c95bcdc2" providerId="ADAL" clId="{5787B42F-48D4-4548-BDDD-413B41CD9B01}" dt="2024-08-09T15:59:53.728" v="30713" actId="478"/>
          <ac:grpSpMkLst>
            <pc:docMk/>
            <pc:sldMk cId="3700917256" sldId="2429"/>
            <ac:grpSpMk id="76" creationId="{60D1E93C-4357-1D80-680C-2C698C1CC48F}"/>
          </ac:grpSpMkLst>
        </pc:grpChg>
        <pc:grpChg chg="mod ord">
          <ac:chgData name="paul meaney" userId="8f3b41ac-413d-46e0-bc97-8181c95bcdc2" providerId="ADAL" clId="{5787B42F-48D4-4548-BDDD-413B41CD9B01}" dt="2024-08-09T16:21:10.291" v="31219" actId="166"/>
          <ac:grpSpMkLst>
            <pc:docMk/>
            <pc:sldMk cId="3700917256" sldId="2429"/>
            <ac:grpSpMk id="80" creationId="{5DC857AA-0247-D16D-EF92-D619EE687C34}"/>
          </ac:grpSpMkLst>
        </pc:grpChg>
        <pc:picChg chg="mod">
          <ac:chgData name="paul meaney" userId="8f3b41ac-413d-46e0-bc97-8181c95bcdc2" providerId="ADAL" clId="{5787B42F-48D4-4548-BDDD-413B41CD9B01}" dt="2024-08-09T16:26:28.889" v="31252"/>
          <ac:picMkLst>
            <pc:docMk/>
            <pc:sldMk cId="3700917256" sldId="2429"/>
            <ac:picMk id="68" creationId="{E0086C0F-5E6D-C033-05AE-FD2E88D3EFEB}"/>
          </ac:picMkLst>
        </pc:picChg>
        <pc:picChg chg="del mod">
          <ac:chgData name="paul meaney" userId="8f3b41ac-413d-46e0-bc97-8181c95bcdc2" providerId="ADAL" clId="{5787B42F-48D4-4548-BDDD-413B41CD9B01}" dt="2024-08-09T16:01:01.222" v="30779" actId="478"/>
          <ac:picMkLst>
            <pc:docMk/>
            <pc:sldMk cId="3700917256" sldId="2429"/>
            <ac:picMk id="71" creationId="{DB39C2F6-0CE1-E7CF-BD9D-EC4CF3D14A1D}"/>
          </ac:picMkLst>
        </pc:picChg>
        <pc:picChg chg="mod">
          <ac:chgData name="paul meaney" userId="8f3b41ac-413d-46e0-bc97-8181c95bcdc2" providerId="ADAL" clId="{5787B42F-48D4-4548-BDDD-413B41CD9B01}" dt="2024-08-09T16:09:54.979" v="31072" actId="1076"/>
          <ac:picMkLst>
            <pc:docMk/>
            <pc:sldMk cId="3700917256" sldId="2429"/>
            <ac:picMk id="72" creationId="{4912886E-8654-62A4-A8A3-0AD6AFC3831B}"/>
          </ac:picMkLst>
        </pc:picChg>
        <pc:picChg chg="del">
          <ac:chgData name="paul meaney" userId="8f3b41ac-413d-46e0-bc97-8181c95bcdc2" providerId="ADAL" clId="{5787B42F-48D4-4548-BDDD-413B41CD9B01}" dt="2024-08-09T15:59:53.728" v="30713" actId="478"/>
          <ac:picMkLst>
            <pc:docMk/>
            <pc:sldMk cId="3700917256" sldId="2429"/>
            <ac:picMk id="73" creationId="{87A17BFB-2DC7-E4EF-28D4-244E2FDE34EA}"/>
          </ac:picMkLst>
        </pc:picChg>
        <pc:picChg chg="del">
          <ac:chgData name="paul meaney" userId="8f3b41ac-413d-46e0-bc97-8181c95bcdc2" providerId="ADAL" clId="{5787B42F-48D4-4548-BDDD-413B41CD9B01}" dt="2024-08-09T16:26:00.239" v="31247" actId="478"/>
          <ac:picMkLst>
            <pc:docMk/>
            <pc:sldMk cId="3700917256" sldId="2429"/>
            <ac:picMk id="84" creationId="{1AE651D5-5C35-B084-E0DE-8E84A5EE5168}"/>
          </ac:picMkLst>
        </pc:picChg>
      </pc:sldChg>
      <pc:sldChg chg="modSp add mod">
        <pc:chgData name="paul meaney" userId="8f3b41ac-413d-46e0-bc97-8181c95bcdc2" providerId="ADAL" clId="{5787B42F-48D4-4548-BDDD-413B41CD9B01}" dt="2024-08-09T16:35:54.837" v="31435" actId="20577"/>
        <pc:sldMkLst>
          <pc:docMk/>
          <pc:sldMk cId="3383584106" sldId="2430"/>
        </pc:sldMkLst>
        <pc:spChg chg="mod">
          <ac:chgData name="paul meaney" userId="8f3b41ac-413d-46e0-bc97-8181c95bcdc2" providerId="ADAL" clId="{5787B42F-48D4-4548-BDDD-413B41CD9B01}" dt="2024-08-09T16:35:54.837" v="31435" actId="20577"/>
          <ac:spMkLst>
            <pc:docMk/>
            <pc:sldMk cId="3383584106" sldId="2430"/>
            <ac:spMk id="2" creationId="{00D5D769-C479-4A58-A787-9FA4A306DFEE}"/>
          </ac:spMkLst>
        </pc:spChg>
      </pc:sldChg>
      <pc:sldChg chg="modSp add mod">
        <pc:chgData name="paul meaney" userId="8f3b41ac-413d-46e0-bc97-8181c95bcdc2" providerId="ADAL" clId="{5787B42F-48D4-4548-BDDD-413B41CD9B01}" dt="2024-08-09T16:35:19.932" v="31387" actId="20577"/>
        <pc:sldMkLst>
          <pc:docMk/>
          <pc:sldMk cId="785144771" sldId="2431"/>
        </pc:sldMkLst>
        <pc:spChg chg="mod">
          <ac:chgData name="paul meaney" userId="8f3b41ac-413d-46e0-bc97-8181c95bcdc2" providerId="ADAL" clId="{5787B42F-48D4-4548-BDDD-413B41CD9B01}" dt="2024-08-09T16:35:19.932" v="31387" actId="20577"/>
          <ac:spMkLst>
            <pc:docMk/>
            <pc:sldMk cId="785144771" sldId="2431"/>
            <ac:spMk id="2" creationId="{00D5D769-C479-4A58-A787-9FA4A306DFEE}"/>
          </ac:spMkLst>
        </pc:spChg>
      </pc:sldChg>
      <pc:sldChg chg="addSp delSp modSp add mod delAnim modAnim">
        <pc:chgData name="paul meaney" userId="8f3b41ac-413d-46e0-bc97-8181c95bcdc2" providerId="ADAL" clId="{5787B42F-48D4-4548-BDDD-413B41CD9B01}" dt="2024-08-10T07:48:56.272" v="32008" actId="1076"/>
        <pc:sldMkLst>
          <pc:docMk/>
          <pc:sldMk cId="2626814343" sldId="2432"/>
        </pc:sldMkLst>
        <pc:spChg chg="mod">
          <ac:chgData name="paul meaney" userId="8f3b41ac-413d-46e0-bc97-8181c95bcdc2" providerId="ADAL" clId="{5787B42F-48D4-4548-BDDD-413B41CD9B01}" dt="2024-08-10T07:15:10.765" v="31437" actId="6549"/>
          <ac:spMkLst>
            <pc:docMk/>
            <pc:sldMk cId="2626814343" sldId="2432"/>
            <ac:spMk id="2" creationId="{24CF8F91-71BD-F0E7-1557-A0EC24D60E49}"/>
          </ac:spMkLst>
        </pc:spChg>
        <pc:spChg chg="add mod">
          <ac:chgData name="paul meaney" userId="8f3b41ac-413d-46e0-bc97-8181c95bcdc2" providerId="ADAL" clId="{5787B42F-48D4-4548-BDDD-413B41CD9B01}" dt="2024-08-10T07:21:30.589" v="31756" actId="164"/>
          <ac:spMkLst>
            <pc:docMk/>
            <pc:sldMk cId="2626814343" sldId="2432"/>
            <ac:spMk id="5" creationId="{DB72579A-7233-15FB-BAB2-27DCE4D874EA}"/>
          </ac:spMkLst>
        </pc:spChg>
        <pc:spChg chg="mod ord">
          <ac:chgData name="paul meaney" userId="8f3b41ac-413d-46e0-bc97-8181c95bcdc2" providerId="ADAL" clId="{5787B42F-48D4-4548-BDDD-413B41CD9B01}" dt="2024-08-10T07:46:04.274" v="31992" actId="1076"/>
          <ac:spMkLst>
            <pc:docMk/>
            <pc:sldMk cId="2626814343" sldId="2432"/>
            <ac:spMk id="7" creationId="{F8D235CF-E9CA-0A26-F3DB-246828B67A5A}"/>
          </ac:spMkLst>
        </pc:spChg>
        <pc:spChg chg="mod">
          <ac:chgData name="paul meaney" userId="8f3b41ac-413d-46e0-bc97-8181c95bcdc2" providerId="ADAL" clId="{5787B42F-48D4-4548-BDDD-413B41CD9B01}" dt="2024-08-10T07:18:31.383" v="31633"/>
          <ac:spMkLst>
            <pc:docMk/>
            <pc:sldMk cId="2626814343" sldId="2432"/>
            <ac:spMk id="11" creationId="{E3FFE84C-A073-C29F-96A9-BC5367841D74}"/>
          </ac:spMkLst>
        </pc:spChg>
        <pc:spChg chg="mod">
          <ac:chgData name="paul meaney" userId="8f3b41ac-413d-46e0-bc97-8181c95bcdc2" providerId="ADAL" clId="{5787B42F-48D4-4548-BDDD-413B41CD9B01}" dt="2024-08-10T07:23:37.931" v="31837" actId="14100"/>
          <ac:spMkLst>
            <pc:docMk/>
            <pc:sldMk cId="2626814343" sldId="2432"/>
            <ac:spMk id="12" creationId="{B8309B81-9B2F-13F4-772C-71907B198D3D}"/>
          </ac:spMkLst>
        </pc:spChg>
        <pc:spChg chg="mod">
          <ac:chgData name="paul meaney" userId="8f3b41ac-413d-46e0-bc97-8181c95bcdc2" providerId="ADAL" clId="{5787B42F-48D4-4548-BDDD-413B41CD9B01}" dt="2024-08-10T07:18:31.383" v="31633"/>
          <ac:spMkLst>
            <pc:docMk/>
            <pc:sldMk cId="2626814343" sldId="2432"/>
            <ac:spMk id="13" creationId="{DA78F521-0080-411A-F6DA-7FE17527084E}"/>
          </ac:spMkLst>
        </pc:spChg>
        <pc:spChg chg="mod">
          <ac:chgData name="paul meaney" userId="8f3b41ac-413d-46e0-bc97-8181c95bcdc2" providerId="ADAL" clId="{5787B42F-48D4-4548-BDDD-413B41CD9B01}" dt="2024-08-10T07:18:45.945" v="31637" actId="255"/>
          <ac:spMkLst>
            <pc:docMk/>
            <pc:sldMk cId="2626814343" sldId="2432"/>
            <ac:spMk id="14" creationId="{6209A47E-A2BB-4C62-FB1A-37D4583079D7}"/>
          </ac:spMkLst>
        </pc:spChg>
        <pc:spChg chg="mod">
          <ac:chgData name="paul meaney" userId="8f3b41ac-413d-46e0-bc97-8181c95bcdc2" providerId="ADAL" clId="{5787B42F-48D4-4548-BDDD-413B41CD9B01}" dt="2024-08-10T07:18:31.383" v="31633"/>
          <ac:spMkLst>
            <pc:docMk/>
            <pc:sldMk cId="2626814343" sldId="2432"/>
            <ac:spMk id="15" creationId="{7CDB9364-89EF-E43C-3494-7CC3A3F69A13}"/>
          </ac:spMkLst>
        </pc:spChg>
        <pc:spChg chg="mod">
          <ac:chgData name="paul meaney" userId="8f3b41ac-413d-46e0-bc97-8181c95bcdc2" providerId="ADAL" clId="{5787B42F-48D4-4548-BDDD-413B41CD9B01}" dt="2024-08-10T07:18:31.383" v="31633"/>
          <ac:spMkLst>
            <pc:docMk/>
            <pc:sldMk cId="2626814343" sldId="2432"/>
            <ac:spMk id="17" creationId="{09DD14FE-10B8-9D5A-5A9A-6F1CA71932D4}"/>
          </ac:spMkLst>
        </pc:spChg>
        <pc:spChg chg="mod">
          <ac:chgData name="paul meaney" userId="8f3b41ac-413d-46e0-bc97-8181c95bcdc2" providerId="ADAL" clId="{5787B42F-48D4-4548-BDDD-413B41CD9B01}" dt="2024-08-10T07:18:31.383" v="31633"/>
          <ac:spMkLst>
            <pc:docMk/>
            <pc:sldMk cId="2626814343" sldId="2432"/>
            <ac:spMk id="18" creationId="{26680596-EB29-78C2-E446-9FC3DB6B0A24}"/>
          </ac:spMkLst>
        </pc:spChg>
        <pc:spChg chg="mod">
          <ac:chgData name="paul meaney" userId="8f3b41ac-413d-46e0-bc97-8181c95bcdc2" providerId="ADAL" clId="{5787B42F-48D4-4548-BDDD-413B41CD9B01}" dt="2024-08-10T07:18:31.383" v="31633"/>
          <ac:spMkLst>
            <pc:docMk/>
            <pc:sldMk cId="2626814343" sldId="2432"/>
            <ac:spMk id="19" creationId="{0BED8754-C0F0-82B8-7CAF-795D89073DDA}"/>
          </ac:spMkLst>
        </pc:spChg>
        <pc:spChg chg="mod">
          <ac:chgData name="paul meaney" userId="8f3b41ac-413d-46e0-bc97-8181c95bcdc2" providerId="ADAL" clId="{5787B42F-48D4-4548-BDDD-413B41CD9B01}" dt="2024-08-10T07:15:56.348" v="31504" actId="20577"/>
          <ac:spMkLst>
            <pc:docMk/>
            <pc:sldMk cId="2626814343" sldId="2432"/>
            <ac:spMk id="23" creationId="{D522C179-3554-7EB3-A4F2-6760856B3F0F}"/>
          </ac:spMkLst>
        </pc:spChg>
        <pc:spChg chg="mod">
          <ac:chgData name="paul meaney" userId="8f3b41ac-413d-46e0-bc97-8181c95bcdc2" providerId="ADAL" clId="{5787B42F-48D4-4548-BDDD-413B41CD9B01}" dt="2024-08-10T07:22:43.700" v="31830" actId="14100"/>
          <ac:spMkLst>
            <pc:docMk/>
            <pc:sldMk cId="2626814343" sldId="2432"/>
            <ac:spMk id="24" creationId="{7BDDADCD-2653-026D-A0F8-BAD73D3680D3}"/>
          </ac:spMkLst>
        </pc:spChg>
        <pc:spChg chg="mod">
          <ac:chgData name="paul meaney" userId="8f3b41ac-413d-46e0-bc97-8181c95bcdc2" providerId="ADAL" clId="{5787B42F-48D4-4548-BDDD-413B41CD9B01}" dt="2024-08-10T07:18:31.383" v="31633"/>
          <ac:spMkLst>
            <pc:docMk/>
            <pc:sldMk cId="2626814343" sldId="2432"/>
            <ac:spMk id="25" creationId="{12C1BC99-C59F-50B9-0F36-30986618F064}"/>
          </ac:spMkLst>
        </pc:spChg>
        <pc:spChg chg="mod">
          <ac:chgData name="paul meaney" userId="8f3b41ac-413d-46e0-bc97-8181c95bcdc2" providerId="ADAL" clId="{5787B42F-48D4-4548-BDDD-413B41CD9B01}" dt="2024-08-10T07:20:53.291" v="31711" actId="20577"/>
          <ac:spMkLst>
            <pc:docMk/>
            <pc:sldMk cId="2626814343" sldId="2432"/>
            <ac:spMk id="26" creationId="{B3ECC9BB-350D-CAEA-6979-BE0F5D3B7482}"/>
          </ac:spMkLst>
        </pc:spChg>
        <pc:spChg chg="mod">
          <ac:chgData name="paul meaney" userId="8f3b41ac-413d-46e0-bc97-8181c95bcdc2" providerId="ADAL" clId="{5787B42F-48D4-4548-BDDD-413B41CD9B01}" dt="2024-08-10T07:18:31.383" v="31633"/>
          <ac:spMkLst>
            <pc:docMk/>
            <pc:sldMk cId="2626814343" sldId="2432"/>
            <ac:spMk id="27" creationId="{7FBB5DDC-6A89-32CC-9AA8-9F8CC58BF89F}"/>
          </ac:spMkLst>
        </pc:spChg>
        <pc:spChg chg="mod">
          <ac:chgData name="paul meaney" userId="8f3b41ac-413d-46e0-bc97-8181c95bcdc2" providerId="ADAL" clId="{5787B42F-48D4-4548-BDDD-413B41CD9B01}" dt="2024-08-10T07:18:31.383" v="31633"/>
          <ac:spMkLst>
            <pc:docMk/>
            <pc:sldMk cId="2626814343" sldId="2432"/>
            <ac:spMk id="28" creationId="{0EF41623-375F-E7F7-0BE0-EBA074959762}"/>
          </ac:spMkLst>
        </pc:spChg>
        <pc:spChg chg="del">
          <ac:chgData name="paul meaney" userId="8f3b41ac-413d-46e0-bc97-8181c95bcdc2" providerId="ADAL" clId="{5787B42F-48D4-4548-BDDD-413B41CD9B01}" dt="2024-08-10T07:16:09.652" v="31510" actId="478"/>
          <ac:spMkLst>
            <pc:docMk/>
            <pc:sldMk cId="2626814343" sldId="2432"/>
            <ac:spMk id="29" creationId="{FA3EA325-FF09-83E2-81E5-975897A19346}"/>
          </ac:spMkLst>
        </pc:spChg>
        <pc:spChg chg="mod">
          <ac:chgData name="paul meaney" userId="8f3b41ac-413d-46e0-bc97-8181c95bcdc2" providerId="ADAL" clId="{5787B42F-48D4-4548-BDDD-413B41CD9B01}" dt="2024-08-10T07:18:31.383" v="31633"/>
          <ac:spMkLst>
            <pc:docMk/>
            <pc:sldMk cId="2626814343" sldId="2432"/>
            <ac:spMk id="34" creationId="{DD16F0DF-8364-A29F-9ACB-6F8E28540398}"/>
          </ac:spMkLst>
        </pc:spChg>
        <pc:spChg chg="mod">
          <ac:chgData name="paul meaney" userId="8f3b41ac-413d-46e0-bc97-8181c95bcdc2" providerId="ADAL" clId="{5787B42F-48D4-4548-BDDD-413B41CD9B01}" dt="2024-08-10T07:21:30.589" v="31756" actId="164"/>
          <ac:spMkLst>
            <pc:docMk/>
            <pc:sldMk cId="2626814343" sldId="2432"/>
            <ac:spMk id="35" creationId="{DE2DDD92-FFFD-5DBD-4C79-39F68FB8367A}"/>
          </ac:spMkLst>
        </pc:spChg>
        <pc:spChg chg="mod">
          <ac:chgData name="paul meaney" userId="8f3b41ac-413d-46e0-bc97-8181c95bcdc2" providerId="ADAL" clId="{5787B42F-48D4-4548-BDDD-413B41CD9B01}" dt="2024-08-10T07:25:11.587" v="31856" actId="1076"/>
          <ac:spMkLst>
            <pc:docMk/>
            <pc:sldMk cId="2626814343" sldId="2432"/>
            <ac:spMk id="36" creationId="{3A44F9BA-0C21-FEB9-3822-E59D959E5CF2}"/>
          </ac:spMkLst>
        </pc:spChg>
        <pc:spChg chg="del">
          <ac:chgData name="paul meaney" userId="8f3b41ac-413d-46e0-bc97-8181c95bcdc2" providerId="ADAL" clId="{5787B42F-48D4-4548-BDDD-413B41CD9B01}" dt="2024-08-10T07:16:01.895" v="31506" actId="478"/>
          <ac:spMkLst>
            <pc:docMk/>
            <pc:sldMk cId="2626814343" sldId="2432"/>
            <ac:spMk id="37" creationId="{FA846F05-061D-F278-811F-88EEE748F872}"/>
          </ac:spMkLst>
        </pc:spChg>
        <pc:spChg chg="mod">
          <ac:chgData name="paul meaney" userId="8f3b41ac-413d-46e0-bc97-8181c95bcdc2" providerId="ADAL" clId="{5787B42F-48D4-4548-BDDD-413B41CD9B01}" dt="2024-08-10T07:16:41.199" v="31552" actId="14100"/>
          <ac:spMkLst>
            <pc:docMk/>
            <pc:sldMk cId="2626814343" sldId="2432"/>
            <ac:spMk id="56" creationId="{AD55CA3A-7CF8-FABF-7894-B88C9DC1EC49}"/>
          </ac:spMkLst>
        </pc:spChg>
        <pc:spChg chg="mod">
          <ac:chgData name="paul meaney" userId="8f3b41ac-413d-46e0-bc97-8181c95bcdc2" providerId="ADAL" clId="{5787B42F-48D4-4548-BDDD-413B41CD9B01}" dt="2024-08-10T07:43:46.390" v="31981" actId="14100"/>
          <ac:spMkLst>
            <pc:docMk/>
            <pc:sldMk cId="2626814343" sldId="2432"/>
            <ac:spMk id="57" creationId="{AD8EB4F2-4730-36D6-43AA-4D7C03DD743A}"/>
          </ac:spMkLst>
        </pc:spChg>
        <pc:spChg chg="mod">
          <ac:chgData name="paul meaney" userId="8f3b41ac-413d-46e0-bc97-8181c95bcdc2" providerId="ADAL" clId="{5787B42F-48D4-4548-BDDD-413B41CD9B01}" dt="2024-08-10T07:15:44.174" v="31497" actId="14100"/>
          <ac:spMkLst>
            <pc:docMk/>
            <pc:sldMk cId="2626814343" sldId="2432"/>
            <ac:spMk id="58" creationId="{9E636B35-773D-5FED-FFC0-C59E358CBE2D}"/>
          </ac:spMkLst>
        </pc:spChg>
        <pc:spChg chg="mod">
          <ac:chgData name="paul meaney" userId="8f3b41ac-413d-46e0-bc97-8181c95bcdc2" providerId="ADAL" clId="{5787B42F-48D4-4548-BDDD-413B41CD9B01}" dt="2024-08-10T07:19:45.632" v="31661"/>
          <ac:spMkLst>
            <pc:docMk/>
            <pc:sldMk cId="2626814343" sldId="2432"/>
            <ac:spMk id="59" creationId="{C5D66229-8E2D-E30A-AABC-EBB1BF9EEF4F}"/>
          </ac:spMkLst>
        </pc:spChg>
        <pc:spChg chg="mod">
          <ac:chgData name="paul meaney" userId="8f3b41ac-413d-46e0-bc97-8181c95bcdc2" providerId="ADAL" clId="{5787B42F-48D4-4548-BDDD-413B41CD9B01}" dt="2024-08-10T07:19:45.632" v="31661"/>
          <ac:spMkLst>
            <pc:docMk/>
            <pc:sldMk cId="2626814343" sldId="2432"/>
            <ac:spMk id="61" creationId="{8D5280C1-D08B-4664-3081-845CA80F7783}"/>
          </ac:spMkLst>
        </pc:spChg>
        <pc:spChg chg="mod">
          <ac:chgData name="paul meaney" userId="8f3b41ac-413d-46e0-bc97-8181c95bcdc2" providerId="ADAL" clId="{5787B42F-48D4-4548-BDDD-413B41CD9B01}" dt="2024-08-10T07:19:45.632" v="31661"/>
          <ac:spMkLst>
            <pc:docMk/>
            <pc:sldMk cId="2626814343" sldId="2432"/>
            <ac:spMk id="62" creationId="{28204411-C582-7DD4-2379-BD63F3F83F12}"/>
          </ac:spMkLst>
        </pc:spChg>
        <pc:spChg chg="mod">
          <ac:chgData name="paul meaney" userId="8f3b41ac-413d-46e0-bc97-8181c95bcdc2" providerId="ADAL" clId="{5787B42F-48D4-4548-BDDD-413B41CD9B01}" dt="2024-08-10T07:19:45.632" v="31661"/>
          <ac:spMkLst>
            <pc:docMk/>
            <pc:sldMk cId="2626814343" sldId="2432"/>
            <ac:spMk id="63" creationId="{32CC20BE-B0FC-B019-81E7-D9661FED9196}"/>
          </ac:spMkLst>
        </pc:spChg>
        <pc:spChg chg="mod">
          <ac:chgData name="paul meaney" userId="8f3b41ac-413d-46e0-bc97-8181c95bcdc2" providerId="ADAL" clId="{5787B42F-48D4-4548-BDDD-413B41CD9B01}" dt="2024-08-10T07:19:45.632" v="31661"/>
          <ac:spMkLst>
            <pc:docMk/>
            <pc:sldMk cId="2626814343" sldId="2432"/>
            <ac:spMk id="64" creationId="{9EC5C13B-BDAD-06A4-EBCF-34EF51ED343E}"/>
          </ac:spMkLst>
        </pc:spChg>
        <pc:spChg chg="mod">
          <ac:chgData name="paul meaney" userId="8f3b41ac-413d-46e0-bc97-8181c95bcdc2" providerId="ADAL" clId="{5787B42F-48D4-4548-BDDD-413B41CD9B01}" dt="2024-08-10T07:19:45.632" v="31661"/>
          <ac:spMkLst>
            <pc:docMk/>
            <pc:sldMk cId="2626814343" sldId="2432"/>
            <ac:spMk id="65" creationId="{17E962F8-4461-68AC-0880-91A7654718B1}"/>
          </ac:spMkLst>
        </pc:spChg>
        <pc:spChg chg="mod">
          <ac:chgData name="paul meaney" userId="8f3b41ac-413d-46e0-bc97-8181c95bcdc2" providerId="ADAL" clId="{5787B42F-48D4-4548-BDDD-413B41CD9B01}" dt="2024-08-10T07:19:45.632" v="31661"/>
          <ac:spMkLst>
            <pc:docMk/>
            <pc:sldMk cId="2626814343" sldId="2432"/>
            <ac:spMk id="66" creationId="{147CECED-56C4-6FCE-A2A6-10C73E4E8084}"/>
          </ac:spMkLst>
        </pc:spChg>
        <pc:spChg chg="mod">
          <ac:chgData name="paul meaney" userId="8f3b41ac-413d-46e0-bc97-8181c95bcdc2" providerId="ADAL" clId="{5787B42F-48D4-4548-BDDD-413B41CD9B01}" dt="2024-08-10T07:19:45.632" v="31661"/>
          <ac:spMkLst>
            <pc:docMk/>
            <pc:sldMk cId="2626814343" sldId="2432"/>
            <ac:spMk id="69" creationId="{00429219-18F3-B5A7-40C0-C72B13B8A0D8}"/>
          </ac:spMkLst>
        </pc:spChg>
        <pc:spChg chg="mod">
          <ac:chgData name="paul meaney" userId="8f3b41ac-413d-46e0-bc97-8181c95bcdc2" providerId="ADAL" clId="{5787B42F-48D4-4548-BDDD-413B41CD9B01}" dt="2024-08-10T07:19:45.632" v="31661"/>
          <ac:spMkLst>
            <pc:docMk/>
            <pc:sldMk cId="2626814343" sldId="2432"/>
            <ac:spMk id="70" creationId="{4187B81C-8F94-0464-9CD8-B87990A5FFBE}"/>
          </ac:spMkLst>
        </pc:spChg>
        <pc:spChg chg="mod">
          <ac:chgData name="paul meaney" userId="8f3b41ac-413d-46e0-bc97-8181c95bcdc2" providerId="ADAL" clId="{5787B42F-48D4-4548-BDDD-413B41CD9B01}" dt="2024-08-10T07:19:45.632" v="31661"/>
          <ac:spMkLst>
            <pc:docMk/>
            <pc:sldMk cId="2626814343" sldId="2432"/>
            <ac:spMk id="71" creationId="{52276403-A24F-254C-5D72-87C62FAE2F1B}"/>
          </ac:spMkLst>
        </pc:spChg>
        <pc:spChg chg="mod">
          <ac:chgData name="paul meaney" userId="8f3b41ac-413d-46e0-bc97-8181c95bcdc2" providerId="ADAL" clId="{5787B42F-48D4-4548-BDDD-413B41CD9B01}" dt="2024-08-10T07:19:45.632" v="31661"/>
          <ac:spMkLst>
            <pc:docMk/>
            <pc:sldMk cId="2626814343" sldId="2432"/>
            <ac:spMk id="73" creationId="{9F64A663-4DAA-7DD9-9FDF-860E7AB3CABF}"/>
          </ac:spMkLst>
        </pc:spChg>
        <pc:spChg chg="mod">
          <ac:chgData name="paul meaney" userId="8f3b41ac-413d-46e0-bc97-8181c95bcdc2" providerId="ADAL" clId="{5787B42F-48D4-4548-BDDD-413B41CD9B01}" dt="2024-08-10T07:22:29.461" v="31826" actId="14100"/>
          <ac:spMkLst>
            <pc:docMk/>
            <pc:sldMk cId="2626814343" sldId="2432"/>
            <ac:spMk id="74" creationId="{06AB9656-D8BF-55F3-C637-2B1B9F3F99A1}"/>
          </ac:spMkLst>
        </pc:spChg>
        <pc:spChg chg="mod">
          <ac:chgData name="paul meaney" userId="8f3b41ac-413d-46e0-bc97-8181c95bcdc2" providerId="ADAL" clId="{5787B42F-48D4-4548-BDDD-413B41CD9B01}" dt="2024-08-10T07:19:53.290" v="31663"/>
          <ac:spMkLst>
            <pc:docMk/>
            <pc:sldMk cId="2626814343" sldId="2432"/>
            <ac:spMk id="76" creationId="{A43B386F-B7A6-05CF-D35C-54D0AAEE2F48}"/>
          </ac:spMkLst>
        </pc:spChg>
        <pc:spChg chg="mod">
          <ac:chgData name="paul meaney" userId="8f3b41ac-413d-46e0-bc97-8181c95bcdc2" providerId="ADAL" clId="{5787B42F-48D4-4548-BDDD-413B41CD9B01}" dt="2024-08-10T07:19:53.290" v="31663"/>
          <ac:spMkLst>
            <pc:docMk/>
            <pc:sldMk cId="2626814343" sldId="2432"/>
            <ac:spMk id="77" creationId="{327460C3-0F1F-B35C-A433-0F4EF2F89EC1}"/>
          </ac:spMkLst>
        </pc:spChg>
        <pc:spChg chg="add mod">
          <ac:chgData name="paul meaney" userId="8f3b41ac-413d-46e0-bc97-8181c95bcdc2" providerId="ADAL" clId="{5787B42F-48D4-4548-BDDD-413B41CD9B01}" dt="2024-08-10T07:21:36.996" v="31757" actId="164"/>
          <ac:spMkLst>
            <pc:docMk/>
            <pc:sldMk cId="2626814343" sldId="2432"/>
            <ac:spMk id="78" creationId="{8B108CEF-C1D1-02B5-956E-4B905DD50D1B}"/>
          </ac:spMkLst>
        </pc:spChg>
        <pc:spChg chg="add mod">
          <ac:chgData name="paul meaney" userId="8f3b41ac-413d-46e0-bc97-8181c95bcdc2" providerId="ADAL" clId="{5787B42F-48D4-4548-BDDD-413B41CD9B01}" dt="2024-08-10T07:21:36.996" v="31757" actId="164"/>
          <ac:spMkLst>
            <pc:docMk/>
            <pc:sldMk cId="2626814343" sldId="2432"/>
            <ac:spMk id="79" creationId="{1077EBCA-A335-996C-DA66-F4B2F4013336}"/>
          </ac:spMkLst>
        </pc:spChg>
        <pc:spChg chg="add mod">
          <ac:chgData name="paul meaney" userId="8f3b41ac-413d-46e0-bc97-8181c95bcdc2" providerId="ADAL" clId="{5787B42F-48D4-4548-BDDD-413B41CD9B01}" dt="2024-08-10T07:22:25.763" v="31824" actId="1076"/>
          <ac:spMkLst>
            <pc:docMk/>
            <pc:sldMk cId="2626814343" sldId="2432"/>
            <ac:spMk id="84" creationId="{91CFAE9F-BB9C-1DB7-0B2A-401E5B2625B5}"/>
          </ac:spMkLst>
        </pc:spChg>
        <pc:spChg chg="add mod">
          <ac:chgData name="paul meaney" userId="8f3b41ac-413d-46e0-bc97-8181c95bcdc2" providerId="ADAL" clId="{5787B42F-48D4-4548-BDDD-413B41CD9B01}" dt="2024-08-10T07:22:18.421" v="31822" actId="14100"/>
          <ac:spMkLst>
            <pc:docMk/>
            <pc:sldMk cId="2626814343" sldId="2432"/>
            <ac:spMk id="87" creationId="{4AB9A189-DFA0-103F-A75E-CA6CECAE7254}"/>
          </ac:spMkLst>
        </pc:spChg>
        <pc:spChg chg="add mod">
          <ac:chgData name="paul meaney" userId="8f3b41ac-413d-46e0-bc97-8181c95bcdc2" providerId="ADAL" clId="{5787B42F-48D4-4548-BDDD-413B41CD9B01}" dt="2024-08-10T07:42:49.991" v="31972" actId="1076"/>
          <ac:spMkLst>
            <pc:docMk/>
            <pc:sldMk cId="2626814343" sldId="2432"/>
            <ac:spMk id="88" creationId="{CDD2F951-04A4-07E3-096C-D7D6D560FF09}"/>
          </ac:spMkLst>
        </pc:spChg>
        <pc:spChg chg="add mod">
          <ac:chgData name="paul meaney" userId="8f3b41ac-413d-46e0-bc97-8181c95bcdc2" providerId="ADAL" clId="{5787B42F-48D4-4548-BDDD-413B41CD9B01}" dt="2024-08-10T07:48:12.459" v="32005" actId="208"/>
          <ac:spMkLst>
            <pc:docMk/>
            <pc:sldMk cId="2626814343" sldId="2432"/>
            <ac:spMk id="89" creationId="{60E5A944-0D1C-9E0C-90F8-96C59DA971F5}"/>
          </ac:spMkLst>
        </pc:spChg>
        <pc:grpChg chg="mod">
          <ac:chgData name="paul meaney" userId="8f3b41ac-413d-46e0-bc97-8181c95bcdc2" providerId="ADAL" clId="{5787B42F-48D4-4548-BDDD-413B41CD9B01}" dt="2024-08-10T07:23:39.900" v="31838" actId="14100"/>
          <ac:grpSpMkLst>
            <pc:docMk/>
            <pc:sldMk cId="2626814343" sldId="2432"/>
            <ac:grpSpMk id="3" creationId="{9BCBEF82-70AF-3E36-1D9E-FE78DC83204F}"/>
          </ac:grpSpMkLst>
        </pc:grpChg>
        <pc:grpChg chg="add mod">
          <ac:chgData name="paul meaney" userId="8f3b41ac-413d-46e0-bc97-8181c95bcdc2" providerId="ADAL" clId="{5787B42F-48D4-4548-BDDD-413B41CD9B01}" dt="2024-08-10T07:21:30.589" v="31756" actId="164"/>
          <ac:grpSpMkLst>
            <pc:docMk/>
            <pc:sldMk cId="2626814343" sldId="2432"/>
            <ac:grpSpMk id="6" creationId="{794717D6-FC19-D9A5-E287-30790D6920B3}"/>
          </ac:grpSpMkLst>
        </pc:grpChg>
        <pc:grpChg chg="mod">
          <ac:chgData name="paul meaney" userId="8f3b41ac-413d-46e0-bc97-8181c95bcdc2" providerId="ADAL" clId="{5787B42F-48D4-4548-BDDD-413B41CD9B01}" dt="2024-08-10T07:36:59.298" v="31942" actId="1076"/>
          <ac:grpSpMkLst>
            <pc:docMk/>
            <pc:sldMk cId="2626814343" sldId="2432"/>
            <ac:grpSpMk id="9" creationId="{07F5ABD9-D056-5158-604F-8E0B0A37B7AB}"/>
          </ac:grpSpMkLst>
        </pc:grpChg>
        <pc:grpChg chg="mod">
          <ac:chgData name="paul meaney" userId="8f3b41ac-413d-46e0-bc97-8181c95bcdc2" providerId="ADAL" clId="{5787B42F-48D4-4548-BDDD-413B41CD9B01}" dt="2024-08-10T07:18:31.383" v="31633"/>
          <ac:grpSpMkLst>
            <pc:docMk/>
            <pc:sldMk cId="2626814343" sldId="2432"/>
            <ac:grpSpMk id="10" creationId="{E64A7005-7200-9479-3094-34C8C1C584D0}"/>
          </ac:grpSpMkLst>
        </pc:grpChg>
        <pc:grpChg chg="mod">
          <ac:chgData name="paul meaney" userId="8f3b41ac-413d-46e0-bc97-8181c95bcdc2" providerId="ADAL" clId="{5787B42F-48D4-4548-BDDD-413B41CD9B01}" dt="2024-08-10T07:16:42.787" v="31553" actId="1076"/>
          <ac:grpSpMkLst>
            <pc:docMk/>
            <pc:sldMk cId="2626814343" sldId="2432"/>
            <ac:grpSpMk id="20" creationId="{8F268137-75ED-20C2-95B6-13464FB4DD59}"/>
          </ac:grpSpMkLst>
        </pc:grpChg>
        <pc:grpChg chg="mod">
          <ac:chgData name="paul meaney" userId="8f3b41ac-413d-46e0-bc97-8181c95bcdc2" providerId="ADAL" clId="{5787B42F-48D4-4548-BDDD-413B41CD9B01}" dt="2024-08-10T07:15:27.237" v="31442" actId="1076"/>
          <ac:grpSpMkLst>
            <pc:docMk/>
            <pc:sldMk cId="2626814343" sldId="2432"/>
            <ac:grpSpMk id="38" creationId="{D8C136E0-F9A4-6952-8226-5CAC8395AA43}"/>
          </ac:grpSpMkLst>
        </pc:grpChg>
        <pc:grpChg chg="del">
          <ac:chgData name="paul meaney" userId="8f3b41ac-413d-46e0-bc97-8181c95bcdc2" providerId="ADAL" clId="{5787B42F-48D4-4548-BDDD-413B41CD9B01}" dt="2024-08-10T07:15:25.107" v="31441" actId="478"/>
          <ac:grpSpMkLst>
            <pc:docMk/>
            <pc:sldMk cId="2626814343" sldId="2432"/>
            <ac:grpSpMk id="51" creationId="{5FD755D2-023B-7609-30A8-A45B2A3ED40F}"/>
          </ac:grpSpMkLst>
        </pc:grpChg>
        <pc:grpChg chg="add mod">
          <ac:chgData name="paul meaney" userId="8f3b41ac-413d-46e0-bc97-8181c95bcdc2" providerId="ADAL" clId="{5787B42F-48D4-4548-BDDD-413B41CD9B01}" dt="2024-08-10T07:22:23.869" v="31823" actId="1076"/>
          <ac:grpSpMkLst>
            <pc:docMk/>
            <pc:sldMk cId="2626814343" sldId="2432"/>
            <ac:grpSpMk id="54" creationId="{A7EAAAA7-B0C6-1ECF-6AD8-39EDB75A0DB3}"/>
          </ac:grpSpMkLst>
        </pc:grpChg>
        <pc:grpChg chg="mod">
          <ac:chgData name="paul meaney" userId="8f3b41ac-413d-46e0-bc97-8181c95bcdc2" providerId="ADAL" clId="{5787B42F-48D4-4548-BDDD-413B41CD9B01}" dt="2024-08-10T07:19:45.632" v="31661"/>
          <ac:grpSpMkLst>
            <pc:docMk/>
            <pc:sldMk cId="2626814343" sldId="2432"/>
            <ac:grpSpMk id="55" creationId="{87E44E99-219F-AF45-8615-917F3BA0ABF3}"/>
          </ac:grpSpMkLst>
        </pc:grpChg>
        <pc:grpChg chg="add mod">
          <ac:chgData name="paul meaney" userId="8f3b41ac-413d-46e0-bc97-8181c95bcdc2" providerId="ADAL" clId="{5787B42F-48D4-4548-BDDD-413B41CD9B01}" dt="2024-08-10T07:22:46.013" v="31831" actId="1076"/>
          <ac:grpSpMkLst>
            <pc:docMk/>
            <pc:sldMk cId="2626814343" sldId="2432"/>
            <ac:grpSpMk id="75" creationId="{8B06CE0F-2270-61C8-3B62-6CF86D2EF96B}"/>
          </ac:grpSpMkLst>
        </pc:grpChg>
        <pc:grpChg chg="mod">
          <ac:chgData name="paul meaney" userId="8f3b41ac-413d-46e0-bc97-8181c95bcdc2" providerId="ADAL" clId="{5787B42F-48D4-4548-BDDD-413B41CD9B01}" dt="2024-08-10T07:23:50.581" v="31839" actId="1076"/>
          <ac:grpSpMkLst>
            <pc:docMk/>
            <pc:sldMk cId="2626814343" sldId="2432"/>
            <ac:grpSpMk id="80" creationId="{5DC857AA-0247-D16D-EF92-D619EE687C34}"/>
          </ac:grpSpMkLst>
        </pc:grpChg>
        <pc:grpChg chg="add mod">
          <ac:chgData name="paul meaney" userId="8f3b41ac-413d-46e0-bc97-8181c95bcdc2" providerId="ADAL" clId="{5787B42F-48D4-4548-BDDD-413B41CD9B01}" dt="2024-08-10T07:48:56.272" v="32008" actId="1076"/>
          <ac:grpSpMkLst>
            <pc:docMk/>
            <pc:sldMk cId="2626814343" sldId="2432"/>
            <ac:grpSpMk id="85" creationId="{B5C0BDA1-8BFB-A7C0-696A-3A307EAE8E5A}"/>
          </ac:grpSpMkLst>
        </pc:grpChg>
        <pc:grpChg chg="add mod">
          <ac:chgData name="paul meaney" userId="8f3b41ac-413d-46e0-bc97-8181c95bcdc2" providerId="ADAL" clId="{5787B42F-48D4-4548-BDDD-413B41CD9B01}" dt="2024-08-10T07:21:36.996" v="31757" actId="164"/>
          <ac:grpSpMkLst>
            <pc:docMk/>
            <pc:sldMk cId="2626814343" sldId="2432"/>
            <ac:grpSpMk id="86" creationId="{77B31630-9BD5-5B75-3153-5AC9ACDEF60A}"/>
          </ac:grpSpMkLst>
        </pc:grpChg>
        <pc:picChg chg="del">
          <ac:chgData name="paul meaney" userId="8f3b41ac-413d-46e0-bc97-8181c95bcdc2" providerId="ADAL" clId="{5787B42F-48D4-4548-BDDD-413B41CD9B01}" dt="2024-08-10T07:15:13.235" v="31438" actId="478"/>
          <ac:picMkLst>
            <pc:docMk/>
            <pc:sldMk cId="2626814343" sldId="2432"/>
            <ac:picMk id="68" creationId="{E0086C0F-5E6D-C033-05AE-FD2E88D3EFEB}"/>
          </ac:picMkLst>
        </pc:picChg>
        <pc:picChg chg="del">
          <ac:chgData name="paul meaney" userId="8f3b41ac-413d-46e0-bc97-8181c95bcdc2" providerId="ADAL" clId="{5787B42F-48D4-4548-BDDD-413B41CD9B01}" dt="2024-08-10T07:15:50.269" v="31500" actId="478"/>
          <ac:picMkLst>
            <pc:docMk/>
            <pc:sldMk cId="2626814343" sldId="2432"/>
            <ac:picMk id="72" creationId="{4912886E-8654-62A4-A8A3-0AD6AFC3831B}"/>
          </ac:picMkLst>
        </pc:picChg>
        <pc:picChg chg="mod">
          <ac:chgData name="paul meaney" userId="8f3b41ac-413d-46e0-bc97-8181c95bcdc2" providerId="ADAL" clId="{5787B42F-48D4-4548-BDDD-413B41CD9B01}" dt="2024-08-10T07:47:47.188" v="32001"/>
          <ac:picMkLst>
            <pc:docMk/>
            <pc:sldMk cId="2626814343" sldId="2432"/>
            <ac:picMk id="90" creationId="{CE7B0A83-7F4E-42D9-4C0F-58D4BE9AB7FC}"/>
          </ac:picMkLst>
        </pc:picChg>
      </pc:sldChg>
      <pc:sldChg chg="addSp delSp modSp add mod delAnim modAnim">
        <pc:chgData name="paul meaney" userId="8f3b41ac-413d-46e0-bc97-8181c95bcdc2" providerId="ADAL" clId="{5787B42F-48D4-4548-BDDD-413B41CD9B01}" dt="2024-08-12T10:08:21.535" v="35884" actId="208"/>
        <pc:sldMkLst>
          <pc:docMk/>
          <pc:sldMk cId="1545475116" sldId="2433"/>
        </pc:sldMkLst>
        <pc:spChg chg="mod">
          <ac:chgData name="paul meaney" userId="8f3b41ac-413d-46e0-bc97-8181c95bcdc2" providerId="ADAL" clId="{5787B42F-48D4-4548-BDDD-413B41CD9B01}" dt="2024-08-12T09:26:06.046" v="35125" actId="20577"/>
          <ac:spMkLst>
            <pc:docMk/>
            <pc:sldMk cId="1545475116" sldId="2433"/>
            <ac:spMk id="2" creationId="{83D64211-EFA9-1CF3-48AD-BD10E61008F3}"/>
          </ac:spMkLst>
        </pc:spChg>
        <pc:spChg chg="mod">
          <ac:chgData name="paul meaney" userId="8f3b41ac-413d-46e0-bc97-8181c95bcdc2" providerId="ADAL" clId="{5787B42F-48D4-4548-BDDD-413B41CD9B01}" dt="2024-08-12T09:33:10.340" v="35508" actId="20577"/>
          <ac:spMkLst>
            <pc:docMk/>
            <pc:sldMk cId="1545475116" sldId="2433"/>
            <ac:spMk id="10" creationId="{87649B2E-6010-C2B7-BCDF-7B73C3220F87}"/>
          </ac:spMkLst>
        </pc:spChg>
        <pc:spChg chg="mod">
          <ac:chgData name="paul meaney" userId="8f3b41ac-413d-46e0-bc97-8181c95bcdc2" providerId="ADAL" clId="{5787B42F-48D4-4548-BDDD-413B41CD9B01}" dt="2024-08-12T09:26:13.877" v="35127"/>
          <ac:spMkLst>
            <pc:docMk/>
            <pc:sldMk cId="1545475116" sldId="2433"/>
            <ac:spMk id="12" creationId="{6126F067-AD3D-B9DC-2CCD-395CE6ED63D6}"/>
          </ac:spMkLst>
        </pc:spChg>
        <pc:spChg chg="mod">
          <ac:chgData name="paul meaney" userId="8f3b41ac-413d-46e0-bc97-8181c95bcdc2" providerId="ADAL" clId="{5787B42F-48D4-4548-BDDD-413B41CD9B01}" dt="2024-08-12T09:26:13.877" v="35127"/>
          <ac:spMkLst>
            <pc:docMk/>
            <pc:sldMk cId="1545475116" sldId="2433"/>
            <ac:spMk id="13" creationId="{19651225-7DBA-A0B2-7B7B-7452AED225BD}"/>
          </ac:spMkLst>
        </pc:spChg>
        <pc:spChg chg="mod">
          <ac:chgData name="paul meaney" userId="8f3b41ac-413d-46e0-bc97-8181c95bcdc2" providerId="ADAL" clId="{5787B42F-48D4-4548-BDDD-413B41CD9B01}" dt="2024-08-12T09:26:26.102" v="35130"/>
          <ac:spMkLst>
            <pc:docMk/>
            <pc:sldMk cId="1545475116" sldId="2433"/>
            <ac:spMk id="15" creationId="{219E681D-B7D6-12E1-5CE2-A7D4BE260296}"/>
          </ac:spMkLst>
        </pc:spChg>
        <pc:spChg chg="mod">
          <ac:chgData name="paul meaney" userId="8f3b41ac-413d-46e0-bc97-8181c95bcdc2" providerId="ADAL" clId="{5787B42F-48D4-4548-BDDD-413B41CD9B01}" dt="2024-08-12T09:36:07.854" v="35656" actId="208"/>
          <ac:spMkLst>
            <pc:docMk/>
            <pc:sldMk cId="1545475116" sldId="2433"/>
            <ac:spMk id="22" creationId="{93F44829-8A9F-7D90-8B15-5174106A5803}"/>
          </ac:spMkLst>
        </pc:spChg>
        <pc:spChg chg="del">
          <ac:chgData name="paul meaney" userId="8f3b41ac-413d-46e0-bc97-8181c95bcdc2" providerId="ADAL" clId="{5787B42F-48D4-4548-BDDD-413B41CD9B01}" dt="2024-08-12T09:26:13.264" v="35126" actId="478"/>
          <ac:spMkLst>
            <pc:docMk/>
            <pc:sldMk cId="1545475116" sldId="2433"/>
            <ac:spMk id="24" creationId="{70FD3E56-362C-CCA2-503A-8BA80807BC08}"/>
          </ac:spMkLst>
        </pc:spChg>
        <pc:spChg chg="mod">
          <ac:chgData name="paul meaney" userId="8f3b41ac-413d-46e0-bc97-8181c95bcdc2" providerId="ADAL" clId="{5787B42F-48D4-4548-BDDD-413B41CD9B01}" dt="2024-08-12T09:26:26.102" v="35130"/>
          <ac:spMkLst>
            <pc:docMk/>
            <pc:sldMk cId="1545475116" sldId="2433"/>
            <ac:spMk id="32" creationId="{E77E9325-A14A-C51A-2158-5E0E628C0627}"/>
          </ac:spMkLst>
        </pc:spChg>
        <pc:spChg chg="mod">
          <ac:chgData name="paul meaney" userId="8f3b41ac-413d-46e0-bc97-8181c95bcdc2" providerId="ADAL" clId="{5787B42F-48D4-4548-BDDD-413B41CD9B01}" dt="2024-08-12T09:26:26.102" v="35130"/>
          <ac:spMkLst>
            <pc:docMk/>
            <pc:sldMk cId="1545475116" sldId="2433"/>
            <ac:spMk id="33" creationId="{007EF8F8-9E2B-7028-E247-2AF9DE1B852D}"/>
          </ac:spMkLst>
        </pc:spChg>
        <pc:spChg chg="mod">
          <ac:chgData name="paul meaney" userId="8f3b41ac-413d-46e0-bc97-8181c95bcdc2" providerId="ADAL" clId="{5787B42F-48D4-4548-BDDD-413B41CD9B01}" dt="2024-08-12T09:51:10.764" v="35835" actId="13822"/>
          <ac:spMkLst>
            <pc:docMk/>
            <pc:sldMk cId="1545475116" sldId="2433"/>
            <ac:spMk id="34" creationId="{D271CF00-EFE8-C14B-4B58-A6A8BA0DC565}"/>
          </ac:spMkLst>
        </pc:spChg>
        <pc:spChg chg="mod">
          <ac:chgData name="paul meaney" userId="8f3b41ac-413d-46e0-bc97-8181c95bcdc2" providerId="ADAL" clId="{5787B42F-48D4-4548-BDDD-413B41CD9B01}" dt="2024-08-12T09:35:57.140" v="35654" actId="13822"/>
          <ac:spMkLst>
            <pc:docMk/>
            <pc:sldMk cId="1545475116" sldId="2433"/>
            <ac:spMk id="37" creationId="{BD3A9818-7132-3CE3-E3A8-178AFFED7DD4}"/>
          </ac:spMkLst>
        </pc:spChg>
        <pc:spChg chg="mod ord">
          <ac:chgData name="paul meaney" userId="8f3b41ac-413d-46e0-bc97-8181c95bcdc2" providerId="ADAL" clId="{5787B42F-48D4-4548-BDDD-413B41CD9B01}" dt="2024-08-12T09:36:25.257" v="35659" actId="14100"/>
          <ac:spMkLst>
            <pc:docMk/>
            <pc:sldMk cId="1545475116" sldId="2433"/>
            <ac:spMk id="38" creationId="{B5286751-0DA9-AE87-06FF-61A10ABEB6C2}"/>
          </ac:spMkLst>
        </pc:spChg>
        <pc:spChg chg="mod ord">
          <ac:chgData name="paul meaney" userId="8f3b41ac-413d-46e0-bc97-8181c95bcdc2" providerId="ADAL" clId="{5787B42F-48D4-4548-BDDD-413B41CD9B01}" dt="2024-08-12T09:48:42.625" v="35817" actId="166"/>
          <ac:spMkLst>
            <pc:docMk/>
            <pc:sldMk cId="1545475116" sldId="2433"/>
            <ac:spMk id="40" creationId="{9E7A011A-FB2A-197C-918A-7FCCDEB7538A}"/>
          </ac:spMkLst>
        </pc:spChg>
        <pc:spChg chg="del mod">
          <ac:chgData name="paul meaney" userId="8f3b41ac-413d-46e0-bc97-8181c95bcdc2" providerId="ADAL" clId="{5787B42F-48D4-4548-BDDD-413B41CD9B01}" dt="2024-08-12T09:39:21.272" v="35747" actId="478"/>
          <ac:spMkLst>
            <pc:docMk/>
            <pc:sldMk cId="1545475116" sldId="2433"/>
            <ac:spMk id="42" creationId="{B02D34E6-37EA-2345-4BD7-CF5A2DF18C66}"/>
          </ac:spMkLst>
        </pc:spChg>
        <pc:spChg chg="del">
          <ac:chgData name="paul meaney" userId="8f3b41ac-413d-46e0-bc97-8181c95bcdc2" providerId="ADAL" clId="{5787B42F-48D4-4548-BDDD-413B41CD9B01}" dt="2024-08-12T09:27:03.814" v="35140" actId="478"/>
          <ac:spMkLst>
            <pc:docMk/>
            <pc:sldMk cId="1545475116" sldId="2433"/>
            <ac:spMk id="43" creationId="{85EA3143-52AC-7298-D0CD-16D7C004B97B}"/>
          </ac:spMkLst>
        </pc:spChg>
        <pc:spChg chg="del">
          <ac:chgData name="paul meaney" userId="8f3b41ac-413d-46e0-bc97-8181c95bcdc2" providerId="ADAL" clId="{5787B42F-48D4-4548-BDDD-413B41CD9B01}" dt="2024-08-12T09:26:33.384" v="35132" actId="478"/>
          <ac:spMkLst>
            <pc:docMk/>
            <pc:sldMk cId="1545475116" sldId="2433"/>
            <ac:spMk id="45" creationId="{BA21CF76-2143-839F-F40D-34E722126F74}"/>
          </ac:spMkLst>
        </pc:spChg>
        <pc:spChg chg="del mod">
          <ac:chgData name="paul meaney" userId="8f3b41ac-413d-46e0-bc97-8181c95bcdc2" providerId="ADAL" clId="{5787B42F-48D4-4548-BDDD-413B41CD9B01}" dt="2024-08-12T09:35:43.108" v="35650" actId="478"/>
          <ac:spMkLst>
            <pc:docMk/>
            <pc:sldMk cId="1545475116" sldId="2433"/>
            <ac:spMk id="46" creationId="{15CD5992-511A-C718-58C8-D3CB22F7E076}"/>
          </ac:spMkLst>
        </pc:spChg>
        <pc:spChg chg="ord">
          <ac:chgData name="paul meaney" userId="8f3b41ac-413d-46e0-bc97-8181c95bcdc2" providerId="ADAL" clId="{5787B42F-48D4-4548-BDDD-413B41CD9B01}" dt="2024-08-12T09:45:23.425" v="35793" actId="166"/>
          <ac:spMkLst>
            <pc:docMk/>
            <pc:sldMk cId="1545475116" sldId="2433"/>
            <ac:spMk id="47" creationId="{E110D6A9-9E52-0C84-5C63-0094147E11C1}"/>
          </ac:spMkLst>
        </pc:spChg>
        <pc:spChg chg="mod">
          <ac:chgData name="paul meaney" userId="8f3b41ac-413d-46e0-bc97-8181c95bcdc2" providerId="ADAL" clId="{5787B42F-48D4-4548-BDDD-413B41CD9B01}" dt="2024-08-12T09:26:26.102" v="35130"/>
          <ac:spMkLst>
            <pc:docMk/>
            <pc:sldMk cId="1545475116" sldId="2433"/>
            <ac:spMk id="49" creationId="{C856774F-3FB8-4B90-0307-291764C66D67}"/>
          </ac:spMkLst>
        </pc:spChg>
        <pc:spChg chg="del mod">
          <ac:chgData name="paul meaney" userId="8f3b41ac-413d-46e0-bc97-8181c95bcdc2" providerId="ADAL" clId="{5787B42F-48D4-4548-BDDD-413B41CD9B01}" dt="2024-08-12T10:02:07.597" v="35861" actId="478"/>
          <ac:spMkLst>
            <pc:docMk/>
            <pc:sldMk cId="1545475116" sldId="2433"/>
            <ac:spMk id="50" creationId="{F79FCFE6-0878-650D-BE9B-81DBEE44F1B1}"/>
          </ac:spMkLst>
        </pc:spChg>
        <pc:spChg chg="mod">
          <ac:chgData name="paul meaney" userId="8f3b41ac-413d-46e0-bc97-8181c95bcdc2" providerId="ADAL" clId="{5787B42F-48D4-4548-BDDD-413B41CD9B01}" dt="2024-08-12T09:26:26.102" v="35130"/>
          <ac:spMkLst>
            <pc:docMk/>
            <pc:sldMk cId="1545475116" sldId="2433"/>
            <ac:spMk id="52" creationId="{AD5ED71F-E496-DF27-ACE3-3829AE5C288C}"/>
          </ac:spMkLst>
        </pc:spChg>
        <pc:spChg chg="mod">
          <ac:chgData name="paul meaney" userId="8f3b41ac-413d-46e0-bc97-8181c95bcdc2" providerId="ADAL" clId="{5787B42F-48D4-4548-BDDD-413B41CD9B01}" dt="2024-08-12T09:26:26.102" v="35130"/>
          <ac:spMkLst>
            <pc:docMk/>
            <pc:sldMk cId="1545475116" sldId="2433"/>
            <ac:spMk id="53" creationId="{8EEAD717-E2D2-72AA-4A33-42985E46BECF}"/>
          </ac:spMkLst>
        </pc:spChg>
        <pc:spChg chg="mod">
          <ac:chgData name="paul meaney" userId="8f3b41ac-413d-46e0-bc97-8181c95bcdc2" providerId="ADAL" clId="{5787B42F-48D4-4548-BDDD-413B41CD9B01}" dt="2024-08-12T09:26:26.102" v="35130"/>
          <ac:spMkLst>
            <pc:docMk/>
            <pc:sldMk cId="1545475116" sldId="2433"/>
            <ac:spMk id="54" creationId="{FC223CB8-52AD-C79C-3FE5-FB71169AB529}"/>
          </ac:spMkLst>
        </pc:spChg>
        <pc:spChg chg="mod">
          <ac:chgData name="paul meaney" userId="8f3b41ac-413d-46e0-bc97-8181c95bcdc2" providerId="ADAL" clId="{5787B42F-48D4-4548-BDDD-413B41CD9B01}" dt="2024-08-12T09:26:26.102" v="35130"/>
          <ac:spMkLst>
            <pc:docMk/>
            <pc:sldMk cId="1545475116" sldId="2433"/>
            <ac:spMk id="55" creationId="{35C06208-B6D1-D65D-B622-C0184BD32241}"/>
          </ac:spMkLst>
        </pc:spChg>
        <pc:spChg chg="mod">
          <ac:chgData name="paul meaney" userId="8f3b41ac-413d-46e0-bc97-8181c95bcdc2" providerId="ADAL" clId="{5787B42F-48D4-4548-BDDD-413B41CD9B01}" dt="2024-08-12T09:26:26.102" v="35130"/>
          <ac:spMkLst>
            <pc:docMk/>
            <pc:sldMk cId="1545475116" sldId="2433"/>
            <ac:spMk id="56" creationId="{C91BCF85-DB2C-C7C5-6241-1262BF23EA7A}"/>
          </ac:spMkLst>
        </pc:spChg>
        <pc:spChg chg="mod">
          <ac:chgData name="paul meaney" userId="8f3b41ac-413d-46e0-bc97-8181c95bcdc2" providerId="ADAL" clId="{5787B42F-48D4-4548-BDDD-413B41CD9B01}" dt="2024-08-12T09:26:26.102" v="35130"/>
          <ac:spMkLst>
            <pc:docMk/>
            <pc:sldMk cId="1545475116" sldId="2433"/>
            <ac:spMk id="57" creationId="{8C9671E9-D97F-70D1-4F1B-E41A586B4CF6}"/>
          </ac:spMkLst>
        </pc:spChg>
        <pc:spChg chg="mod">
          <ac:chgData name="paul meaney" userId="8f3b41ac-413d-46e0-bc97-8181c95bcdc2" providerId="ADAL" clId="{5787B42F-48D4-4548-BDDD-413B41CD9B01}" dt="2024-08-12T09:26:26.102" v="35130"/>
          <ac:spMkLst>
            <pc:docMk/>
            <pc:sldMk cId="1545475116" sldId="2433"/>
            <ac:spMk id="58" creationId="{C427AE55-C98B-E26C-619F-8F8B88EE6934}"/>
          </ac:spMkLst>
        </pc:spChg>
        <pc:spChg chg="mod">
          <ac:chgData name="paul meaney" userId="8f3b41ac-413d-46e0-bc97-8181c95bcdc2" providerId="ADAL" clId="{5787B42F-48D4-4548-BDDD-413B41CD9B01}" dt="2024-08-12T09:26:26.102" v="35130"/>
          <ac:spMkLst>
            <pc:docMk/>
            <pc:sldMk cId="1545475116" sldId="2433"/>
            <ac:spMk id="59" creationId="{69D66370-21B0-954F-2E5C-001CD75265B1}"/>
          </ac:spMkLst>
        </pc:spChg>
        <pc:spChg chg="mod">
          <ac:chgData name="paul meaney" userId="8f3b41ac-413d-46e0-bc97-8181c95bcdc2" providerId="ADAL" clId="{5787B42F-48D4-4548-BDDD-413B41CD9B01}" dt="2024-08-12T09:26:26.102" v="35130"/>
          <ac:spMkLst>
            <pc:docMk/>
            <pc:sldMk cId="1545475116" sldId="2433"/>
            <ac:spMk id="60" creationId="{0EE84B83-6AD6-A58F-8343-459118CAF739}"/>
          </ac:spMkLst>
        </pc:spChg>
        <pc:spChg chg="mod">
          <ac:chgData name="paul meaney" userId="8f3b41ac-413d-46e0-bc97-8181c95bcdc2" providerId="ADAL" clId="{5787B42F-48D4-4548-BDDD-413B41CD9B01}" dt="2024-08-12T09:26:26.102" v="35130"/>
          <ac:spMkLst>
            <pc:docMk/>
            <pc:sldMk cId="1545475116" sldId="2433"/>
            <ac:spMk id="61" creationId="{2F618499-86F6-44B8-03D4-F8A9BA62E402}"/>
          </ac:spMkLst>
        </pc:spChg>
        <pc:spChg chg="mod">
          <ac:chgData name="paul meaney" userId="8f3b41ac-413d-46e0-bc97-8181c95bcdc2" providerId="ADAL" clId="{5787B42F-48D4-4548-BDDD-413B41CD9B01}" dt="2024-08-12T09:26:39.821" v="35133"/>
          <ac:spMkLst>
            <pc:docMk/>
            <pc:sldMk cId="1545475116" sldId="2433"/>
            <ac:spMk id="63" creationId="{99B195FC-7504-7624-DA2C-095CC6D600FA}"/>
          </ac:spMkLst>
        </pc:spChg>
        <pc:spChg chg="mod">
          <ac:chgData name="paul meaney" userId="8f3b41ac-413d-46e0-bc97-8181c95bcdc2" providerId="ADAL" clId="{5787B42F-48D4-4548-BDDD-413B41CD9B01}" dt="2024-08-12T09:26:47.134" v="35139" actId="20577"/>
          <ac:spMkLst>
            <pc:docMk/>
            <pc:sldMk cId="1545475116" sldId="2433"/>
            <ac:spMk id="68" creationId="{1C7BEBC7-5DFF-86C7-C511-BE58568E3EBD}"/>
          </ac:spMkLst>
        </pc:spChg>
        <pc:spChg chg="mod">
          <ac:chgData name="paul meaney" userId="8f3b41ac-413d-46e0-bc97-8181c95bcdc2" providerId="ADAL" clId="{5787B42F-48D4-4548-BDDD-413B41CD9B01}" dt="2024-08-12T09:27:04.483" v="35141"/>
          <ac:spMkLst>
            <pc:docMk/>
            <pc:sldMk cId="1545475116" sldId="2433"/>
            <ac:spMk id="71" creationId="{EC8ABD46-3003-5ED6-E732-57F1E19C8585}"/>
          </ac:spMkLst>
        </pc:spChg>
        <pc:spChg chg="mod">
          <ac:chgData name="paul meaney" userId="8f3b41ac-413d-46e0-bc97-8181c95bcdc2" providerId="ADAL" clId="{5787B42F-48D4-4548-BDDD-413B41CD9B01}" dt="2024-08-12T09:27:04.483" v="35141"/>
          <ac:spMkLst>
            <pc:docMk/>
            <pc:sldMk cId="1545475116" sldId="2433"/>
            <ac:spMk id="72" creationId="{5D783B09-4CFA-1716-7FDE-EC2F53C02403}"/>
          </ac:spMkLst>
        </pc:spChg>
        <pc:spChg chg="mod">
          <ac:chgData name="paul meaney" userId="8f3b41ac-413d-46e0-bc97-8181c95bcdc2" providerId="ADAL" clId="{5787B42F-48D4-4548-BDDD-413B41CD9B01}" dt="2024-08-12T09:27:04.483" v="35141"/>
          <ac:spMkLst>
            <pc:docMk/>
            <pc:sldMk cId="1545475116" sldId="2433"/>
            <ac:spMk id="73" creationId="{8F8BD1FB-A275-FB24-318A-5E62FEE5746F}"/>
          </ac:spMkLst>
        </pc:spChg>
        <pc:spChg chg="mod">
          <ac:chgData name="paul meaney" userId="8f3b41ac-413d-46e0-bc97-8181c95bcdc2" providerId="ADAL" clId="{5787B42F-48D4-4548-BDDD-413B41CD9B01}" dt="2024-08-12T09:27:04.483" v="35141"/>
          <ac:spMkLst>
            <pc:docMk/>
            <pc:sldMk cId="1545475116" sldId="2433"/>
            <ac:spMk id="74" creationId="{6401B79A-9180-CD9A-E4A9-53DBB986E224}"/>
          </ac:spMkLst>
        </pc:spChg>
        <pc:spChg chg="mod">
          <ac:chgData name="paul meaney" userId="8f3b41ac-413d-46e0-bc97-8181c95bcdc2" providerId="ADAL" clId="{5787B42F-48D4-4548-BDDD-413B41CD9B01}" dt="2024-08-12T09:27:04.483" v="35141"/>
          <ac:spMkLst>
            <pc:docMk/>
            <pc:sldMk cId="1545475116" sldId="2433"/>
            <ac:spMk id="75" creationId="{A229BBE3-59D5-8DA2-5319-A2CB7A0F6575}"/>
          </ac:spMkLst>
        </pc:spChg>
        <pc:spChg chg="mod">
          <ac:chgData name="paul meaney" userId="8f3b41ac-413d-46e0-bc97-8181c95bcdc2" providerId="ADAL" clId="{5787B42F-48D4-4548-BDDD-413B41CD9B01}" dt="2024-08-12T09:27:04.483" v="35141"/>
          <ac:spMkLst>
            <pc:docMk/>
            <pc:sldMk cId="1545475116" sldId="2433"/>
            <ac:spMk id="76" creationId="{B4DAB90E-5F9F-9019-E44C-79582FDF5B8B}"/>
          </ac:spMkLst>
        </pc:spChg>
        <pc:spChg chg="mod">
          <ac:chgData name="paul meaney" userId="8f3b41ac-413d-46e0-bc97-8181c95bcdc2" providerId="ADAL" clId="{5787B42F-48D4-4548-BDDD-413B41CD9B01}" dt="2024-08-12T09:27:04.483" v="35141"/>
          <ac:spMkLst>
            <pc:docMk/>
            <pc:sldMk cId="1545475116" sldId="2433"/>
            <ac:spMk id="77" creationId="{A1004CDD-A27F-4730-A7BD-4E934988BF1B}"/>
          </ac:spMkLst>
        </pc:spChg>
        <pc:spChg chg="mod">
          <ac:chgData name="paul meaney" userId="8f3b41ac-413d-46e0-bc97-8181c95bcdc2" providerId="ADAL" clId="{5787B42F-48D4-4548-BDDD-413B41CD9B01}" dt="2024-08-12T09:27:04.483" v="35141"/>
          <ac:spMkLst>
            <pc:docMk/>
            <pc:sldMk cId="1545475116" sldId="2433"/>
            <ac:spMk id="78" creationId="{7B9BE1A5-AC72-EEA3-7716-7319CF40FE5B}"/>
          </ac:spMkLst>
        </pc:spChg>
        <pc:spChg chg="mod">
          <ac:chgData name="paul meaney" userId="8f3b41ac-413d-46e0-bc97-8181c95bcdc2" providerId="ADAL" clId="{5787B42F-48D4-4548-BDDD-413B41CD9B01}" dt="2024-08-12T09:27:04.483" v="35141"/>
          <ac:spMkLst>
            <pc:docMk/>
            <pc:sldMk cId="1545475116" sldId="2433"/>
            <ac:spMk id="79" creationId="{6112B924-4426-6D8E-DC3E-65DA6FBC1968}"/>
          </ac:spMkLst>
        </pc:spChg>
        <pc:spChg chg="mod">
          <ac:chgData name="paul meaney" userId="8f3b41ac-413d-46e0-bc97-8181c95bcdc2" providerId="ADAL" clId="{5787B42F-48D4-4548-BDDD-413B41CD9B01}" dt="2024-08-12T09:27:04.483" v="35141"/>
          <ac:spMkLst>
            <pc:docMk/>
            <pc:sldMk cId="1545475116" sldId="2433"/>
            <ac:spMk id="80" creationId="{3682AFAB-5B95-E635-4FB5-360D15BA30DA}"/>
          </ac:spMkLst>
        </pc:spChg>
        <pc:spChg chg="mod">
          <ac:chgData name="paul meaney" userId="8f3b41ac-413d-46e0-bc97-8181c95bcdc2" providerId="ADAL" clId="{5787B42F-48D4-4548-BDDD-413B41CD9B01}" dt="2024-08-12T09:27:04.483" v="35141"/>
          <ac:spMkLst>
            <pc:docMk/>
            <pc:sldMk cId="1545475116" sldId="2433"/>
            <ac:spMk id="81" creationId="{C2C3C285-3D69-9634-9802-955F1DEB0BC9}"/>
          </ac:spMkLst>
        </pc:spChg>
        <pc:spChg chg="add mod">
          <ac:chgData name="paul meaney" userId="8f3b41ac-413d-46e0-bc97-8181c95bcdc2" providerId="ADAL" clId="{5787B42F-48D4-4548-BDDD-413B41CD9B01}" dt="2024-08-12T10:02:56.722" v="35863" actId="14100"/>
          <ac:spMkLst>
            <pc:docMk/>
            <pc:sldMk cId="1545475116" sldId="2433"/>
            <ac:spMk id="82" creationId="{3ACA201B-6653-D65F-98DC-2DCD4211B12F}"/>
          </ac:spMkLst>
        </pc:spChg>
        <pc:spChg chg="mod">
          <ac:chgData name="paul meaney" userId="8f3b41ac-413d-46e0-bc97-8181c95bcdc2" providerId="ADAL" clId="{5787B42F-48D4-4548-BDDD-413B41CD9B01}" dt="2024-08-12T09:27:28.605" v="35145"/>
          <ac:spMkLst>
            <pc:docMk/>
            <pc:sldMk cId="1545475116" sldId="2433"/>
            <ac:spMk id="85" creationId="{ABD9960F-056B-3C37-3465-1A9FF5FBE9E1}"/>
          </ac:spMkLst>
        </pc:spChg>
        <pc:spChg chg="mod">
          <ac:chgData name="paul meaney" userId="8f3b41ac-413d-46e0-bc97-8181c95bcdc2" providerId="ADAL" clId="{5787B42F-48D4-4548-BDDD-413B41CD9B01}" dt="2024-08-12T09:27:28.605" v="35145"/>
          <ac:spMkLst>
            <pc:docMk/>
            <pc:sldMk cId="1545475116" sldId="2433"/>
            <ac:spMk id="86" creationId="{78D8CDD9-BC90-E41C-C9AB-B9A4F7CE9F72}"/>
          </ac:spMkLst>
        </pc:spChg>
        <pc:spChg chg="mod">
          <ac:chgData name="paul meaney" userId="8f3b41ac-413d-46e0-bc97-8181c95bcdc2" providerId="ADAL" clId="{5787B42F-48D4-4548-BDDD-413B41CD9B01}" dt="2024-08-12T09:27:28.605" v="35145"/>
          <ac:spMkLst>
            <pc:docMk/>
            <pc:sldMk cId="1545475116" sldId="2433"/>
            <ac:spMk id="87" creationId="{5B66C23D-3AB1-6CC0-8602-A9B0760B9EA7}"/>
          </ac:spMkLst>
        </pc:spChg>
        <pc:spChg chg="add mod">
          <ac:chgData name="paul meaney" userId="8f3b41ac-413d-46e0-bc97-8181c95bcdc2" providerId="ADAL" clId="{5787B42F-48D4-4548-BDDD-413B41CD9B01}" dt="2024-08-12T09:46:58.631" v="35803" actId="1076"/>
          <ac:spMkLst>
            <pc:docMk/>
            <pc:sldMk cId="1545475116" sldId="2433"/>
            <ac:spMk id="88" creationId="{30F13457-153F-F2C5-3FB5-E94AF58CD2C7}"/>
          </ac:spMkLst>
        </pc:spChg>
        <pc:spChg chg="add mod">
          <ac:chgData name="paul meaney" userId="8f3b41ac-413d-46e0-bc97-8181c95bcdc2" providerId="ADAL" clId="{5787B42F-48D4-4548-BDDD-413B41CD9B01}" dt="2024-08-12T09:32:25.747" v="35385" actId="1076"/>
          <ac:spMkLst>
            <pc:docMk/>
            <pc:sldMk cId="1545475116" sldId="2433"/>
            <ac:spMk id="89" creationId="{00D4E8A3-102A-3104-0805-D8C7E864FB58}"/>
          </ac:spMkLst>
        </pc:spChg>
        <pc:spChg chg="add mod">
          <ac:chgData name="paul meaney" userId="8f3b41ac-413d-46e0-bc97-8181c95bcdc2" providerId="ADAL" clId="{5787B42F-48D4-4548-BDDD-413B41CD9B01}" dt="2024-08-12T09:33:32.554" v="35512"/>
          <ac:spMkLst>
            <pc:docMk/>
            <pc:sldMk cId="1545475116" sldId="2433"/>
            <ac:spMk id="90" creationId="{8F8506CA-B902-172B-12F9-EA031A8DD783}"/>
          </ac:spMkLst>
        </pc:spChg>
        <pc:spChg chg="add mod">
          <ac:chgData name="paul meaney" userId="8f3b41ac-413d-46e0-bc97-8181c95bcdc2" providerId="ADAL" clId="{5787B42F-48D4-4548-BDDD-413B41CD9B01}" dt="2024-08-12T09:33:32.554" v="35512"/>
          <ac:spMkLst>
            <pc:docMk/>
            <pc:sldMk cId="1545475116" sldId="2433"/>
            <ac:spMk id="91" creationId="{AA41CA27-3109-6805-C99D-02EF6D949A29}"/>
          </ac:spMkLst>
        </pc:spChg>
        <pc:spChg chg="add mod">
          <ac:chgData name="paul meaney" userId="8f3b41ac-413d-46e0-bc97-8181c95bcdc2" providerId="ADAL" clId="{5787B42F-48D4-4548-BDDD-413B41CD9B01}" dt="2024-08-12T09:33:32.554" v="35512"/>
          <ac:spMkLst>
            <pc:docMk/>
            <pc:sldMk cId="1545475116" sldId="2433"/>
            <ac:spMk id="92" creationId="{A3D3E372-C79B-4E9C-F4AF-F16394844F5A}"/>
          </ac:spMkLst>
        </pc:spChg>
        <pc:spChg chg="add mod">
          <ac:chgData name="paul meaney" userId="8f3b41ac-413d-46e0-bc97-8181c95bcdc2" providerId="ADAL" clId="{5787B42F-48D4-4548-BDDD-413B41CD9B01}" dt="2024-08-12T09:41:41.003" v="35765" actId="1076"/>
          <ac:spMkLst>
            <pc:docMk/>
            <pc:sldMk cId="1545475116" sldId="2433"/>
            <ac:spMk id="93" creationId="{B7E19891-0F13-EBC5-638A-3274806A0ED5}"/>
          </ac:spMkLst>
        </pc:spChg>
        <pc:spChg chg="add mod">
          <ac:chgData name="paul meaney" userId="8f3b41ac-413d-46e0-bc97-8181c95bcdc2" providerId="ADAL" clId="{5787B42F-48D4-4548-BDDD-413B41CD9B01}" dt="2024-08-12T10:03:16.983" v="35865" actId="1076"/>
          <ac:spMkLst>
            <pc:docMk/>
            <pc:sldMk cId="1545475116" sldId="2433"/>
            <ac:spMk id="94" creationId="{38DF4CB2-4D6A-75C4-1447-A1ACAF45DFA9}"/>
          </ac:spMkLst>
        </pc:spChg>
        <pc:spChg chg="add mod">
          <ac:chgData name="paul meaney" userId="8f3b41ac-413d-46e0-bc97-8181c95bcdc2" providerId="ADAL" clId="{5787B42F-48D4-4548-BDDD-413B41CD9B01}" dt="2024-08-12T09:39:29.167" v="35748" actId="1076"/>
          <ac:spMkLst>
            <pc:docMk/>
            <pc:sldMk cId="1545475116" sldId="2433"/>
            <ac:spMk id="95" creationId="{0EFE69D5-379D-FFC2-3277-B4CE319C9C64}"/>
          </ac:spMkLst>
        </pc:spChg>
        <pc:spChg chg="add del mod">
          <ac:chgData name="paul meaney" userId="8f3b41ac-413d-46e0-bc97-8181c95bcdc2" providerId="ADAL" clId="{5787B42F-48D4-4548-BDDD-413B41CD9B01}" dt="2024-08-12T09:44:04.204" v="35782" actId="478"/>
          <ac:spMkLst>
            <pc:docMk/>
            <pc:sldMk cId="1545475116" sldId="2433"/>
            <ac:spMk id="96" creationId="{2B0C1FB6-0BB8-49F0-B948-A6071A21B97C}"/>
          </ac:spMkLst>
        </pc:spChg>
        <pc:spChg chg="add mod">
          <ac:chgData name="paul meaney" userId="8f3b41ac-413d-46e0-bc97-8181c95bcdc2" providerId="ADAL" clId="{5787B42F-48D4-4548-BDDD-413B41CD9B01}" dt="2024-08-12T09:46:51.840" v="35802" actId="1076"/>
          <ac:spMkLst>
            <pc:docMk/>
            <pc:sldMk cId="1545475116" sldId="2433"/>
            <ac:spMk id="97" creationId="{6335FD90-C1DD-D86F-07AF-71F264D23871}"/>
          </ac:spMkLst>
        </pc:spChg>
        <pc:spChg chg="add del mod">
          <ac:chgData name="paul meaney" userId="8f3b41ac-413d-46e0-bc97-8181c95bcdc2" providerId="ADAL" clId="{5787B42F-48D4-4548-BDDD-413B41CD9B01}" dt="2024-08-12T09:35:50.555" v="35653" actId="478"/>
          <ac:spMkLst>
            <pc:docMk/>
            <pc:sldMk cId="1545475116" sldId="2433"/>
            <ac:spMk id="98" creationId="{7172265C-10D1-D673-11BD-5613318E2444}"/>
          </ac:spMkLst>
        </pc:spChg>
        <pc:spChg chg="add mod">
          <ac:chgData name="paul meaney" userId="8f3b41ac-413d-46e0-bc97-8181c95bcdc2" providerId="ADAL" clId="{5787B42F-48D4-4548-BDDD-413B41CD9B01}" dt="2024-08-12T09:37:22.485" v="35730" actId="14100"/>
          <ac:spMkLst>
            <pc:docMk/>
            <pc:sldMk cId="1545475116" sldId="2433"/>
            <ac:spMk id="99" creationId="{8181C2AF-694E-DC20-022B-5191D87E58C6}"/>
          </ac:spMkLst>
        </pc:spChg>
        <pc:spChg chg="add mod">
          <ac:chgData name="paul meaney" userId="8f3b41ac-413d-46e0-bc97-8181c95bcdc2" providerId="ADAL" clId="{5787B42F-48D4-4548-BDDD-413B41CD9B01}" dt="2024-08-12T09:54:57.192" v="35860" actId="1076"/>
          <ac:spMkLst>
            <pc:docMk/>
            <pc:sldMk cId="1545475116" sldId="2433"/>
            <ac:spMk id="100" creationId="{7A3D8DC3-922D-B63F-FBB9-42D065D07676}"/>
          </ac:spMkLst>
        </pc:spChg>
        <pc:spChg chg="add mod">
          <ac:chgData name="paul meaney" userId="8f3b41ac-413d-46e0-bc97-8181c95bcdc2" providerId="ADAL" clId="{5787B42F-48D4-4548-BDDD-413B41CD9B01}" dt="2024-08-12T10:08:21.535" v="35884" actId="208"/>
          <ac:spMkLst>
            <pc:docMk/>
            <pc:sldMk cId="1545475116" sldId="2433"/>
            <ac:spMk id="101" creationId="{E9881D63-22DC-76E3-1DF4-0E185DA87241}"/>
          </ac:spMkLst>
        </pc:spChg>
        <pc:grpChg chg="add mod">
          <ac:chgData name="paul meaney" userId="8f3b41ac-413d-46e0-bc97-8181c95bcdc2" providerId="ADAL" clId="{5787B42F-48D4-4548-BDDD-413B41CD9B01}" dt="2024-08-12T09:26:17.113" v="35128" actId="1076"/>
          <ac:grpSpMkLst>
            <pc:docMk/>
            <pc:sldMk cId="1545475116" sldId="2433"/>
            <ac:grpSpMk id="3" creationId="{ED6B0881-4079-1A1B-F092-633BC07AC4D6}"/>
          </ac:grpSpMkLst>
        </pc:grpChg>
        <pc:grpChg chg="mod">
          <ac:chgData name="paul meaney" userId="8f3b41ac-413d-46e0-bc97-8181c95bcdc2" providerId="ADAL" clId="{5787B42F-48D4-4548-BDDD-413B41CD9B01}" dt="2024-08-12T09:21:08.398" v="35088" actId="14100"/>
          <ac:grpSpMkLst>
            <pc:docMk/>
            <pc:sldMk cId="1545475116" sldId="2433"/>
            <ac:grpSpMk id="5" creationId="{4A1C536A-E885-0E43-5916-97CF40EE515F}"/>
          </ac:grpSpMkLst>
        </pc:grpChg>
        <pc:grpChg chg="add mod">
          <ac:chgData name="paul meaney" userId="8f3b41ac-413d-46e0-bc97-8181c95bcdc2" providerId="ADAL" clId="{5787B42F-48D4-4548-BDDD-413B41CD9B01}" dt="2024-08-12T09:26:28.811" v="35131" actId="1076"/>
          <ac:grpSpMkLst>
            <pc:docMk/>
            <pc:sldMk cId="1545475116" sldId="2433"/>
            <ac:grpSpMk id="14" creationId="{5FE1CE20-FA3A-3DC7-7249-47BFD493E0DA}"/>
          </ac:grpSpMkLst>
        </pc:grpChg>
        <pc:grpChg chg="del">
          <ac:chgData name="paul meaney" userId="8f3b41ac-413d-46e0-bc97-8181c95bcdc2" providerId="ADAL" clId="{5787B42F-48D4-4548-BDDD-413B41CD9B01}" dt="2024-08-12T09:26:33.384" v="35132" actId="478"/>
          <ac:grpSpMkLst>
            <pc:docMk/>
            <pc:sldMk cId="1545475116" sldId="2433"/>
            <ac:grpSpMk id="27" creationId="{80E0C093-BBE0-BEA5-3FEB-C0FFA5D9C37F}"/>
          </ac:grpSpMkLst>
        </pc:grpChg>
        <pc:grpChg chg="del">
          <ac:chgData name="paul meaney" userId="8f3b41ac-413d-46e0-bc97-8181c95bcdc2" providerId="ADAL" clId="{5787B42F-48D4-4548-BDDD-413B41CD9B01}" dt="2024-08-12T09:26:25.649" v="35129" actId="478"/>
          <ac:grpSpMkLst>
            <pc:docMk/>
            <pc:sldMk cId="1545475116" sldId="2433"/>
            <ac:grpSpMk id="35" creationId="{1871096F-121C-AA8C-71BC-7B8294645428}"/>
          </ac:grpSpMkLst>
        </pc:grpChg>
        <pc:grpChg chg="mod">
          <ac:chgData name="paul meaney" userId="8f3b41ac-413d-46e0-bc97-8181c95bcdc2" providerId="ADAL" clId="{5787B42F-48D4-4548-BDDD-413B41CD9B01}" dt="2024-08-12T09:26:26.102" v="35130"/>
          <ac:grpSpMkLst>
            <pc:docMk/>
            <pc:sldMk cId="1545475116" sldId="2433"/>
            <ac:grpSpMk id="39" creationId="{200DDC21-B051-E221-F449-71EC1F43AADA}"/>
          </ac:grpSpMkLst>
        </pc:grpChg>
        <pc:grpChg chg="mod">
          <ac:chgData name="paul meaney" userId="8f3b41ac-413d-46e0-bc97-8181c95bcdc2" providerId="ADAL" clId="{5787B42F-48D4-4548-BDDD-413B41CD9B01}" dt="2024-08-12T09:26:26.102" v="35130"/>
          <ac:grpSpMkLst>
            <pc:docMk/>
            <pc:sldMk cId="1545475116" sldId="2433"/>
            <ac:grpSpMk id="44" creationId="{E1D41FA6-D9F8-9AB1-8286-08EA15726641}"/>
          </ac:grpSpMkLst>
        </pc:grpChg>
        <pc:grpChg chg="add mod">
          <ac:chgData name="paul meaney" userId="8f3b41ac-413d-46e0-bc97-8181c95bcdc2" providerId="ADAL" clId="{5787B42F-48D4-4548-BDDD-413B41CD9B01}" dt="2024-08-12T09:26:42.127" v="35134" actId="1076"/>
          <ac:grpSpMkLst>
            <pc:docMk/>
            <pc:sldMk cId="1545475116" sldId="2433"/>
            <ac:grpSpMk id="62" creationId="{248EB992-8012-D45B-2709-6227B90CB852}"/>
          </ac:grpSpMkLst>
        </pc:grpChg>
        <pc:grpChg chg="add mod">
          <ac:chgData name="paul meaney" userId="8f3b41ac-413d-46e0-bc97-8181c95bcdc2" providerId="ADAL" clId="{5787B42F-48D4-4548-BDDD-413B41CD9B01}" dt="2024-08-12T09:34:47.056" v="35576" actId="1076"/>
          <ac:grpSpMkLst>
            <pc:docMk/>
            <pc:sldMk cId="1545475116" sldId="2433"/>
            <ac:grpSpMk id="69" creationId="{42E889A9-F2E2-2E17-B1F6-D6C7E0600B2D}"/>
          </ac:grpSpMkLst>
        </pc:grpChg>
        <pc:grpChg chg="mod">
          <ac:chgData name="paul meaney" userId="8f3b41ac-413d-46e0-bc97-8181c95bcdc2" providerId="ADAL" clId="{5787B42F-48D4-4548-BDDD-413B41CD9B01}" dt="2024-08-12T09:27:04.483" v="35141"/>
          <ac:grpSpMkLst>
            <pc:docMk/>
            <pc:sldMk cId="1545475116" sldId="2433"/>
            <ac:grpSpMk id="70" creationId="{9EEC50FB-7F23-ACAF-434F-CA7713DD6E38}"/>
          </ac:grpSpMkLst>
        </pc:grpChg>
        <pc:grpChg chg="add mod ord">
          <ac:chgData name="paul meaney" userId="8f3b41ac-413d-46e0-bc97-8181c95bcdc2" providerId="ADAL" clId="{5787B42F-48D4-4548-BDDD-413B41CD9B01}" dt="2024-08-12T09:37:01.498" v="35668" actId="167"/>
          <ac:grpSpMkLst>
            <pc:docMk/>
            <pc:sldMk cId="1545475116" sldId="2433"/>
            <ac:grpSpMk id="83" creationId="{FAE0AC5F-AA7D-2E3A-4CBD-50B5066B3AC0}"/>
          </ac:grpSpMkLst>
        </pc:grpChg>
        <pc:grpChg chg="mod">
          <ac:chgData name="paul meaney" userId="8f3b41ac-413d-46e0-bc97-8181c95bcdc2" providerId="ADAL" clId="{5787B42F-48D4-4548-BDDD-413B41CD9B01}" dt="2024-08-12T09:27:28.605" v="35145"/>
          <ac:grpSpMkLst>
            <pc:docMk/>
            <pc:sldMk cId="1545475116" sldId="2433"/>
            <ac:grpSpMk id="84" creationId="{08AE5FED-9AA6-F6E8-AB69-D5616639DBA9}"/>
          </ac:grpSpMkLst>
        </pc:grpChg>
        <pc:graphicFrameChg chg="modGraphic">
          <ac:chgData name="paul meaney" userId="8f3b41ac-413d-46e0-bc97-8181c95bcdc2" providerId="ADAL" clId="{5787B42F-48D4-4548-BDDD-413B41CD9B01}" dt="2024-08-12T09:28:55.069" v="35210" actId="20577"/>
          <ac:graphicFrameMkLst>
            <pc:docMk/>
            <pc:sldMk cId="1545475116" sldId="2433"/>
            <ac:graphicFrameMk id="36" creationId="{2081D909-5465-1D8B-0535-4C3153B251D7}"/>
          </ac:graphicFrameMkLst>
        </pc:graphicFrameChg>
        <pc:picChg chg="mod">
          <ac:chgData name="paul meaney" userId="8f3b41ac-413d-46e0-bc97-8181c95bcdc2" providerId="ADAL" clId="{5787B42F-48D4-4548-BDDD-413B41CD9B01}" dt="2024-08-12T09:26:26.102" v="35130"/>
          <ac:picMkLst>
            <pc:docMk/>
            <pc:sldMk cId="1545475116" sldId="2433"/>
            <ac:picMk id="16" creationId="{16E6CD17-EFD3-E76D-B90B-947D1B724EC2}"/>
          </ac:picMkLst>
        </pc:picChg>
        <pc:picChg chg="mod">
          <ac:chgData name="paul meaney" userId="8f3b41ac-413d-46e0-bc97-8181c95bcdc2" providerId="ADAL" clId="{5787B42F-48D4-4548-BDDD-413B41CD9B01}" dt="2024-08-12T09:26:26.102" v="35130"/>
          <ac:picMkLst>
            <pc:docMk/>
            <pc:sldMk cId="1545475116" sldId="2433"/>
            <ac:picMk id="19" creationId="{54D5E11E-94CB-82CC-37B2-26BE102C0A6D}"/>
          </ac:picMkLst>
        </pc:picChg>
        <pc:picChg chg="mod">
          <ac:chgData name="paul meaney" userId="8f3b41ac-413d-46e0-bc97-8181c95bcdc2" providerId="ADAL" clId="{5787B42F-48D4-4548-BDDD-413B41CD9B01}" dt="2024-08-12T09:26:26.102" v="35130"/>
          <ac:picMkLst>
            <pc:docMk/>
            <pc:sldMk cId="1545475116" sldId="2433"/>
            <ac:picMk id="21" creationId="{1E3614BC-A2F0-0067-59B0-D24EC5CD588E}"/>
          </ac:picMkLst>
        </pc:picChg>
        <pc:picChg chg="mod">
          <ac:chgData name="paul meaney" userId="8f3b41ac-413d-46e0-bc97-8181c95bcdc2" providerId="ADAL" clId="{5787B42F-48D4-4548-BDDD-413B41CD9B01}" dt="2024-08-12T09:26:26.102" v="35130"/>
          <ac:picMkLst>
            <pc:docMk/>
            <pc:sldMk cId="1545475116" sldId="2433"/>
            <ac:picMk id="31" creationId="{A1BB5665-2B9F-DAB6-4161-ACE9D063B5E6}"/>
          </ac:picMkLst>
        </pc:picChg>
        <pc:picChg chg="del">
          <ac:chgData name="paul meaney" userId="8f3b41ac-413d-46e0-bc97-8181c95bcdc2" providerId="ADAL" clId="{5787B42F-48D4-4548-BDDD-413B41CD9B01}" dt="2024-08-12T10:06:29.398" v="35875" actId="478"/>
          <ac:picMkLst>
            <pc:docMk/>
            <pc:sldMk cId="1545475116" sldId="2433"/>
            <ac:picMk id="51" creationId="{1B905E71-E0CA-0752-66A2-7C6D61C1F49C}"/>
          </ac:picMkLst>
        </pc:picChg>
        <pc:picChg chg="mod">
          <ac:chgData name="paul meaney" userId="8f3b41ac-413d-46e0-bc97-8181c95bcdc2" providerId="ADAL" clId="{5787B42F-48D4-4548-BDDD-413B41CD9B01}" dt="2024-08-12T09:26:39.821" v="35133"/>
          <ac:picMkLst>
            <pc:docMk/>
            <pc:sldMk cId="1545475116" sldId="2433"/>
            <ac:picMk id="64" creationId="{B332C8DE-7A9F-6ACD-09ED-BAC4E16A8DE6}"/>
          </ac:picMkLst>
        </pc:picChg>
        <pc:picChg chg="mod">
          <ac:chgData name="paul meaney" userId="8f3b41ac-413d-46e0-bc97-8181c95bcdc2" providerId="ADAL" clId="{5787B42F-48D4-4548-BDDD-413B41CD9B01}" dt="2024-08-12T09:26:39.821" v="35133"/>
          <ac:picMkLst>
            <pc:docMk/>
            <pc:sldMk cId="1545475116" sldId="2433"/>
            <ac:picMk id="65" creationId="{C1A59661-FA50-8227-1F9E-0DE822EACF44}"/>
          </ac:picMkLst>
        </pc:picChg>
        <pc:picChg chg="mod">
          <ac:chgData name="paul meaney" userId="8f3b41ac-413d-46e0-bc97-8181c95bcdc2" providerId="ADAL" clId="{5787B42F-48D4-4548-BDDD-413B41CD9B01}" dt="2024-08-12T09:26:39.821" v="35133"/>
          <ac:picMkLst>
            <pc:docMk/>
            <pc:sldMk cId="1545475116" sldId="2433"/>
            <ac:picMk id="66" creationId="{95BDAC4B-F773-C3D1-71AE-75BED87AEC45}"/>
          </ac:picMkLst>
        </pc:picChg>
        <pc:picChg chg="mod">
          <ac:chgData name="paul meaney" userId="8f3b41ac-413d-46e0-bc97-8181c95bcdc2" providerId="ADAL" clId="{5787B42F-48D4-4548-BDDD-413B41CD9B01}" dt="2024-08-12T09:26:39.821" v="35133"/>
          <ac:picMkLst>
            <pc:docMk/>
            <pc:sldMk cId="1545475116" sldId="2433"/>
            <ac:picMk id="67" creationId="{DCE9BEFD-1FED-B462-0A70-8D7E9A16E729}"/>
          </ac:picMkLst>
        </pc:picChg>
        <pc:picChg chg="mod">
          <ac:chgData name="paul meaney" userId="8f3b41ac-413d-46e0-bc97-8181c95bcdc2" providerId="ADAL" clId="{5787B42F-48D4-4548-BDDD-413B41CD9B01}" dt="2024-08-12T10:06:50.797" v="35880"/>
          <ac:picMkLst>
            <pc:docMk/>
            <pc:sldMk cId="1545475116" sldId="2433"/>
            <ac:picMk id="102" creationId="{C231BEBA-193E-6DD5-AFCE-D4495CCBAB4F}"/>
          </ac:picMkLst>
        </pc:picChg>
      </pc:sldChg>
      <pc:sldChg chg="addSp delSp modSp new mod setBg">
        <pc:chgData name="paul meaney" userId="8f3b41ac-413d-46e0-bc97-8181c95bcdc2" providerId="ADAL" clId="{5787B42F-48D4-4548-BDDD-413B41CD9B01}" dt="2024-08-12T08:38:32.643" v="34178" actId="114"/>
        <pc:sldMkLst>
          <pc:docMk/>
          <pc:sldMk cId="2723780299" sldId="2434"/>
        </pc:sldMkLst>
        <pc:spChg chg="mod">
          <ac:chgData name="paul meaney" userId="8f3b41ac-413d-46e0-bc97-8181c95bcdc2" providerId="ADAL" clId="{5787B42F-48D4-4548-BDDD-413B41CD9B01}" dt="2024-08-12T08:23:51.004" v="32885" actId="26606"/>
          <ac:spMkLst>
            <pc:docMk/>
            <pc:sldMk cId="2723780299" sldId="2434"/>
            <ac:spMk id="2" creationId="{1EAD6D6B-3ED1-BA83-C995-47BA88C46604}"/>
          </ac:spMkLst>
        </pc:spChg>
        <pc:spChg chg="del mod">
          <ac:chgData name="paul meaney" userId="8f3b41ac-413d-46e0-bc97-8181c95bcdc2" providerId="ADAL" clId="{5787B42F-48D4-4548-BDDD-413B41CD9B01}" dt="2024-08-12T08:23:42.811" v="32882" actId="26606"/>
          <ac:spMkLst>
            <pc:docMk/>
            <pc:sldMk cId="2723780299" sldId="2434"/>
            <ac:spMk id="3" creationId="{7140F952-C423-8B80-E61D-1FC3722F5636}"/>
          </ac:spMkLst>
        </pc:spChg>
        <pc:spChg chg="mod">
          <ac:chgData name="paul meaney" userId="8f3b41ac-413d-46e0-bc97-8181c95bcdc2" providerId="ADAL" clId="{5787B42F-48D4-4548-BDDD-413B41CD9B01}" dt="2024-08-12T08:23:51.004" v="32885" actId="26606"/>
          <ac:spMkLst>
            <pc:docMk/>
            <pc:sldMk cId="2723780299" sldId="2434"/>
            <ac:spMk id="4" creationId="{76F1C878-99B2-C15C-6AC1-012466E8BF5D}"/>
          </ac:spMkLst>
        </pc:spChg>
        <pc:spChg chg="add del">
          <ac:chgData name="paul meaney" userId="8f3b41ac-413d-46e0-bc97-8181c95bcdc2" providerId="ADAL" clId="{5787B42F-48D4-4548-BDDD-413B41CD9B01}" dt="2024-08-12T08:23:48.242" v="32884" actId="26606"/>
          <ac:spMkLst>
            <pc:docMk/>
            <pc:sldMk cId="2723780299" sldId="2434"/>
            <ac:spMk id="11" creationId="{FB5993E2-C02B-4335-ABA5-D8EC465551E3}"/>
          </ac:spMkLst>
        </pc:spChg>
        <pc:spChg chg="add del">
          <ac:chgData name="paul meaney" userId="8f3b41ac-413d-46e0-bc97-8181c95bcdc2" providerId="ADAL" clId="{5787B42F-48D4-4548-BDDD-413B41CD9B01}" dt="2024-08-12T08:23:48.242" v="32884" actId="26606"/>
          <ac:spMkLst>
            <pc:docMk/>
            <pc:sldMk cId="2723780299" sldId="2434"/>
            <ac:spMk id="13" creationId="{C0B801A2-5622-4BE8-9AD2-C337A2CD0022}"/>
          </ac:spMkLst>
        </pc:spChg>
        <pc:spChg chg="add del">
          <ac:chgData name="paul meaney" userId="8f3b41ac-413d-46e0-bc97-8181c95bcdc2" providerId="ADAL" clId="{5787B42F-48D4-4548-BDDD-413B41CD9B01}" dt="2024-08-12T08:23:48.242" v="32884" actId="26606"/>
          <ac:spMkLst>
            <pc:docMk/>
            <pc:sldMk cId="2723780299" sldId="2434"/>
            <ac:spMk id="15" creationId="{B7AF614F-5BC3-4086-99F5-B87C5847A071}"/>
          </ac:spMkLst>
        </pc:spChg>
        <pc:spChg chg="add del">
          <ac:chgData name="paul meaney" userId="8f3b41ac-413d-46e0-bc97-8181c95bcdc2" providerId="ADAL" clId="{5787B42F-48D4-4548-BDDD-413B41CD9B01}" dt="2024-08-12T08:23:51.004" v="32885" actId="26606"/>
          <ac:spMkLst>
            <pc:docMk/>
            <pc:sldMk cId="2723780299" sldId="2434"/>
            <ac:spMk id="20" creationId="{FB5993E2-C02B-4335-ABA5-D8EC465551E3}"/>
          </ac:spMkLst>
        </pc:spChg>
        <pc:spChg chg="add del">
          <ac:chgData name="paul meaney" userId="8f3b41ac-413d-46e0-bc97-8181c95bcdc2" providerId="ADAL" clId="{5787B42F-48D4-4548-BDDD-413B41CD9B01}" dt="2024-08-12T08:23:51.004" v="32885" actId="26606"/>
          <ac:spMkLst>
            <pc:docMk/>
            <pc:sldMk cId="2723780299" sldId="2434"/>
            <ac:spMk id="22" creationId="{C0B801A2-5622-4BE8-9AD2-C337A2CD0022}"/>
          </ac:spMkLst>
        </pc:spChg>
        <pc:spChg chg="add del">
          <ac:chgData name="paul meaney" userId="8f3b41ac-413d-46e0-bc97-8181c95bcdc2" providerId="ADAL" clId="{5787B42F-48D4-4548-BDDD-413B41CD9B01}" dt="2024-08-12T08:23:51.004" v="32885" actId="26606"/>
          <ac:spMkLst>
            <pc:docMk/>
            <pc:sldMk cId="2723780299" sldId="2434"/>
            <ac:spMk id="24" creationId="{B7AF614F-5BC3-4086-99F5-B87C5847A071}"/>
          </ac:spMkLst>
        </pc:spChg>
        <pc:graphicFrameChg chg="add mod ord modGraphic">
          <ac:chgData name="paul meaney" userId="8f3b41ac-413d-46e0-bc97-8181c95bcdc2" providerId="ADAL" clId="{5787B42F-48D4-4548-BDDD-413B41CD9B01}" dt="2024-08-12T08:38:32.643" v="34178" actId="114"/>
          <ac:graphicFrameMkLst>
            <pc:docMk/>
            <pc:sldMk cId="2723780299" sldId="2434"/>
            <ac:graphicFrameMk id="6" creationId="{85D6F828-7C1D-B762-4861-0003C6CEDDF4}"/>
          </ac:graphicFrameMkLst>
        </pc:graphicFrameChg>
      </pc:sldChg>
      <pc:sldChg chg="addSp delSp modSp new mod setBg">
        <pc:chgData name="paul meaney" userId="8f3b41ac-413d-46e0-bc97-8181c95bcdc2" providerId="ADAL" clId="{5787B42F-48D4-4548-BDDD-413B41CD9B01}" dt="2024-08-14T12:52:35.854" v="62140" actId="114"/>
        <pc:sldMkLst>
          <pc:docMk/>
          <pc:sldMk cId="2890981061" sldId="2435"/>
        </pc:sldMkLst>
        <pc:spChg chg="mod">
          <ac:chgData name="paul meaney" userId="8f3b41ac-413d-46e0-bc97-8181c95bcdc2" providerId="ADAL" clId="{5787B42F-48D4-4548-BDDD-413B41CD9B01}" dt="2024-08-12T10:13:48.827" v="36650" actId="26606"/>
          <ac:spMkLst>
            <pc:docMk/>
            <pc:sldMk cId="2890981061" sldId="2435"/>
            <ac:spMk id="2" creationId="{CE2FEEE1-783D-4190-4112-3C09C48F4473}"/>
          </ac:spMkLst>
        </pc:spChg>
        <pc:spChg chg="del mod">
          <ac:chgData name="paul meaney" userId="8f3b41ac-413d-46e0-bc97-8181c95bcdc2" providerId="ADAL" clId="{5787B42F-48D4-4548-BDDD-413B41CD9B01}" dt="2024-08-12T10:13:32.676" v="36646" actId="26606"/>
          <ac:spMkLst>
            <pc:docMk/>
            <pc:sldMk cId="2890981061" sldId="2435"/>
            <ac:spMk id="3" creationId="{C744DBE9-6822-A886-7620-4F51E886C8B7}"/>
          </ac:spMkLst>
        </pc:spChg>
        <pc:spChg chg="mod">
          <ac:chgData name="paul meaney" userId="8f3b41ac-413d-46e0-bc97-8181c95bcdc2" providerId="ADAL" clId="{5787B42F-48D4-4548-BDDD-413B41CD9B01}" dt="2024-08-12T10:13:48.827" v="36650" actId="26606"/>
          <ac:spMkLst>
            <pc:docMk/>
            <pc:sldMk cId="2890981061" sldId="2435"/>
            <ac:spMk id="4" creationId="{98C68A49-EA52-3987-7FDA-9E428263A727}"/>
          </ac:spMkLst>
        </pc:spChg>
        <pc:spChg chg="add del">
          <ac:chgData name="paul meaney" userId="8f3b41ac-413d-46e0-bc97-8181c95bcdc2" providerId="ADAL" clId="{5787B42F-48D4-4548-BDDD-413B41CD9B01}" dt="2024-08-12T10:13:48.827" v="36650" actId="26606"/>
          <ac:spMkLst>
            <pc:docMk/>
            <pc:sldMk cId="2890981061" sldId="2435"/>
            <ac:spMk id="8" creationId="{FB5993E2-C02B-4335-ABA5-D8EC465551E3}"/>
          </ac:spMkLst>
        </pc:spChg>
        <pc:spChg chg="add del">
          <ac:chgData name="paul meaney" userId="8f3b41ac-413d-46e0-bc97-8181c95bcdc2" providerId="ADAL" clId="{5787B42F-48D4-4548-BDDD-413B41CD9B01}" dt="2024-08-12T10:13:48.827" v="36650" actId="26606"/>
          <ac:spMkLst>
            <pc:docMk/>
            <pc:sldMk cId="2890981061" sldId="2435"/>
            <ac:spMk id="9" creationId="{C0B801A2-5622-4BE8-9AD2-C337A2CD0022}"/>
          </ac:spMkLst>
        </pc:spChg>
        <pc:spChg chg="add del">
          <ac:chgData name="paul meaney" userId="8f3b41ac-413d-46e0-bc97-8181c95bcdc2" providerId="ADAL" clId="{5787B42F-48D4-4548-BDDD-413B41CD9B01}" dt="2024-08-12T10:13:48.827" v="36650" actId="26606"/>
          <ac:spMkLst>
            <pc:docMk/>
            <pc:sldMk cId="2890981061" sldId="2435"/>
            <ac:spMk id="10" creationId="{B7AF614F-5BC3-4086-99F5-B87C5847A071}"/>
          </ac:spMkLst>
        </pc:spChg>
        <pc:spChg chg="add del">
          <ac:chgData name="paul meaney" userId="8f3b41ac-413d-46e0-bc97-8181c95bcdc2" providerId="ADAL" clId="{5787B42F-48D4-4548-BDDD-413B41CD9B01}" dt="2024-08-12T10:13:40.204" v="36648" actId="26606"/>
          <ac:spMkLst>
            <pc:docMk/>
            <pc:sldMk cId="2890981061" sldId="2435"/>
            <ac:spMk id="11" creationId="{FB5993E2-C02B-4335-ABA5-D8EC465551E3}"/>
          </ac:spMkLst>
        </pc:spChg>
        <pc:spChg chg="add del">
          <ac:chgData name="paul meaney" userId="8f3b41ac-413d-46e0-bc97-8181c95bcdc2" providerId="ADAL" clId="{5787B42F-48D4-4548-BDDD-413B41CD9B01}" dt="2024-08-12T10:13:40.204" v="36648" actId="26606"/>
          <ac:spMkLst>
            <pc:docMk/>
            <pc:sldMk cId="2890981061" sldId="2435"/>
            <ac:spMk id="13" creationId="{C0B801A2-5622-4BE8-9AD2-C337A2CD0022}"/>
          </ac:spMkLst>
        </pc:spChg>
        <pc:spChg chg="add del">
          <ac:chgData name="paul meaney" userId="8f3b41ac-413d-46e0-bc97-8181c95bcdc2" providerId="ADAL" clId="{5787B42F-48D4-4548-BDDD-413B41CD9B01}" dt="2024-08-12T10:13:40.204" v="36648" actId="26606"/>
          <ac:spMkLst>
            <pc:docMk/>
            <pc:sldMk cId="2890981061" sldId="2435"/>
            <ac:spMk id="15" creationId="{B7AF614F-5BC3-4086-99F5-B87C5847A071}"/>
          </ac:spMkLst>
        </pc:spChg>
        <pc:graphicFrameChg chg="add mod modGraphic">
          <ac:chgData name="paul meaney" userId="8f3b41ac-413d-46e0-bc97-8181c95bcdc2" providerId="ADAL" clId="{5787B42F-48D4-4548-BDDD-413B41CD9B01}" dt="2024-08-14T12:52:35.854" v="62140" actId="114"/>
          <ac:graphicFrameMkLst>
            <pc:docMk/>
            <pc:sldMk cId="2890981061" sldId="2435"/>
            <ac:graphicFrameMk id="6" creationId="{B3210AE9-BD1F-3D80-F4A5-F9705F4A04CC}"/>
          </ac:graphicFrameMkLst>
        </pc:graphicFrameChg>
      </pc:sldChg>
      <pc:sldChg chg="modSp new del mod">
        <pc:chgData name="paul meaney" userId="8f3b41ac-413d-46e0-bc97-8181c95bcdc2" providerId="ADAL" clId="{5787B42F-48D4-4548-BDDD-413B41CD9B01}" dt="2024-08-12T08:26:36.142" v="32968" actId="680"/>
        <pc:sldMkLst>
          <pc:docMk/>
          <pc:sldMk cId="3941866006" sldId="2435"/>
        </pc:sldMkLst>
        <pc:spChg chg="mod">
          <ac:chgData name="paul meaney" userId="8f3b41ac-413d-46e0-bc97-8181c95bcdc2" providerId="ADAL" clId="{5787B42F-48D4-4548-BDDD-413B41CD9B01}" dt="2024-08-12T08:26:35.739" v="32967" actId="20577"/>
          <ac:spMkLst>
            <pc:docMk/>
            <pc:sldMk cId="3941866006" sldId="2435"/>
            <ac:spMk id="2" creationId="{A042DDD8-71F3-94B3-0CED-28CF0C0939B8}"/>
          </ac:spMkLst>
        </pc:spChg>
      </pc:sldChg>
      <pc:sldChg chg="addSp delSp modSp new mod">
        <pc:chgData name="paul meaney" userId="8f3b41ac-413d-46e0-bc97-8181c95bcdc2" providerId="ADAL" clId="{5787B42F-48D4-4548-BDDD-413B41CD9B01}" dt="2024-08-12T11:26:44.605" v="37320" actId="20577"/>
        <pc:sldMkLst>
          <pc:docMk/>
          <pc:sldMk cId="2210514545" sldId="2436"/>
        </pc:sldMkLst>
        <pc:spChg chg="mod">
          <ac:chgData name="paul meaney" userId="8f3b41ac-413d-46e0-bc97-8181c95bcdc2" providerId="ADAL" clId="{5787B42F-48D4-4548-BDDD-413B41CD9B01}" dt="2024-08-12T08:30:11.525" v="33553" actId="20577"/>
          <ac:spMkLst>
            <pc:docMk/>
            <pc:sldMk cId="2210514545" sldId="2436"/>
            <ac:spMk id="2" creationId="{EAC120A3-240C-8D9A-F245-158BA988F4AF}"/>
          </ac:spMkLst>
        </pc:spChg>
        <pc:spChg chg="del">
          <ac:chgData name="paul meaney" userId="8f3b41ac-413d-46e0-bc97-8181c95bcdc2" providerId="ADAL" clId="{5787B42F-48D4-4548-BDDD-413B41CD9B01}" dt="2024-08-12T11:09:54.911" v="36653" actId="478"/>
          <ac:spMkLst>
            <pc:docMk/>
            <pc:sldMk cId="2210514545" sldId="2436"/>
            <ac:spMk id="3" creationId="{8E054AEA-4065-2530-108D-216AD90EE721}"/>
          </ac:spMkLst>
        </pc:spChg>
        <pc:spChg chg="add mod">
          <ac:chgData name="paul meaney" userId="8f3b41ac-413d-46e0-bc97-8181c95bcdc2" providerId="ADAL" clId="{5787B42F-48D4-4548-BDDD-413B41CD9B01}" dt="2024-08-12T11:15:24.547" v="36941" actId="1076"/>
          <ac:spMkLst>
            <pc:docMk/>
            <pc:sldMk cId="2210514545" sldId="2436"/>
            <ac:spMk id="5" creationId="{317BB60A-D589-7BEA-EF8E-499E6CB2577F}"/>
          </ac:spMkLst>
        </pc:spChg>
        <pc:spChg chg="add mod">
          <ac:chgData name="paul meaney" userId="8f3b41ac-413d-46e0-bc97-8181c95bcdc2" providerId="ADAL" clId="{5787B42F-48D4-4548-BDDD-413B41CD9B01}" dt="2024-08-12T11:15:24.547" v="36941" actId="1076"/>
          <ac:spMkLst>
            <pc:docMk/>
            <pc:sldMk cId="2210514545" sldId="2436"/>
            <ac:spMk id="6" creationId="{513D97D0-906D-2603-A7B4-C1C972DA3480}"/>
          </ac:spMkLst>
        </pc:spChg>
        <pc:spChg chg="add mod">
          <ac:chgData name="paul meaney" userId="8f3b41ac-413d-46e0-bc97-8181c95bcdc2" providerId="ADAL" clId="{5787B42F-48D4-4548-BDDD-413B41CD9B01}" dt="2024-08-12T11:15:24.547" v="36941" actId="1076"/>
          <ac:spMkLst>
            <pc:docMk/>
            <pc:sldMk cId="2210514545" sldId="2436"/>
            <ac:spMk id="7" creationId="{3FE306C0-CB5D-ECBE-55F6-0CA034901AEE}"/>
          </ac:spMkLst>
        </pc:spChg>
        <pc:spChg chg="add mod">
          <ac:chgData name="paul meaney" userId="8f3b41ac-413d-46e0-bc97-8181c95bcdc2" providerId="ADAL" clId="{5787B42F-48D4-4548-BDDD-413B41CD9B01}" dt="2024-08-12T11:15:24.547" v="36941" actId="1076"/>
          <ac:spMkLst>
            <pc:docMk/>
            <pc:sldMk cId="2210514545" sldId="2436"/>
            <ac:spMk id="8" creationId="{AE855191-0A6D-0B53-16A6-538C30F3F4DE}"/>
          </ac:spMkLst>
        </pc:spChg>
        <pc:spChg chg="add mod">
          <ac:chgData name="paul meaney" userId="8f3b41ac-413d-46e0-bc97-8181c95bcdc2" providerId="ADAL" clId="{5787B42F-48D4-4548-BDDD-413B41CD9B01}" dt="2024-08-12T11:26:44.605" v="37320" actId="20577"/>
          <ac:spMkLst>
            <pc:docMk/>
            <pc:sldMk cId="2210514545" sldId="2436"/>
            <ac:spMk id="9" creationId="{E0DA0DF2-0DE2-DB15-A658-E4AA72309CEA}"/>
          </ac:spMkLst>
        </pc:spChg>
        <pc:spChg chg="mod">
          <ac:chgData name="paul meaney" userId="8f3b41ac-413d-46e0-bc97-8181c95bcdc2" providerId="ADAL" clId="{5787B42F-48D4-4548-BDDD-413B41CD9B01}" dt="2024-08-12T11:15:00.497" v="36896"/>
          <ac:spMkLst>
            <pc:docMk/>
            <pc:sldMk cId="2210514545" sldId="2436"/>
            <ac:spMk id="12" creationId="{F129F3E9-0452-CDB8-1497-839FDF574479}"/>
          </ac:spMkLst>
        </pc:spChg>
        <pc:spChg chg="add mod">
          <ac:chgData name="paul meaney" userId="8f3b41ac-413d-46e0-bc97-8181c95bcdc2" providerId="ADAL" clId="{5787B42F-48D4-4548-BDDD-413B41CD9B01}" dt="2024-08-12T11:15:26.996" v="36942" actId="1076"/>
          <ac:spMkLst>
            <pc:docMk/>
            <pc:sldMk cId="2210514545" sldId="2436"/>
            <ac:spMk id="13" creationId="{AC52E1EC-1CE0-518E-70A1-C1926EB9234B}"/>
          </ac:spMkLst>
        </pc:spChg>
        <pc:grpChg chg="add mod">
          <ac:chgData name="paul meaney" userId="8f3b41ac-413d-46e0-bc97-8181c95bcdc2" providerId="ADAL" clId="{5787B42F-48D4-4548-BDDD-413B41CD9B01}" dt="2024-08-12T11:15:30.171" v="36943" actId="1076"/>
          <ac:grpSpMkLst>
            <pc:docMk/>
            <pc:sldMk cId="2210514545" sldId="2436"/>
            <ac:grpSpMk id="10" creationId="{8CE58272-8ED3-DF55-1744-D788BF440CDD}"/>
          </ac:grpSpMkLst>
        </pc:grpChg>
        <pc:picChg chg="mod">
          <ac:chgData name="paul meaney" userId="8f3b41ac-413d-46e0-bc97-8181c95bcdc2" providerId="ADAL" clId="{5787B42F-48D4-4548-BDDD-413B41CD9B01}" dt="2024-08-12T11:15:00.497" v="36896"/>
          <ac:picMkLst>
            <pc:docMk/>
            <pc:sldMk cId="2210514545" sldId="2436"/>
            <ac:picMk id="11" creationId="{F197BBE5-B3ED-0D59-5EF3-4988287463A4}"/>
          </ac:picMkLst>
        </pc:picChg>
      </pc:sldChg>
      <pc:sldChg chg="modSp add del mod">
        <pc:chgData name="paul meaney" userId="8f3b41ac-413d-46e0-bc97-8181c95bcdc2" providerId="ADAL" clId="{5787B42F-48D4-4548-BDDD-413B41CD9B01}" dt="2024-08-12T10:14:03.655" v="36652" actId="47"/>
        <pc:sldMkLst>
          <pc:docMk/>
          <pc:sldMk cId="410084684" sldId="2437"/>
        </pc:sldMkLst>
        <pc:spChg chg="mod">
          <ac:chgData name="paul meaney" userId="8f3b41ac-413d-46e0-bc97-8181c95bcdc2" providerId="ADAL" clId="{5787B42F-48D4-4548-BDDD-413B41CD9B01}" dt="2024-08-12T08:30:22.434" v="33583" actId="20577"/>
          <ac:spMkLst>
            <pc:docMk/>
            <pc:sldMk cId="410084684" sldId="2437"/>
            <ac:spMk id="2" creationId="{EAC120A3-240C-8D9A-F245-158BA988F4AF}"/>
          </ac:spMkLst>
        </pc:spChg>
      </pc:sldChg>
      <pc:sldChg chg="add del">
        <pc:chgData name="paul meaney" userId="8f3b41ac-413d-46e0-bc97-8181c95bcdc2" providerId="ADAL" clId="{5787B42F-48D4-4548-BDDD-413B41CD9B01}" dt="2024-08-12T11:27:59.001" v="37405" actId="47"/>
        <pc:sldMkLst>
          <pc:docMk/>
          <pc:sldMk cId="1633022132" sldId="2438"/>
        </pc:sldMkLst>
      </pc:sldChg>
      <pc:sldChg chg="addSp delSp modSp new mod setBg">
        <pc:chgData name="paul meaney" userId="8f3b41ac-413d-46e0-bc97-8181c95bcdc2" providerId="ADAL" clId="{5787B42F-48D4-4548-BDDD-413B41CD9B01}" dt="2024-08-13T15:27:19.599" v="59122" actId="20577"/>
        <pc:sldMkLst>
          <pc:docMk/>
          <pc:sldMk cId="2720908566" sldId="2439"/>
        </pc:sldMkLst>
        <pc:spChg chg="mod">
          <ac:chgData name="paul meaney" userId="8f3b41ac-413d-46e0-bc97-8181c95bcdc2" providerId="ADAL" clId="{5787B42F-48D4-4548-BDDD-413B41CD9B01}" dt="2024-08-12T08:33:58.481" v="34145" actId="26606"/>
          <ac:spMkLst>
            <pc:docMk/>
            <pc:sldMk cId="2720908566" sldId="2439"/>
            <ac:spMk id="2" creationId="{54465B43-5071-85FF-643F-793E341C6ED1}"/>
          </ac:spMkLst>
        </pc:spChg>
        <pc:spChg chg="del mod">
          <ac:chgData name="paul meaney" userId="8f3b41ac-413d-46e0-bc97-8181c95bcdc2" providerId="ADAL" clId="{5787B42F-48D4-4548-BDDD-413B41CD9B01}" dt="2024-08-12T08:33:47.977" v="34142" actId="26606"/>
          <ac:spMkLst>
            <pc:docMk/>
            <pc:sldMk cId="2720908566" sldId="2439"/>
            <ac:spMk id="3" creationId="{4E1D3B26-BC30-362E-DA99-74C12066E0C5}"/>
          </ac:spMkLst>
        </pc:spChg>
        <pc:spChg chg="mod">
          <ac:chgData name="paul meaney" userId="8f3b41ac-413d-46e0-bc97-8181c95bcdc2" providerId="ADAL" clId="{5787B42F-48D4-4548-BDDD-413B41CD9B01}" dt="2024-08-12T08:33:58.481" v="34145" actId="26606"/>
          <ac:spMkLst>
            <pc:docMk/>
            <pc:sldMk cId="2720908566" sldId="2439"/>
            <ac:spMk id="4" creationId="{DB5C4E6E-7034-67EB-6910-0C53B2EA43E4}"/>
          </ac:spMkLst>
        </pc:spChg>
        <pc:spChg chg="add del">
          <ac:chgData name="paul meaney" userId="8f3b41ac-413d-46e0-bc97-8181c95bcdc2" providerId="ADAL" clId="{5787B42F-48D4-4548-BDDD-413B41CD9B01}" dt="2024-08-12T08:33:54.920" v="34144" actId="26606"/>
          <ac:spMkLst>
            <pc:docMk/>
            <pc:sldMk cId="2720908566" sldId="2439"/>
            <ac:spMk id="11" creationId="{FB5993E2-C02B-4335-ABA5-D8EC465551E3}"/>
          </ac:spMkLst>
        </pc:spChg>
        <pc:spChg chg="add del">
          <ac:chgData name="paul meaney" userId="8f3b41ac-413d-46e0-bc97-8181c95bcdc2" providerId="ADAL" clId="{5787B42F-48D4-4548-BDDD-413B41CD9B01}" dt="2024-08-12T08:33:54.920" v="34144" actId="26606"/>
          <ac:spMkLst>
            <pc:docMk/>
            <pc:sldMk cId="2720908566" sldId="2439"/>
            <ac:spMk id="13" creationId="{C0B801A2-5622-4BE8-9AD2-C337A2CD0022}"/>
          </ac:spMkLst>
        </pc:spChg>
        <pc:spChg chg="add del">
          <ac:chgData name="paul meaney" userId="8f3b41ac-413d-46e0-bc97-8181c95bcdc2" providerId="ADAL" clId="{5787B42F-48D4-4548-BDDD-413B41CD9B01}" dt="2024-08-12T08:33:54.920" v="34144" actId="26606"/>
          <ac:spMkLst>
            <pc:docMk/>
            <pc:sldMk cId="2720908566" sldId="2439"/>
            <ac:spMk id="15" creationId="{B7AF614F-5BC3-4086-99F5-B87C5847A071}"/>
          </ac:spMkLst>
        </pc:spChg>
        <pc:spChg chg="add del">
          <ac:chgData name="paul meaney" userId="8f3b41ac-413d-46e0-bc97-8181c95bcdc2" providerId="ADAL" clId="{5787B42F-48D4-4548-BDDD-413B41CD9B01}" dt="2024-08-12T08:33:58.481" v="34145" actId="26606"/>
          <ac:spMkLst>
            <pc:docMk/>
            <pc:sldMk cId="2720908566" sldId="2439"/>
            <ac:spMk id="20" creationId="{FB5993E2-C02B-4335-ABA5-D8EC465551E3}"/>
          </ac:spMkLst>
        </pc:spChg>
        <pc:spChg chg="add del">
          <ac:chgData name="paul meaney" userId="8f3b41ac-413d-46e0-bc97-8181c95bcdc2" providerId="ADAL" clId="{5787B42F-48D4-4548-BDDD-413B41CD9B01}" dt="2024-08-12T08:33:58.481" v="34145" actId="26606"/>
          <ac:spMkLst>
            <pc:docMk/>
            <pc:sldMk cId="2720908566" sldId="2439"/>
            <ac:spMk id="22" creationId="{C0B801A2-5622-4BE8-9AD2-C337A2CD0022}"/>
          </ac:spMkLst>
        </pc:spChg>
        <pc:spChg chg="add del">
          <ac:chgData name="paul meaney" userId="8f3b41ac-413d-46e0-bc97-8181c95bcdc2" providerId="ADAL" clId="{5787B42F-48D4-4548-BDDD-413B41CD9B01}" dt="2024-08-12T08:33:58.481" v="34145" actId="26606"/>
          <ac:spMkLst>
            <pc:docMk/>
            <pc:sldMk cId="2720908566" sldId="2439"/>
            <ac:spMk id="24" creationId="{B7AF614F-5BC3-4086-99F5-B87C5847A071}"/>
          </ac:spMkLst>
        </pc:spChg>
        <pc:graphicFrameChg chg="add mod modGraphic">
          <ac:chgData name="paul meaney" userId="8f3b41ac-413d-46e0-bc97-8181c95bcdc2" providerId="ADAL" clId="{5787B42F-48D4-4548-BDDD-413B41CD9B01}" dt="2024-08-13T15:27:19.599" v="59122" actId="20577"/>
          <ac:graphicFrameMkLst>
            <pc:docMk/>
            <pc:sldMk cId="2720908566" sldId="2439"/>
            <ac:graphicFrameMk id="6" creationId="{10EA8DFA-77FB-14C3-3AC8-051C890D82D1}"/>
          </ac:graphicFrameMkLst>
        </pc:graphicFrameChg>
      </pc:sldChg>
      <pc:sldChg chg="addSp delSp modSp add mod">
        <pc:chgData name="paul meaney" userId="8f3b41ac-413d-46e0-bc97-8181c95bcdc2" providerId="ADAL" clId="{5787B42F-48D4-4548-BDDD-413B41CD9B01}" dt="2024-08-13T15:32:58.416" v="59289" actId="20577"/>
        <pc:sldMkLst>
          <pc:docMk/>
          <pc:sldMk cId="61977040" sldId="2440"/>
        </pc:sldMkLst>
        <pc:spChg chg="mod">
          <ac:chgData name="paul meaney" userId="8f3b41ac-413d-46e0-bc97-8181c95bcdc2" providerId="ADAL" clId="{5787B42F-48D4-4548-BDDD-413B41CD9B01}" dt="2024-08-12T11:15:43.474" v="36954" actId="20577"/>
          <ac:spMkLst>
            <pc:docMk/>
            <pc:sldMk cId="61977040" sldId="2440"/>
            <ac:spMk id="2" creationId="{EAC120A3-240C-8D9A-F245-158BA988F4AF}"/>
          </ac:spMkLst>
        </pc:spChg>
        <pc:spChg chg="add mod">
          <ac:chgData name="paul meaney" userId="8f3b41ac-413d-46e0-bc97-8181c95bcdc2" providerId="ADAL" clId="{5787B42F-48D4-4548-BDDD-413B41CD9B01}" dt="2024-08-12T11:24:15.739" v="37147" actId="164"/>
          <ac:spMkLst>
            <pc:docMk/>
            <pc:sldMk cId="61977040" sldId="2440"/>
            <ac:spMk id="3" creationId="{717AF960-D6CD-1E17-B1CC-866861E3B564}"/>
          </ac:spMkLst>
        </pc:spChg>
        <pc:spChg chg="mod">
          <ac:chgData name="paul meaney" userId="8f3b41ac-413d-46e0-bc97-8181c95bcdc2" providerId="ADAL" clId="{5787B42F-48D4-4548-BDDD-413B41CD9B01}" dt="2024-08-13T15:32:06.318" v="59218" actId="14100"/>
          <ac:spMkLst>
            <pc:docMk/>
            <pc:sldMk cId="61977040" sldId="2440"/>
            <ac:spMk id="6" creationId="{513D97D0-906D-2603-A7B4-C1C972DA3480}"/>
          </ac:spMkLst>
        </pc:spChg>
        <pc:spChg chg="mod">
          <ac:chgData name="paul meaney" userId="8f3b41ac-413d-46e0-bc97-8181c95bcdc2" providerId="ADAL" clId="{5787B42F-48D4-4548-BDDD-413B41CD9B01}" dt="2024-08-13T15:32:10.419" v="59220" actId="1076"/>
          <ac:spMkLst>
            <pc:docMk/>
            <pc:sldMk cId="61977040" sldId="2440"/>
            <ac:spMk id="7" creationId="{3FE306C0-CB5D-ECBE-55F6-0CA034901AEE}"/>
          </ac:spMkLst>
        </pc:spChg>
        <pc:spChg chg="mod">
          <ac:chgData name="paul meaney" userId="8f3b41ac-413d-46e0-bc97-8181c95bcdc2" providerId="ADAL" clId="{5787B42F-48D4-4548-BDDD-413B41CD9B01}" dt="2024-08-12T11:20:08.551" v="36979" actId="20577"/>
          <ac:spMkLst>
            <pc:docMk/>
            <pc:sldMk cId="61977040" sldId="2440"/>
            <ac:spMk id="8" creationId="{AE855191-0A6D-0B53-16A6-538C30F3F4DE}"/>
          </ac:spMkLst>
        </pc:spChg>
        <pc:spChg chg="mod">
          <ac:chgData name="paul meaney" userId="8f3b41ac-413d-46e0-bc97-8181c95bcdc2" providerId="ADAL" clId="{5787B42F-48D4-4548-BDDD-413B41CD9B01}" dt="2024-08-12T11:27:15.299" v="37337" actId="20577"/>
          <ac:spMkLst>
            <pc:docMk/>
            <pc:sldMk cId="61977040" sldId="2440"/>
            <ac:spMk id="9" creationId="{E0DA0DF2-0DE2-DB15-A658-E4AA72309CEA}"/>
          </ac:spMkLst>
        </pc:spChg>
        <pc:spChg chg="mod">
          <ac:chgData name="paul meaney" userId="8f3b41ac-413d-46e0-bc97-8181c95bcdc2" providerId="ADAL" clId="{5787B42F-48D4-4548-BDDD-413B41CD9B01}" dt="2024-08-12T11:15:47.612" v="36964" actId="20577"/>
          <ac:spMkLst>
            <pc:docMk/>
            <pc:sldMk cId="61977040" sldId="2440"/>
            <ac:spMk id="13" creationId="{AC52E1EC-1CE0-518E-70A1-C1926EB9234B}"/>
          </ac:spMkLst>
        </pc:spChg>
        <pc:spChg chg="add del">
          <ac:chgData name="paul meaney" userId="8f3b41ac-413d-46e0-bc97-8181c95bcdc2" providerId="ADAL" clId="{5787B42F-48D4-4548-BDDD-413B41CD9B01}" dt="2024-08-12T11:22:20.256" v="37125" actId="478"/>
          <ac:spMkLst>
            <pc:docMk/>
            <pc:sldMk cId="61977040" sldId="2440"/>
            <ac:spMk id="14" creationId="{8D79229B-7F30-386A-FAED-6FBCAFB987C3}"/>
          </ac:spMkLst>
        </pc:spChg>
        <pc:spChg chg="add mod">
          <ac:chgData name="paul meaney" userId="8f3b41ac-413d-46e0-bc97-8181c95bcdc2" providerId="ADAL" clId="{5787B42F-48D4-4548-BDDD-413B41CD9B01}" dt="2024-08-12T11:27:41.884" v="37404" actId="20577"/>
          <ac:spMkLst>
            <pc:docMk/>
            <pc:sldMk cId="61977040" sldId="2440"/>
            <ac:spMk id="26" creationId="{65FA38B7-F2B0-9E81-6DA9-E9A953BDA7B7}"/>
          </ac:spMkLst>
        </pc:spChg>
        <pc:spChg chg="mod topLvl">
          <ac:chgData name="paul meaney" userId="8f3b41ac-413d-46e0-bc97-8181c95bcdc2" providerId="ADAL" clId="{5787B42F-48D4-4548-BDDD-413B41CD9B01}" dt="2024-08-12T11:25:05.290" v="37198" actId="165"/>
          <ac:spMkLst>
            <pc:docMk/>
            <pc:sldMk cId="61977040" sldId="2440"/>
            <ac:spMk id="28" creationId="{D342F219-F5E0-83BA-85AD-5419D44AB8A0}"/>
          </ac:spMkLst>
        </pc:spChg>
        <pc:spChg chg="add mod">
          <ac:chgData name="paul meaney" userId="8f3b41ac-413d-46e0-bc97-8181c95bcdc2" providerId="ADAL" clId="{5787B42F-48D4-4548-BDDD-413B41CD9B01}" dt="2024-08-13T15:32:58.416" v="59289" actId="20577"/>
          <ac:spMkLst>
            <pc:docMk/>
            <pc:sldMk cId="61977040" sldId="2440"/>
            <ac:spMk id="32" creationId="{929A57B2-445F-3A21-C862-6DF5B063F50D}"/>
          </ac:spMkLst>
        </pc:spChg>
        <pc:grpChg chg="add mod">
          <ac:chgData name="paul meaney" userId="8f3b41ac-413d-46e0-bc97-8181c95bcdc2" providerId="ADAL" clId="{5787B42F-48D4-4548-BDDD-413B41CD9B01}" dt="2024-08-12T11:22:36.678" v="37128" actId="164"/>
          <ac:grpSpMkLst>
            <pc:docMk/>
            <pc:sldMk cId="61977040" sldId="2440"/>
            <ac:grpSpMk id="18" creationId="{1E8E9752-74A6-64B6-961A-7EC13E540852}"/>
          </ac:grpSpMkLst>
        </pc:grpChg>
        <pc:grpChg chg="add del mod">
          <ac:chgData name="paul meaney" userId="8f3b41ac-413d-46e0-bc97-8181c95bcdc2" providerId="ADAL" clId="{5787B42F-48D4-4548-BDDD-413B41CD9B01}" dt="2024-08-12T11:23:55.614" v="37142" actId="478"/>
          <ac:grpSpMkLst>
            <pc:docMk/>
            <pc:sldMk cId="61977040" sldId="2440"/>
            <ac:grpSpMk id="19" creationId="{17B7513D-D386-E569-A541-E0CBE28BB147}"/>
          </ac:grpSpMkLst>
        </pc:grpChg>
        <pc:grpChg chg="add mod">
          <ac:chgData name="paul meaney" userId="8f3b41ac-413d-46e0-bc97-8181c95bcdc2" providerId="ADAL" clId="{5787B42F-48D4-4548-BDDD-413B41CD9B01}" dt="2024-08-12T11:24:15.739" v="37147" actId="164"/>
          <ac:grpSpMkLst>
            <pc:docMk/>
            <pc:sldMk cId="61977040" sldId="2440"/>
            <ac:grpSpMk id="22" creationId="{C9D19AE5-BBD6-689D-9C4C-F765B47D0820}"/>
          </ac:grpSpMkLst>
        </pc:grpChg>
        <pc:grpChg chg="add mod">
          <ac:chgData name="paul meaney" userId="8f3b41ac-413d-46e0-bc97-8181c95bcdc2" providerId="ADAL" clId="{5787B42F-48D4-4548-BDDD-413B41CD9B01}" dt="2024-08-12T11:24:15.739" v="37147" actId="164"/>
          <ac:grpSpMkLst>
            <pc:docMk/>
            <pc:sldMk cId="61977040" sldId="2440"/>
            <ac:grpSpMk id="25" creationId="{033C2F3E-B2DB-F36F-5A51-38D7B3D29D03}"/>
          </ac:grpSpMkLst>
        </pc:grpChg>
        <pc:grpChg chg="add del mod">
          <ac:chgData name="paul meaney" userId="8f3b41ac-413d-46e0-bc97-8181c95bcdc2" providerId="ADAL" clId="{5787B42F-48D4-4548-BDDD-413B41CD9B01}" dt="2024-08-12T11:25:05.290" v="37198" actId="165"/>
          <ac:grpSpMkLst>
            <pc:docMk/>
            <pc:sldMk cId="61977040" sldId="2440"/>
            <ac:grpSpMk id="27" creationId="{ADC985F6-F8CE-D455-B054-5FDFE85E4AC3}"/>
          </ac:grpSpMkLst>
        </pc:grpChg>
        <pc:grpChg chg="mod topLvl">
          <ac:chgData name="paul meaney" userId="8f3b41ac-413d-46e0-bc97-8181c95bcdc2" providerId="ADAL" clId="{5787B42F-48D4-4548-BDDD-413B41CD9B01}" dt="2024-08-12T11:25:10.957" v="37199" actId="1076"/>
          <ac:grpSpMkLst>
            <pc:docMk/>
            <pc:sldMk cId="61977040" sldId="2440"/>
            <ac:grpSpMk id="29" creationId="{DAA0D6CC-9C77-A5B2-1DD1-DE5BAA7F8F3F}"/>
          </ac:grpSpMkLst>
        </pc:grpChg>
        <pc:picChg chg="add mod">
          <ac:chgData name="paul meaney" userId="8f3b41ac-413d-46e0-bc97-8181c95bcdc2" providerId="ADAL" clId="{5787B42F-48D4-4548-BDDD-413B41CD9B01}" dt="2024-08-12T11:23:52.649" v="37141" actId="1582"/>
          <ac:picMkLst>
            <pc:docMk/>
            <pc:sldMk cId="61977040" sldId="2440"/>
            <ac:picMk id="16" creationId="{FE3E6F9C-75C0-845D-48FA-4DBFA4E3A7BC}"/>
          </ac:picMkLst>
        </pc:picChg>
        <pc:picChg chg="add mod">
          <ac:chgData name="paul meaney" userId="8f3b41ac-413d-46e0-bc97-8181c95bcdc2" providerId="ADAL" clId="{5787B42F-48D4-4548-BDDD-413B41CD9B01}" dt="2024-08-12T11:23:52.649" v="37141" actId="1582"/>
          <ac:picMkLst>
            <pc:docMk/>
            <pc:sldMk cId="61977040" sldId="2440"/>
            <ac:picMk id="17" creationId="{F21DD70D-AF24-01FD-0068-DC3685A3019F}"/>
          </ac:picMkLst>
        </pc:picChg>
        <pc:picChg chg="del mod topLvl">
          <ac:chgData name="paul meaney" userId="8f3b41ac-413d-46e0-bc97-8181c95bcdc2" providerId="ADAL" clId="{5787B42F-48D4-4548-BDDD-413B41CD9B01}" dt="2024-08-12T11:24:03.917" v="37145" actId="478"/>
          <ac:picMkLst>
            <pc:docMk/>
            <pc:sldMk cId="61977040" sldId="2440"/>
            <ac:picMk id="20" creationId="{C5847E4D-9D1F-C28F-7CF2-C9E067B6C286}"/>
          </ac:picMkLst>
        </pc:picChg>
        <pc:picChg chg="del mod topLvl">
          <ac:chgData name="paul meaney" userId="8f3b41ac-413d-46e0-bc97-8181c95bcdc2" providerId="ADAL" clId="{5787B42F-48D4-4548-BDDD-413B41CD9B01}" dt="2024-08-12T11:23:55.614" v="37142" actId="478"/>
          <ac:picMkLst>
            <pc:docMk/>
            <pc:sldMk cId="61977040" sldId="2440"/>
            <ac:picMk id="21" creationId="{75F6CAC8-83D3-F3EC-8ECF-4C6EF1C788B7}"/>
          </ac:picMkLst>
        </pc:picChg>
        <pc:picChg chg="mod">
          <ac:chgData name="paul meaney" userId="8f3b41ac-413d-46e0-bc97-8181c95bcdc2" providerId="ADAL" clId="{5787B42F-48D4-4548-BDDD-413B41CD9B01}" dt="2024-08-12T11:23:58.375" v="37143"/>
          <ac:picMkLst>
            <pc:docMk/>
            <pc:sldMk cId="61977040" sldId="2440"/>
            <ac:picMk id="23" creationId="{B53D3A1D-6744-CE19-C6D4-EED96CE7509C}"/>
          </ac:picMkLst>
        </pc:picChg>
        <pc:picChg chg="mod">
          <ac:chgData name="paul meaney" userId="8f3b41ac-413d-46e0-bc97-8181c95bcdc2" providerId="ADAL" clId="{5787B42F-48D4-4548-BDDD-413B41CD9B01}" dt="2024-08-12T11:23:58.375" v="37143"/>
          <ac:picMkLst>
            <pc:docMk/>
            <pc:sldMk cId="61977040" sldId="2440"/>
            <ac:picMk id="24" creationId="{7B2097EE-55ED-85B6-6746-F5EE84B142E4}"/>
          </ac:picMkLst>
        </pc:picChg>
        <pc:picChg chg="mod">
          <ac:chgData name="paul meaney" userId="8f3b41ac-413d-46e0-bc97-8181c95bcdc2" providerId="ADAL" clId="{5787B42F-48D4-4548-BDDD-413B41CD9B01}" dt="2024-08-12T11:25:05.290" v="37198" actId="165"/>
          <ac:picMkLst>
            <pc:docMk/>
            <pc:sldMk cId="61977040" sldId="2440"/>
            <ac:picMk id="30" creationId="{045AA84E-4A8B-B5DE-298C-280A911A2486}"/>
          </ac:picMkLst>
        </pc:picChg>
        <pc:picChg chg="mod">
          <ac:chgData name="paul meaney" userId="8f3b41ac-413d-46e0-bc97-8181c95bcdc2" providerId="ADAL" clId="{5787B42F-48D4-4548-BDDD-413B41CD9B01}" dt="2024-08-12T11:25:05.290" v="37198" actId="165"/>
          <ac:picMkLst>
            <pc:docMk/>
            <pc:sldMk cId="61977040" sldId="2440"/>
            <ac:picMk id="31" creationId="{FCDD76F4-2690-2866-ED46-783C03CABAE6}"/>
          </ac:picMkLst>
        </pc:picChg>
      </pc:sldChg>
      <pc:sldChg chg="addSp delSp modSp new mod setBg">
        <pc:chgData name="paul meaney" userId="8f3b41ac-413d-46e0-bc97-8181c95bcdc2" providerId="ADAL" clId="{5787B42F-48D4-4548-BDDD-413B41CD9B01}" dt="2024-08-12T16:13:23.719" v="44882" actId="114"/>
        <pc:sldMkLst>
          <pc:docMk/>
          <pc:sldMk cId="2577923266" sldId="2441"/>
        </pc:sldMkLst>
        <pc:spChg chg="mod">
          <ac:chgData name="paul meaney" userId="8f3b41ac-413d-46e0-bc97-8181c95bcdc2" providerId="ADAL" clId="{5787B42F-48D4-4548-BDDD-413B41CD9B01}" dt="2024-08-12T11:35:49.021" v="37911" actId="26606"/>
          <ac:spMkLst>
            <pc:docMk/>
            <pc:sldMk cId="2577923266" sldId="2441"/>
            <ac:spMk id="2" creationId="{9027085B-C084-EA48-DD8F-198EC9E235B5}"/>
          </ac:spMkLst>
        </pc:spChg>
        <pc:spChg chg="del mod">
          <ac:chgData name="paul meaney" userId="8f3b41ac-413d-46e0-bc97-8181c95bcdc2" providerId="ADAL" clId="{5787B42F-48D4-4548-BDDD-413B41CD9B01}" dt="2024-08-12T11:35:31.671" v="37904" actId="26606"/>
          <ac:spMkLst>
            <pc:docMk/>
            <pc:sldMk cId="2577923266" sldId="2441"/>
            <ac:spMk id="3" creationId="{F52BA855-031B-2F3A-529F-5DD41979AE85}"/>
          </ac:spMkLst>
        </pc:spChg>
        <pc:spChg chg="mod">
          <ac:chgData name="paul meaney" userId="8f3b41ac-413d-46e0-bc97-8181c95bcdc2" providerId="ADAL" clId="{5787B42F-48D4-4548-BDDD-413B41CD9B01}" dt="2024-08-12T11:35:49.021" v="37911" actId="26606"/>
          <ac:spMkLst>
            <pc:docMk/>
            <pc:sldMk cId="2577923266" sldId="2441"/>
            <ac:spMk id="4" creationId="{C8917A97-3C24-BA03-1F5B-FD8DDEE60CAC}"/>
          </ac:spMkLst>
        </pc:spChg>
        <pc:spChg chg="add del">
          <ac:chgData name="paul meaney" userId="8f3b41ac-413d-46e0-bc97-8181c95bcdc2" providerId="ADAL" clId="{5787B42F-48D4-4548-BDDD-413B41CD9B01}" dt="2024-08-12T11:35:49.021" v="37911" actId="26606"/>
          <ac:spMkLst>
            <pc:docMk/>
            <pc:sldMk cId="2577923266" sldId="2441"/>
            <ac:spMk id="8" creationId="{FB5993E2-C02B-4335-ABA5-D8EC465551E3}"/>
          </ac:spMkLst>
        </pc:spChg>
        <pc:spChg chg="add del">
          <ac:chgData name="paul meaney" userId="8f3b41ac-413d-46e0-bc97-8181c95bcdc2" providerId="ADAL" clId="{5787B42F-48D4-4548-BDDD-413B41CD9B01}" dt="2024-08-12T11:35:49.021" v="37911" actId="26606"/>
          <ac:spMkLst>
            <pc:docMk/>
            <pc:sldMk cId="2577923266" sldId="2441"/>
            <ac:spMk id="9" creationId="{C0B801A2-5622-4BE8-9AD2-C337A2CD0022}"/>
          </ac:spMkLst>
        </pc:spChg>
        <pc:spChg chg="add del">
          <ac:chgData name="paul meaney" userId="8f3b41ac-413d-46e0-bc97-8181c95bcdc2" providerId="ADAL" clId="{5787B42F-48D4-4548-BDDD-413B41CD9B01}" dt="2024-08-12T11:35:49.021" v="37911" actId="26606"/>
          <ac:spMkLst>
            <pc:docMk/>
            <pc:sldMk cId="2577923266" sldId="2441"/>
            <ac:spMk id="10" creationId="{B7AF614F-5BC3-4086-99F5-B87C5847A071}"/>
          </ac:spMkLst>
        </pc:spChg>
        <pc:spChg chg="add del">
          <ac:chgData name="paul meaney" userId="8f3b41ac-413d-46e0-bc97-8181c95bcdc2" providerId="ADAL" clId="{5787B42F-48D4-4548-BDDD-413B41CD9B01}" dt="2024-08-12T11:35:38.339" v="37906" actId="26606"/>
          <ac:spMkLst>
            <pc:docMk/>
            <pc:sldMk cId="2577923266" sldId="2441"/>
            <ac:spMk id="11" creationId="{FB5993E2-C02B-4335-ABA5-D8EC465551E3}"/>
          </ac:spMkLst>
        </pc:spChg>
        <pc:spChg chg="add del">
          <ac:chgData name="paul meaney" userId="8f3b41ac-413d-46e0-bc97-8181c95bcdc2" providerId="ADAL" clId="{5787B42F-48D4-4548-BDDD-413B41CD9B01}" dt="2024-08-12T11:35:38.339" v="37906" actId="26606"/>
          <ac:spMkLst>
            <pc:docMk/>
            <pc:sldMk cId="2577923266" sldId="2441"/>
            <ac:spMk id="13" creationId="{C0B801A2-5622-4BE8-9AD2-C337A2CD0022}"/>
          </ac:spMkLst>
        </pc:spChg>
        <pc:spChg chg="add del">
          <ac:chgData name="paul meaney" userId="8f3b41ac-413d-46e0-bc97-8181c95bcdc2" providerId="ADAL" clId="{5787B42F-48D4-4548-BDDD-413B41CD9B01}" dt="2024-08-12T11:35:38.339" v="37906" actId="26606"/>
          <ac:spMkLst>
            <pc:docMk/>
            <pc:sldMk cId="2577923266" sldId="2441"/>
            <ac:spMk id="15" creationId="{B7AF614F-5BC3-4086-99F5-B87C5847A071}"/>
          </ac:spMkLst>
        </pc:spChg>
        <pc:spChg chg="add del">
          <ac:chgData name="paul meaney" userId="8f3b41ac-413d-46e0-bc97-8181c95bcdc2" providerId="ADAL" clId="{5787B42F-48D4-4548-BDDD-413B41CD9B01}" dt="2024-08-12T11:35:42.914" v="37909" actId="26606"/>
          <ac:spMkLst>
            <pc:docMk/>
            <pc:sldMk cId="2577923266" sldId="2441"/>
            <ac:spMk id="20" creationId="{FB5993E2-C02B-4335-ABA5-D8EC465551E3}"/>
          </ac:spMkLst>
        </pc:spChg>
        <pc:spChg chg="add del">
          <ac:chgData name="paul meaney" userId="8f3b41ac-413d-46e0-bc97-8181c95bcdc2" providerId="ADAL" clId="{5787B42F-48D4-4548-BDDD-413B41CD9B01}" dt="2024-08-12T11:35:42.914" v="37909" actId="26606"/>
          <ac:spMkLst>
            <pc:docMk/>
            <pc:sldMk cId="2577923266" sldId="2441"/>
            <ac:spMk id="22" creationId="{C0B801A2-5622-4BE8-9AD2-C337A2CD0022}"/>
          </ac:spMkLst>
        </pc:spChg>
        <pc:spChg chg="add del">
          <ac:chgData name="paul meaney" userId="8f3b41ac-413d-46e0-bc97-8181c95bcdc2" providerId="ADAL" clId="{5787B42F-48D4-4548-BDDD-413B41CD9B01}" dt="2024-08-12T11:35:42.914" v="37909" actId="26606"/>
          <ac:spMkLst>
            <pc:docMk/>
            <pc:sldMk cId="2577923266" sldId="2441"/>
            <ac:spMk id="24" creationId="{B7AF614F-5BC3-4086-99F5-B87C5847A071}"/>
          </ac:spMkLst>
        </pc:spChg>
        <pc:spChg chg="add del">
          <ac:chgData name="paul meaney" userId="8f3b41ac-413d-46e0-bc97-8181c95bcdc2" providerId="ADAL" clId="{5787B42F-48D4-4548-BDDD-413B41CD9B01}" dt="2024-08-12T11:35:42.850" v="37908" actId="26606"/>
          <ac:spMkLst>
            <pc:docMk/>
            <pc:sldMk cId="2577923266" sldId="2441"/>
            <ac:spMk id="29" creationId="{FB5993E2-C02B-4335-ABA5-D8EC465551E3}"/>
          </ac:spMkLst>
        </pc:spChg>
        <pc:spChg chg="add del">
          <ac:chgData name="paul meaney" userId="8f3b41ac-413d-46e0-bc97-8181c95bcdc2" providerId="ADAL" clId="{5787B42F-48D4-4548-BDDD-413B41CD9B01}" dt="2024-08-12T11:35:42.850" v="37908" actId="26606"/>
          <ac:spMkLst>
            <pc:docMk/>
            <pc:sldMk cId="2577923266" sldId="2441"/>
            <ac:spMk id="31" creationId="{C0B801A2-5622-4BE8-9AD2-C337A2CD0022}"/>
          </ac:spMkLst>
        </pc:spChg>
        <pc:spChg chg="add del">
          <ac:chgData name="paul meaney" userId="8f3b41ac-413d-46e0-bc97-8181c95bcdc2" providerId="ADAL" clId="{5787B42F-48D4-4548-BDDD-413B41CD9B01}" dt="2024-08-12T11:35:42.850" v="37908" actId="26606"/>
          <ac:spMkLst>
            <pc:docMk/>
            <pc:sldMk cId="2577923266" sldId="2441"/>
            <ac:spMk id="33" creationId="{B7AF614F-5BC3-4086-99F5-B87C5847A071}"/>
          </ac:spMkLst>
        </pc:spChg>
        <pc:graphicFrameChg chg="add mod ord modGraphic">
          <ac:chgData name="paul meaney" userId="8f3b41ac-413d-46e0-bc97-8181c95bcdc2" providerId="ADAL" clId="{5787B42F-48D4-4548-BDDD-413B41CD9B01}" dt="2024-08-12T16:13:23.719" v="44882" actId="114"/>
          <ac:graphicFrameMkLst>
            <pc:docMk/>
            <pc:sldMk cId="2577923266" sldId="2441"/>
            <ac:graphicFrameMk id="6" creationId="{82A212CE-0AF1-938F-307A-E5222B602DF5}"/>
          </ac:graphicFrameMkLst>
        </pc:graphicFrameChg>
      </pc:sldChg>
      <pc:sldChg chg="addSp delSp modSp new mod setBg">
        <pc:chgData name="paul meaney" userId="8f3b41ac-413d-46e0-bc97-8181c95bcdc2" providerId="ADAL" clId="{5787B42F-48D4-4548-BDDD-413B41CD9B01}" dt="2024-08-13T15:47:03.974" v="59333" actId="114"/>
        <pc:sldMkLst>
          <pc:docMk/>
          <pc:sldMk cId="820693991" sldId="2442"/>
        </pc:sldMkLst>
        <pc:spChg chg="mod">
          <ac:chgData name="paul meaney" userId="8f3b41ac-413d-46e0-bc97-8181c95bcdc2" providerId="ADAL" clId="{5787B42F-48D4-4548-BDDD-413B41CD9B01}" dt="2024-08-12T11:46:47.919" v="38583" actId="26606"/>
          <ac:spMkLst>
            <pc:docMk/>
            <pc:sldMk cId="820693991" sldId="2442"/>
            <ac:spMk id="2" creationId="{2E9A98E1-2F3E-88ED-ACE5-D137A81EB438}"/>
          </ac:spMkLst>
        </pc:spChg>
        <pc:spChg chg="del mod">
          <ac:chgData name="paul meaney" userId="8f3b41ac-413d-46e0-bc97-8181c95bcdc2" providerId="ADAL" clId="{5787B42F-48D4-4548-BDDD-413B41CD9B01}" dt="2024-08-12T11:46:42.232" v="38581" actId="26606"/>
          <ac:spMkLst>
            <pc:docMk/>
            <pc:sldMk cId="820693991" sldId="2442"/>
            <ac:spMk id="3" creationId="{FFB33250-DF04-EE50-6D67-45E42E945AD3}"/>
          </ac:spMkLst>
        </pc:spChg>
        <pc:spChg chg="mod">
          <ac:chgData name="paul meaney" userId="8f3b41ac-413d-46e0-bc97-8181c95bcdc2" providerId="ADAL" clId="{5787B42F-48D4-4548-BDDD-413B41CD9B01}" dt="2024-08-12T11:46:47.919" v="38583" actId="26606"/>
          <ac:spMkLst>
            <pc:docMk/>
            <pc:sldMk cId="820693991" sldId="2442"/>
            <ac:spMk id="4" creationId="{4D1F5C30-3B14-F3B4-7471-4817A9B8EF90}"/>
          </ac:spMkLst>
        </pc:spChg>
        <pc:spChg chg="add del">
          <ac:chgData name="paul meaney" userId="8f3b41ac-413d-46e0-bc97-8181c95bcdc2" providerId="ADAL" clId="{5787B42F-48D4-4548-BDDD-413B41CD9B01}" dt="2024-08-12T11:46:47.919" v="38583" actId="26606"/>
          <ac:spMkLst>
            <pc:docMk/>
            <pc:sldMk cId="820693991" sldId="2442"/>
            <ac:spMk id="11" creationId="{FB5993E2-C02B-4335-ABA5-D8EC465551E3}"/>
          </ac:spMkLst>
        </pc:spChg>
        <pc:spChg chg="add del">
          <ac:chgData name="paul meaney" userId="8f3b41ac-413d-46e0-bc97-8181c95bcdc2" providerId="ADAL" clId="{5787B42F-48D4-4548-BDDD-413B41CD9B01}" dt="2024-08-12T11:46:47.919" v="38583" actId="26606"/>
          <ac:spMkLst>
            <pc:docMk/>
            <pc:sldMk cId="820693991" sldId="2442"/>
            <ac:spMk id="13" creationId="{C0B801A2-5622-4BE8-9AD2-C337A2CD0022}"/>
          </ac:spMkLst>
        </pc:spChg>
        <pc:spChg chg="add del">
          <ac:chgData name="paul meaney" userId="8f3b41ac-413d-46e0-bc97-8181c95bcdc2" providerId="ADAL" clId="{5787B42F-48D4-4548-BDDD-413B41CD9B01}" dt="2024-08-12T11:46:47.919" v="38583" actId="26606"/>
          <ac:spMkLst>
            <pc:docMk/>
            <pc:sldMk cId="820693991" sldId="2442"/>
            <ac:spMk id="15" creationId="{B7AF614F-5BC3-4086-99F5-B87C5847A071}"/>
          </ac:spMkLst>
        </pc:spChg>
        <pc:graphicFrameChg chg="add mod modGraphic">
          <ac:chgData name="paul meaney" userId="8f3b41ac-413d-46e0-bc97-8181c95bcdc2" providerId="ADAL" clId="{5787B42F-48D4-4548-BDDD-413B41CD9B01}" dt="2024-08-13T15:47:03.974" v="59333" actId="114"/>
          <ac:graphicFrameMkLst>
            <pc:docMk/>
            <pc:sldMk cId="820693991" sldId="2442"/>
            <ac:graphicFrameMk id="6" creationId="{2B72737E-21AB-F0A1-6C15-4D2BC461C02A}"/>
          </ac:graphicFrameMkLst>
        </pc:graphicFrameChg>
      </pc:sldChg>
      <pc:sldChg chg="addSp delSp modSp add mod">
        <pc:chgData name="paul meaney" userId="8f3b41ac-413d-46e0-bc97-8181c95bcdc2" providerId="ADAL" clId="{5787B42F-48D4-4548-BDDD-413B41CD9B01}" dt="2024-08-13T15:47:13.141" v="59335" actId="20577"/>
        <pc:sldMkLst>
          <pc:docMk/>
          <pc:sldMk cId="2158155118" sldId="2443"/>
        </pc:sldMkLst>
        <pc:spChg chg="mod">
          <ac:chgData name="paul meaney" userId="8f3b41ac-413d-46e0-bc97-8181c95bcdc2" providerId="ADAL" clId="{5787B42F-48D4-4548-BDDD-413B41CD9B01}" dt="2024-08-12T11:53:04.051" v="39164" actId="20577"/>
          <ac:spMkLst>
            <pc:docMk/>
            <pc:sldMk cId="2158155118" sldId="2443"/>
            <ac:spMk id="2" creationId="{9D7B231C-4092-C7B2-021D-8450931B06AB}"/>
          </ac:spMkLst>
        </pc:spChg>
        <pc:spChg chg="mod">
          <ac:chgData name="paul meaney" userId="8f3b41ac-413d-46e0-bc97-8181c95bcdc2" providerId="ADAL" clId="{5787B42F-48D4-4548-BDDD-413B41CD9B01}" dt="2024-08-12T11:50:03.247" v="38659" actId="14100"/>
          <ac:spMkLst>
            <pc:docMk/>
            <pc:sldMk cId="2158155118" sldId="2443"/>
            <ac:spMk id="6" creationId="{4EFEE949-2C61-EE8B-F3CA-13F33B0AC0C5}"/>
          </ac:spMkLst>
        </pc:spChg>
        <pc:spChg chg="mod">
          <ac:chgData name="paul meaney" userId="8f3b41ac-413d-46e0-bc97-8181c95bcdc2" providerId="ADAL" clId="{5787B42F-48D4-4548-BDDD-413B41CD9B01}" dt="2024-08-12T11:50:06.099" v="38660" actId="14100"/>
          <ac:spMkLst>
            <pc:docMk/>
            <pc:sldMk cId="2158155118" sldId="2443"/>
            <ac:spMk id="7" creationId="{CDBB3A7B-20EC-0593-FCC3-986C2C980594}"/>
          </ac:spMkLst>
        </pc:spChg>
        <pc:spChg chg="mod">
          <ac:chgData name="paul meaney" userId="8f3b41ac-413d-46e0-bc97-8181c95bcdc2" providerId="ADAL" clId="{5787B42F-48D4-4548-BDDD-413B41CD9B01}" dt="2024-08-12T11:49:13.789" v="38624" actId="208"/>
          <ac:spMkLst>
            <pc:docMk/>
            <pc:sldMk cId="2158155118" sldId="2443"/>
            <ac:spMk id="13" creationId="{E6CDB3FC-DE5D-01E3-E025-8A6356CAC34D}"/>
          </ac:spMkLst>
        </pc:spChg>
        <pc:spChg chg="del mod">
          <ac:chgData name="paul meaney" userId="8f3b41ac-413d-46e0-bc97-8181c95bcdc2" providerId="ADAL" clId="{5787B42F-48D4-4548-BDDD-413B41CD9B01}" dt="2024-08-12T11:49:20.845" v="38626" actId="478"/>
          <ac:spMkLst>
            <pc:docMk/>
            <pc:sldMk cId="2158155118" sldId="2443"/>
            <ac:spMk id="15" creationId="{8CB9A409-1B5C-505C-A4D8-B10130032116}"/>
          </ac:spMkLst>
        </pc:spChg>
        <pc:spChg chg="add mod">
          <ac:chgData name="paul meaney" userId="8f3b41ac-413d-46e0-bc97-8181c95bcdc2" providerId="ADAL" clId="{5787B42F-48D4-4548-BDDD-413B41CD9B01}" dt="2024-08-12T11:50:19.628" v="38665" actId="14100"/>
          <ac:spMkLst>
            <pc:docMk/>
            <pc:sldMk cId="2158155118" sldId="2443"/>
            <ac:spMk id="16" creationId="{2530BEDA-382A-D0A7-BD14-A70D925C5047}"/>
          </ac:spMkLst>
        </pc:spChg>
        <pc:spChg chg="mod ord">
          <ac:chgData name="paul meaney" userId="8f3b41ac-413d-46e0-bc97-8181c95bcdc2" providerId="ADAL" clId="{5787B42F-48D4-4548-BDDD-413B41CD9B01}" dt="2024-08-12T11:48:07.683" v="38607" actId="1076"/>
          <ac:spMkLst>
            <pc:docMk/>
            <pc:sldMk cId="2158155118" sldId="2443"/>
            <ac:spMk id="23" creationId="{9FB83456-5ED6-4775-92D8-11D3433AA9DC}"/>
          </ac:spMkLst>
        </pc:spChg>
        <pc:spChg chg="add mod">
          <ac:chgData name="paul meaney" userId="8f3b41ac-413d-46e0-bc97-8181c95bcdc2" providerId="ADAL" clId="{5787B42F-48D4-4548-BDDD-413B41CD9B01}" dt="2024-08-12T11:50:17.178" v="38664" actId="14100"/>
          <ac:spMkLst>
            <pc:docMk/>
            <pc:sldMk cId="2158155118" sldId="2443"/>
            <ac:spMk id="25" creationId="{41D9FD82-FF5D-8F26-EEE1-A06C79C8ECB6}"/>
          </ac:spMkLst>
        </pc:spChg>
        <pc:spChg chg="add mod">
          <ac:chgData name="paul meaney" userId="8f3b41ac-413d-46e0-bc97-8181c95bcdc2" providerId="ADAL" clId="{5787B42F-48D4-4548-BDDD-413B41CD9B01}" dt="2024-08-12T11:49:02.581" v="38622" actId="208"/>
          <ac:spMkLst>
            <pc:docMk/>
            <pc:sldMk cId="2158155118" sldId="2443"/>
            <ac:spMk id="26" creationId="{31B12532-356D-7D68-4747-1D73233A8E8B}"/>
          </ac:spMkLst>
        </pc:spChg>
        <pc:spChg chg="add mod ord">
          <ac:chgData name="paul meaney" userId="8f3b41ac-413d-46e0-bc97-8181c95bcdc2" providerId="ADAL" clId="{5787B42F-48D4-4548-BDDD-413B41CD9B01}" dt="2024-08-12T11:47:59.489" v="38605" actId="167"/>
          <ac:spMkLst>
            <pc:docMk/>
            <pc:sldMk cId="2158155118" sldId="2443"/>
            <ac:spMk id="31" creationId="{2283573B-A542-D971-EB05-DAB901EBF464}"/>
          </ac:spMkLst>
        </pc:spChg>
        <pc:spChg chg="add mod ord">
          <ac:chgData name="paul meaney" userId="8f3b41ac-413d-46e0-bc97-8181c95bcdc2" providerId="ADAL" clId="{5787B42F-48D4-4548-BDDD-413B41CD9B01}" dt="2024-08-12T11:49:02.581" v="38622" actId="208"/>
          <ac:spMkLst>
            <pc:docMk/>
            <pc:sldMk cId="2158155118" sldId="2443"/>
            <ac:spMk id="32" creationId="{50CF7C27-C556-197F-BE38-157F175995A2}"/>
          </ac:spMkLst>
        </pc:spChg>
        <pc:spChg chg="add mod ord">
          <ac:chgData name="paul meaney" userId="8f3b41ac-413d-46e0-bc97-8181c95bcdc2" providerId="ADAL" clId="{5787B42F-48D4-4548-BDDD-413B41CD9B01}" dt="2024-08-12T11:49:02.581" v="38622" actId="208"/>
          <ac:spMkLst>
            <pc:docMk/>
            <pc:sldMk cId="2158155118" sldId="2443"/>
            <ac:spMk id="33" creationId="{32C9F818-A299-9A11-28EB-EBF8D5EB62BC}"/>
          </ac:spMkLst>
        </pc:spChg>
        <pc:spChg chg="mod">
          <ac:chgData name="paul meaney" userId="8f3b41ac-413d-46e0-bc97-8181c95bcdc2" providerId="ADAL" clId="{5787B42F-48D4-4548-BDDD-413B41CD9B01}" dt="2024-08-12T11:51:09.200" v="38724" actId="1076"/>
          <ac:spMkLst>
            <pc:docMk/>
            <pc:sldMk cId="2158155118" sldId="2443"/>
            <ac:spMk id="34" creationId="{5E5AB617-88BF-FF4E-1CF9-3052A578FD26}"/>
          </ac:spMkLst>
        </pc:spChg>
        <pc:spChg chg="add mod ord">
          <ac:chgData name="paul meaney" userId="8f3b41ac-413d-46e0-bc97-8181c95bcdc2" providerId="ADAL" clId="{5787B42F-48D4-4548-BDDD-413B41CD9B01}" dt="2024-08-12T11:49:02.581" v="38622" actId="208"/>
          <ac:spMkLst>
            <pc:docMk/>
            <pc:sldMk cId="2158155118" sldId="2443"/>
            <ac:spMk id="35" creationId="{025D498D-9E5D-15A9-CE24-9F55F5315831}"/>
          </ac:spMkLst>
        </pc:spChg>
        <pc:spChg chg="add mod">
          <ac:chgData name="paul meaney" userId="8f3b41ac-413d-46e0-bc97-8181c95bcdc2" providerId="ADAL" clId="{5787B42F-48D4-4548-BDDD-413B41CD9B01}" dt="2024-08-12T11:51:00.040" v="38723" actId="20577"/>
          <ac:spMkLst>
            <pc:docMk/>
            <pc:sldMk cId="2158155118" sldId="2443"/>
            <ac:spMk id="37" creationId="{C8DF4005-59B7-80E4-5F97-162BC4FDBA0F}"/>
          </ac:spMkLst>
        </pc:spChg>
        <pc:spChg chg="add mod">
          <ac:chgData name="paul meaney" userId="8f3b41ac-413d-46e0-bc97-8181c95bcdc2" providerId="ADAL" clId="{5787B42F-48D4-4548-BDDD-413B41CD9B01}" dt="2024-08-13T15:47:13.141" v="59335" actId="20577"/>
          <ac:spMkLst>
            <pc:docMk/>
            <pc:sldMk cId="2158155118" sldId="2443"/>
            <ac:spMk id="38" creationId="{F3E2D6D8-8B22-EA42-1066-BDF73C08F280}"/>
          </ac:spMkLst>
        </pc:spChg>
      </pc:sldChg>
      <pc:sldChg chg="addSp delSp modSp new mod setBg">
        <pc:chgData name="paul meaney" userId="8f3b41ac-413d-46e0-bc97-8181c95bcdc2" providerId="ADAL" clId="{5787B42F-48D4-4548-BDDD-413B41CD9B01}" dt="2024-08-13T15:49:22.957" v="59397" actId="114"/>
        <pc:sldMkLst>
          <pc:docMk/>
          <pc:sldMk cId="3908024708" sldId="2444"/>
        </pc:sldMkLst>
        <pc:spChg chg="mod">
          <ac:chgData name="paul meaney" userId="8f3b41ac-413d-46e0-bc97-8181c95bcdc2" providerId="ADAL" clId="{5787B42F-48D4-4548-BDDD-413B41CD9B01}" dt="2024-08-12T11:53:12.874" v="39166" actId="26606"/>
          <ac:spMkLst>
            <pc:docMk/>
            <pc:sldMk cId="3908024708" sldId="2444"/>
            <ac:spMk id="2" creationId="{6E804B1D-3DE1-4653-1359-23E3AFCA5BF2}"/>
          </ac:spMkLst>
        </pc:spChg>
        <pc:spChg chg="del mod">
          <ac:chgData name="paul meaney" userId="8f3b41ac-413d-46e0-bc97-8181c95bcdc2" providerId="ADAL" clId="{5787B42F-48D4-4548-BDDD-413B41CD9B01}" dt="2024-08-12T11:53:10.554" v="39165" actId="26606"/>
          <ac:spMkLst>
            <pc:docMk/>
            <pc:sldMk cId="3908024708" sldId="2444"/>
            <ac:spMk id="3" creationId="{0EF36C88-01C0-D445-32D6-6DF82599A3EE}"/>
          </ac:spMkLst>
        </pc:spChg>
        <pc:spChg chg="mod">
          <ac:chgData name="paul meaney" userId="8f3b41ac-413d-46e0-bc97-8181c95bcdc2" providerId="ADAL" clId="{5787B42F-48D4-4548-BDDD-413B41CD9B01}" dt="2024-08-12T11:53:12.874" v="39166" actId="26606"/>
          <ac:spMkLst>
            <pc:docMk/>
            <pc:sldMk cId="3908024708" sldId="2444"/>
            <ac:spMk id="4" creationId="{DB5273E7-D8D8-AEF7-0EB8-D1DDA1DEB657}"/>
          </ac:spMkLst>
        </pc:spChg>
        <pc:spChg chg="add del">
          <ac:chgData name="paul meaney" userId="8f3b41ac-413d-46e0-bc97-8181c95bcdc2" providerId="ADAL" clId="{5787B42F-48D4-4548-BDDD-413B41CD9B01}" dt="2024-08-12T11:53:12.874" v="39166" actId="26606"/>
          <ac:spMkLst>
            <pc:docMk/>
            <pc:sldMk cId="3908024708" sldId="2444"/>
            <ac:spMk id="10" creationId="{FB5993E2-C02B-4335-ABA5-D8EC465551E3}"/>
          </ac:spMkLst>
        </pc:spChg>
        <pc:spChg chg="add del">
          <ac:chgData name="paul meaney" userId="8f3b41ac-413d-46e0-bc97-8181c95bcdc2" providerId="ADAL" clId="{5787B42F-48D4-4548-BDDD-413B41CD9B01}" dt="2024-08-12T11:53:12.874" v="39166" actId="26606"/>
          <ac:spMkLst>
            <pc:docMk/>
            <pc:sldMk cId="3908024708" sldId="2444"/>
            <ac:spMk id="12" creationId="{C0B801A2-5622-4BE8-9AD2-C337A2CD0022}"/>
          </ac:spMkLst>
        </pc:spChg>
        <pc:spChg chg="add del">
          <ac:chgData name="paul meaney" userId="8f3b41ac-413d-46e0-bc97-8181c95bcdc2" providerId="ADAL" clId="{5787B42F-48D4-4548-BDDD-413B41CD9B01}" dt="2024-08-12T11:53:12.874" v="39166" actId="26606"/>
          <ac:spMkLst>
            <pc:docMk/>
            <pc:sldMk cId="3908024708" sldId="2444"/>
            <ac:spMk id="14" creationId="{B7AF614F-5BC3-4086-99F5-B87C5847A071}"/>
          </ac:spMkLst>
        </pc:spChg>
        <pc:graphicFrameChg chg="add mod modGraphic">
          <ac:chgData name="paul meaney" userId="8f3b41ac-413d-46e0-bc97-8181c95bcdc2" providerId="ADAL" clId="{5787B42F-48D4-4548-BDDD-413B41CD9B01}" dt="2024-08-13T15:49:22.957" v="59397" actId="114"/>
          <ac:graphicFrameMkLst>
            <pc:docMk/>
            <pc:sldMk cId="3908024708" sldId="2444"/>
            <ac:graphicFrameMk id="6" creationId="{98BD5E0D-B8A0-C8EE-60F3-AB9636181C97}"/>
          </ac:graphicFrameMkLst>
        </pc:graphicFrameChg>
      </pc:sldChg>
      <pc:sldChg chg="addSp delSp modSp add mod">
        <pc:chgData name="paul meaney" userId="8f3b41ac-413d-46e0-bc97-8181c95bcdc2" providerId="ADAL" clId="{5787B42F-48D4-4548-BDDD-413B41CD9B01}" dt="2024-08-12T11:55:43.538" v="39267" actId="13822"/>
        <pc:sldMkLst>
          <pc:docMk/>
          <pc:sldMk cId="1206815843" sldId="2445"/>
        </pc:sldMkLst>
        <pc:spChg chg="ord">
          <ac:chgData name="paul meaney" userId="8f3b41ac-413d-46e0-bc97-8181c95bcdc2" providerId="ADAL" clId="{5787B42F-48D4-4548-BDDD-413B41CD9B01}" dt="2024-08-12T11:53:59.724" v="39176" actId="166"/>
          <ac:spMkLst>
            <pc:docMk/>
            <pc:sldMk cId="1206815843" sldId="2445"/>
            <ac:spMk id="3" creationId="{829101E7-ABDB-7816-5A54-551842BEDE1C}"/>
          </ac:spMkLst>
        </pc:spChg>
        <pc:spChg chg="mod">
          <ac:chgData name="paul meaney" userId="8f3b41ac-413d-46e0-bc97-8181c95bcdc2" providerId="ADAL" clId="{5787B42F-48D4-4548-BDDD-413B41CD9B01}" dt="2024-08-12T11:53:45.884" v="39171" actId="13822"/>
          <ac:spMkLst>
            <pc:docMk/>
            <pc:sldMk cId="1206815843" sldId="2445"/>
            <ac:spMk id="14" creationId="{161ECC51-EEB0-8197-0143-9F09CC782ADA}"/>
          </ac:spMkLst>
        </pc:spChg>
        <pc:spChg chg="del">
          <ac:chgData name="paul meaney" userId="8f3b41ac-413d-46e0-bc97-8181c95bcdc2" providerId="ADAL" clId="{5787B42F-48D4-4548-BDDD-413B41CD9B01}" dt="2024-08-12T11:53:30.468" v="39168" actId="478"/>
          <ac:spMkLst>
            <pc:docMk/>
            <pc:sldMk cId="1206815843" sldId="2445"/>
            <ac:spMk id="16" creationId="{2530BEDA-382A-D0A7-BD14-A70D925C5047}"/>
          </ac:spMkLst>
        </pc:spChg>
        <pc:spChg chg="del">
          <ac:chgData name="paul meaney" userId="8f3b41ac-413d-46e0-bc97-8181c95bcdc2" providerId="ADAL" clId="{5787B42F-48D4-4548-BDDD-413B41CD9B01}" dt="2024-08-12T11:55:08.459" v="39259" actId="478"/>
          <ac:spMkLst>
            <pc:docMk/>
            <pc:sldMk cId="1206815843" sldId="2445"/>
            <ac:spMk id="25" creationId="{41D9FD82-FF5D-8F26-EEE1-A06C79C8ECB6}"/>
          </ac:spMkLst>
        </pc:spChg>
        <pc:spChg chg="del">
          <ac:chgData name="paul meaney" userId="8f3b41ac-413d-46e0-bc97-8181c95bcdc2" providerId="ADAL" clId="{5787B42F-48D4-4548-BDDD-413B41CD9B01}" dt="2024-08-12T11:55:07.137" v="39258" actId="478"/>
          <ac:spMkLst>
            <pc:docMk/>
            <pc:sldMk cId="1206815843" sldId="2445"/>
            <ac:spMk id="26" creationId="{31B12532-356D-7D68-4747-1D73233A8E8B}"/>
          </ac:spMkLst>
        </pc:spChg>
        <pc:spChg chg="mod">
          <ac:chgData name="paul meaney" userId="8f3b41ac-413d-46e0-bc97-8181c95bcdc2" providerId="ADAL" clId="{5787B42F-48D4-4548-BDDD-413B41CD9B01}" dt="2024-08-12T11:55:43.538" v="39267" actId="13822"/>
          <ac:spMkLst>
            <pc:docMk/>
            <pc:sldMk cId="1206815843" sldId="2445"/>
            <ac:spMk id="27" creationId="{4B91B0DC-8A09-B28F-DF51-25670459BE0D}"/>
          </ac:spMkLst>
        </pc:spChg>
        <pc:spChg chg="mod">
          <ac:chgData name="paul meaney" userId="8f3b41ac-413d-46e0-bc97-8181c95bcdc2" providerId="ADAL" clId="{5787B42F-48D4-4548-BDDD-413B41CD9B01}" dt="2024-08-12T11:55:36.835" v="39266" actId="13822"/>
          <ac:spMkLst>
            <pc:docMk/>
            <pc:sldMk cId="1206815843" sldId="2445"/>
            <ac:spMk id="32" creationId="{50CF7C27-C556-197F-BE38-157F175995A2}"/>
          </ac:spMkLst>
        </pc:spChg>
        <pc:spChg chg="mod">
          <ac:chgData name="paul meaney" userId="8f3b41ac-413d-46e0-bc97-8181c95bcdc2" providerId="ADAL" clId="{5787B42F-48D4-4548-BDDD-413B41CD9B01}" dt="2024-08-12T11:55:02.219" v="39257" actId="14100"/>
          <ac:spMkLst>
            <pc:docMk/>
            <pc:sldMk cId="1206815843" sldId="2445"/>
            <ac:spMk id="34" creationId="{5E5AB617-88BF-FF4E-1CF9-3052A578FD26}"/>
          </ac:spMkLst>
        </pc:spChg>
        <pc:spChg chg="mod">
          <ac:chgData name="paul meaney" userId="8f3b41ac-413d-46e0-bc97-8181c95bcdc2" providerId="ADAL" clId="{5787B42F-48D4-4548-BDDD-413B41CD9B01}" dt="2024-08-12T11:55:36.835" v="39266" actId="13822"/>
          <ac:spMkLst>
            <pc:docMk/>
            <pc:sldMk cId="1206815843" sldId="2445"/>
            <ac:spMk id="35" creationId="{025D498D-9E5D-15A9-CE24-9F55F5315831}"/>
          </ac:spMkLst>
        </pc:spChg>
        <pc:spChg chg="del">
          <ac:chgData name="paul meaney" userId="8f3b41ac-413d-46e0-bc97-8181c95bcdc2" providerId="ADAL" clId="{5787B42F-48D4-4548-BDDD-413B41CD9B01}" dt="2024-08-12T11:53:52.012" v="39173" actId="478"/>
          <ac:spMkLst>
            <pc:docMk/>
            <pc:sldMk cId="1206815843" sldId="2445"/>
            <ac:spMk id="37" creationId="{C8DF4005-59B7-80E4-5F97-162BC4FDBA0F}"/>
          </ac:spMkLst>
        </pc:spChg>
        <pc:spChg chg="mod ord">
          <ac:chgData name="paul meaney" userId="8f3b41ac-413d-46e0-bc97-8181c95bcdc2" providerId="ADAL" clId="{5787B42F-48D4-4548-BDDD-413B41CD9B01}" dt="2024-08-12T11:54:32.748" v="39229" actId="14100"/>
          <ac:spMkLst>
            <pc:docMk/>
            <pc:sldMk cId="1206815843" sldId="2445"/>
            <ac:spMk id="38" creationId="{F3E2D6D8-8B22-EA42-1066-BDF73C08F280}"/>
          </ac:spMkLst>
        </pc:spChg>
        <pc:spChg chg="mod">
          <ac:chgData name="paul meaney" userId="8f3b41ac-413d-46e0-bc97-8181c95bcdc2" providerId="ADAL" clId="{5787B42F-48D4-4548-BDDD-413B41CD9B01}" dt="2024-08-12T11:55:28.420" v="39264"/>
          <ac:spMkLst>
            <pc:docMk/>
            <pc:sldMk cId="1206815843" sldId="2445"/>
            <ac:spMk id="40" creationId="{F72611D5-E273-305C-3F30-0C2A4ED06A62}"/>
          </ac:spMkLst>
        </pc:spChg>
        <pc:spChg chg="mod">
          <ac:chgData name="paul meaney" userId="8f3b41ac-413d-46e0-bc97-8181c95bcdc2" providerId="ADAL" clId="{5787B42F-48D4-4548-BDDD-413B41CD9B01}" dt="2024-08-12T11:55:28.420" v="39264"/>
          <ac:spMkLst>
            <pc:docMk/>
            <pc:sldMk cId="1206815843" sldId="2445"/>
            <ac:spMk id="41" creationId="{8A2B575A-D069-954D-2F14-78D69B0ABE7D}"/>
          </ac:spMkLst>
        </pc:spChg>
        <pc:spChg chg="mod">
          <ac:chgData name="paul meaney" userId="8f3b41ac-413d-46e0-bc97-8181c95bcdc2" providerId="ADAL" clId="{5787B42F-48D4-4548-BDDD-413B41CD9B01}" dt="2024-08-12T11:55:28.420" v="39264"/>
          <ac:spMkLst>
            <pc:docMk/>
            <pc:sldMk cId="1206815843" sldId="2445"/>
            <ac:spMk id="42" creationId="{CB5EE04B-AE55-629C-FB57-64E269EDB8B7}"/>
          </ac:spMkLst>
        </pc:spChg>
        <pc:spChg chg="mod">
          <ac:chgData name="paul meaney" userId="8f3b41ac-413d-46e0-bc97-8181c95bcdc2" providerId="ADAL" clId="{5787B42F-48D4-4548-BDDD-413B41CD9B01}" dt="2024-08-12T11:55:28.420" v="39264"/>
          <ac:spMkLst>
            <pc:docMk/>
            <pc:sldMk cId="1206815843" sldId="2445"/>
            <ac:spMk id="43" creationId="{440CB62D-7BD2-7405-A7B4-142B04524EFD}"/>
          </ac:spMkLst>
        </pc:spChg>
        <pc:spChg chg="mod">
          <ac:chgData name="paul meaney" userId="8f3b41ac-413d-46e0-bc97-8181c95bcdc2" providerId="ADAL" clId="{5787B42F-48D4-4548-BDDD-413B41CD9B01}" dt="2024-08-12T11:55:28.420" v="39264"/>
          <ac:spMkLst>
            <pc:docMk/>
            <pc:sldMk cId="1206815843" sldId="2445"/>
            <ac:spMk id="44" creationId="{20755AFF-D4A7-E9A4-475C-D086F66A1B51}"/>
          </ac:spMkLst>
        </pc:spChg>
        <pc:spChg chg="mod">
          <ac:chgData name="paul meaney" userId="8f3b41ac-413d-46e0-bc97-8181c95bcdc2" providerId="ADAL" clId="{5787B42F-48D4-4548-BDDD-413B41CD9B01}" dt="2024-08-12T11:55:28.420" v="39264"/>
          <ac:spMkLst>
            <pc:docMk/>
            <pc:sldMk cId="1206815843" sldId="2445"/>
            <ac:spMk id="45" creationId="{D1DCFD05-DA9E-556D-C5C9-EC4F80B3F4C5}"/>
          </ac:spMkLst>
        </pc:spChg>
        <pc:spChg chg="mod">
          <ac:chgData name="paul meaney" userId="8f3b41ac-413d-46e0-bc97-8181c95bcdc2" providerId="ADAL" clId="{5787B42F-48D4-4548-BDDD-413B41CD9B01}" dt="2024-08-12T11:55:28.420" v="39264"/>
          <ac:spMkLst>
            <pc:docMk/>
            <pc:sldMk cId="1206815843" sldId="2445"/>
            <ac:spMk id="46" creationId="{3798AC46-0A8E-6C68-8DCD-9BACBEC74A3F}"/>
          </ac:spMkLst>
        </pc:spChg>
        <pc:spChg chg="mod">
          <ac:chgData name="paul meaney" userId="8f3b41ac-413d-46e0-bc97-8181c95bcdc2" providerId="ADAL" clId="{5787B42F-48D4-4548-BDDD-413B41CD9B01}" dt="2024-08-12T11:55:28.420" v="39264"/>
          <ac:spMkLst>
            <pc:docMk/>
            <pc:sldMk cId="1206815843" sldId="2445"/>
            <ac:spMk id="47" creationId="{8BB9BC8F-A3AB-450B-F143-8BAC5A9EEC41}"/>
          </ac:spMkLst>
        </pc:spChg>
        <pc:spChg chg="mod">
          <ac:chgData name="paul meaney" userId="8f3b41ac-413d-46e0-bc97-8181c95bcdc2" providerId="ADAL" clId="{5787B42F-48D4-4548-BDDD-413B41CD9B01}" dt="2024-08-12T11:55:28.420" v="39264"/>
          <ac:spMkLst>
            <pc:docMk/>
            <pc:sldMk cId="1206815843" sldId="2445"/>
            <ac:spMk id="48" creationId="{5348DB27-36FE-060B-6537-618E01E64B02}"/>
          </ac:spMkLst>
        </pc:spChg>
        <pc:spChg chg="mod">
          <ac:chgData name="paul meaney" userId="8f3b41ac-413d-46e0-bc97-8181c95bcdc2" providerId="ADAL" clId="{5787B42F-48D4-4548-BDDD-413B41CD9B01}" dt="2024-08-12T11:55:28.420" v="39264"/>
          <ac:spMkLst>
            <pc:docMk/>
            <pc:sldMk cId="1206815843" sldId="2445"/>
            <ac:spMk id="49" creationId="{B5A9EDCF-0537-A2E1-26AE-12ABB26721F1}"/>
          </ac:spMkLst>
        </pc:spChg>
        <pc:spChg chg="mod">
          <ac:chgData name="paul meaney" userId="8f3b41ac-413d-46e0-bc97-8181c95bcdc2" providerId="ADAL" clId="{5787B42F-48D4-4548-BDDD-413B41CD9B01}" dt="2024-08-12T11:55:28.420" v="39264"/>
          <ac:spMkLst>
            <pc:docMk/>
            <pc:sldMk cId="1206815843" sldId="2445"/>
            <ac:spMk id="50" creationId="{C47279D1-536C-93A0-1DC2-1E5F20F3A441}"/>
          </ac:spMkLst>
        </pc:spChg>
        <pc:grpChg chg="add mod">
          <ac:chgData name="paul meaney" userId="8f3b41ac-413d-46e0-bc97-8181c95bcdc2" providerId="ADAL" clId="{5787B42F-48D4-4548-BDDD-413B41CD9B01}" dt="2024-08-12T11:55:31.362" v="39265" actId="1076"/>
          <ac:grpSpMkLst>
            <pc:docMk/>
            <pc:sldMk cId="1206815843" sldId="2445"/>
            <ac:grpSpMk id="15" creationId="{5194D131-D597-6F5F-A472-20DB7BE40172}"/>
          </ac:grpSpMkLst>
        </pc:grpChg>
        <pc:grpChg chg="mod">
          <ac:chgData name="paul meaney" userId="8f3b41ac-413d-46e0-bc97-8181c95bcdc2" providerId="ADAL" clId="{5787B42F-48D4-4548-BDDD-413B41CD9B01}" dt="2024-08-12T11:55:28.420" v="39264"/>
          <ac:grpSpMkLst>
            <pc:docMk/>
            <pc:sldMk cId="1206815843" sldId="2445"/>
            <ac:grpSpMk id="39" creationId="{077E4962-9806-E42D-C1C3-E4021E39E8F1}"/>
          </ac:grpSpMkLst>
        </pc:grpChg>
      </pc:sldChg>
      <pc:sldChg chg="addSp delSp modSp new mod setBg">
        <pc:chgData name="paul meaney" userId="8f3b41ac-413d-46e0-bc97-8181c95bcdc2" providerId="ADAL" clId="{5787B42F-48D4-4548-BDDD-413B41CD9B01}" dt="2024-08-12T13:06:17.014" v="39594" actId="114"/>
        <pc:sldMkLst>
          <pc:docMk/>
          <pc:sldMk cId="364184949" sldId="2446"/>
        </pc:sldMkLst>
        <pc:spChg chg="mod">
          <ac:chgData name="paul meaney" userId="8f3b41ac-413d-46e0-bc97-8181c95bcdc2" providerId="ADAL" clId="{5787B42F-48D4-4548-BDDD-413B41CD9B01}" dt="2024-08-12T13:05:48.685" v="39581" actId="26606"/>
          <ac:spMkLst>
            <pc:docMk/>
            <pc:sldMk cId="364184949" sldId="2446"/>
            <ac:spMk id="2" creationId="{65823D7C-1EDC-0B49-68F8-3809BA96ED96}"/>
          </ac:spMkLst>
        </pc:spChg>
        <pc:spChg chg="del mod">
          <ac:chgData name="paul meaney" userId="8f3b41ac-413d-46e0-bc97-8181c95bcdc2" providerId="ADAL" clId="{5787B42F-48D4-4548-BDDD-413B41CD9B01}" dt="2024-08-12T13:05:42.421" v="39579" actId="26606"/>
          <ac:spMkLst>
            <pc:docMk/>
            <pc:sldMk cId="364184949" sldId="2446"/>
            <ac:spMk id="3" creationId="{6DC9DF74-08B5-B5D0-919A-AF2F7E26E3DE}"/>
          </ac:spMkLst>
        </pc:spChg>
        <pc:spChg chg="mod">
          <ac:chgData name="paul meaney" userId="8f3b41ac-413d-46e0-bc97-8181c95bcdc2" providerId="ADAL" clId="{5787B42F-48D4-4548-BDDD-413B41CD9B01}" dt="2024-08-12T13:05:42.421" v="39579" actId="26606"/>
          <ac:spMkLst>
            <pc:docMk/>
            <pc:sldMk cId="364184949" sldId="2446"/>
            <ac:spMk id="4" creationId="{3532AED1-4BA2-6A4A-D2EC-E9E14A5A7558}"/>
          </ac:spMkLst>
        </pc:spChg>
        <pc:spChg chg="add del">
          <ac:chgData name="paul meaney" userId="8f3b41ac-413d-46e0-bc97-8181c95bcdc2" providerId="ADAL" clId="{5787B42F-48D4-4548-BDDD-413B41CD9B01}" dt="2024-08-12T13:05:48.685" v="39581" actId="26606"/>
          <ac:spMkLst>
            <pc:docMk/>
            <pc:sldMk cId="364184949" sldId="2446"/>
            <ac:spMk id="11" creationId="{A6B16355-27FB-445B-B646-02AB73637459}"/>
          </ac:spMkLst>
        </pc:spChg>
        <pc:spChg chg="add del">
          <ac:chgData name="paul meaney" userId="8f3b41ac-413d-46e0-bc97-8181c95bcdc2" providerId="ADAL" clId="{5787B42F-48D4-4548-BDDD-413B41CD9B01}" dt="2024-08-12T13:05:48.685" v="39581" actId="26606"/>
          <ac:spMkLst>
            <pc:docMk/>
            <pc:sldMk cId="364184949" sldId="2446"/>
            <ac:spMk id="15" creationId="{6B3BF2E5-C3AB-441F-A430-491119C56D26}"/>
          </ac:spMkLst>
        </pc:spChg>
        <pc:spChg chg="add del">
          <ac:chgData name="paul meaney" userId="8f3b41ac-413d-46e0-bc97-8181c95bcdc2" providerId="ADAL" clId="{5787B42F-48D4-4548-BDDD-413B41CD9B01}" dt="2024-08-12T13:05:48.685" v="39581" actId="26606"/>
          <ac:spMkLst>
            <pc:docMk/>
            <pc:sldMk cId="364184949" sldId="2446"/>
            <ac:spMk id="17" creationId="{DD07C90B-B81A-473B-8919-CA924E61FFCF}"/>
          </ac:spMkLst>
        </pc:spChg>
        <pc:graphicFrameChg chg="add mod modGraphic">
          <ac:chgData name="paul meaney" userId="8f3b41ac-413d-46e0-bc97-8181c95bcdc2" providerId="ADAL" clId="{5787B42F-48D4-4548-BDDD-413B41CD9B01}" dt="2024-08-12T13:06:17.014" v="39594" actId="114"/>
          <ac:graphicFrameMkLst>
            <pc:docMk/>
            <pc:sldMk cId="364184949" sldId="2446"/>
            <ac:graphicFrameMk id="6" creationId="{9A9E208B-D17B-B31F-9F33-8A1372CBBC1D}"/>
          </ac:graphicFrameMkLst>
        </pc:graphicFrameChg>
        <pc:cxnChg chg="add del">
          <ac:chgData name="paul meaney" userId="8f3b41ac-413d-46e0-bc97-8181c95bcdc2" providerId="ADAL" clId="{5787B42F-48D4-4548-BDDD-413B41CD9B01}" dt="2024-08-12T13:05:48.685" v="39581" actId="26606"/>
          <ac:cxnSpMkLst>
            <pc:docMk/>
            <pc:sldMk cId="364184949" sldId="2446"/>
            <ac:cxnSpMk id="13" creationId="{06DA680F-F6AC-453E-A8BF-C5BDED2851DE}"/>
          </ac:cxnSpMkLst>
        </pc:cxnChg>
      </pc:sldChg>
      <pc:sldChg chg="addSp delSp modSp new mod ord setBg">
        <pc:chgData name="paul meaney" userId="8f3b41ac-413d-46e0-bc97-8181c95bcdc2" providerId="ADAL" clId="{5787B42F-48D4-4548-BDDD-413B41CD9B01}" dt="2024-08-13T15:31:34.651" v="59196"/>
        <pc:sldMkLst>
          <pc:docMk/>
          <pc:sldMk cId="1918801802" sldId="2447"/>
        </pc:sldMkLst>
        <pc:spChg chg="mod">
          <ac:chgData name="paul meaney" userId="8f3b41ac-413d-46e0-bc97-8181c95bcdc2" providerId="ADAL" clId="{5787B42F-48D4-4548-BDDD-413B41CD9B01}" dt="2024-08-12T13:07:49.822" v="39804" actId="26606"/>
          <ac:spMkLst>
            <pc:docMk/>
            <pc:sldMk cId="1918801802" sldId="2447"/>
            <ac:spMk id="2" creationId="{0C1601D4-36CF-1149-0BAE-DD4B7B8A2FBA}"/>
          </ac:spMkLst>
        </pc:spChg>
        <pc:spChg chg="del mod">
          <ac:chgData name="paul meaney" userId="8f3b41ac-413d-46e0-bc97-8181c95bcdc2" providerId="ADAL" clId="{5787B42F-48D4-4548-BDDD-413B41CD9B01}" dt="2024-08-12T13:07:35.454" v="39801" actId="26606"/>
          <ac:spMkLst>
            <pc:docMk/>
            <pc:sldMk cId="1918801802" sldId="2447"/>
            <ac:spMk id="3" creationId="{84DF4BAE-D315-8344-6089-03D53E74C47E}"/>
          </ac:spMkLst>
        </pc:spChg>
        <pc:spChg chg="mod">
          <ac:chgData name="paul meaney" userId="8f3b41ac-413d-46e0-bc97-8181c95bcdc2" providerId="ADAL" clId="{5787B42F-48D4-4548-BDDD-413B41CD9B01}" dt="2024-08-12T13:07:35.454" v="39801" actId="26606"/>
          <ac:spMkLst>
            <pc:docMk/>
            <pc:sldMk cId="1918801802" sldId="2447"/>
            <ac:spMk id="4" creationId="{A4C8D1AD-9C8F-8DC6-B8B9-23007C1C5761}"/>
          </ac:spMkLst>
        </pc:spChg>
        <pc:spChg chg="add del">
          <ac:chgData name="paul meaney" userId="8f3b41ac-413d-46e0-bc97-8181c95bcdc2" providerId="ADAL" clId="{5787B42F-48D4-4548-BDDD-413B41CD9B01}" dt="2024-08-12T13:07:47.139" v="39803" actId="26606"/>
          <ac:spMkLst>
            <pc:docMk/>
            <pc:sldMk cId="1918801802" sldId="2447"/>
            <ac:spMk id="11" creationId="{F9E80720-23E6-4B89-B77E-04A7689F1BA8}"/>
          </ac:spMkLst>
        </pc:spChg>
        <pc:spChg chg="add del">
          <ac:chgData name="paul meaney" userId="8f3b41ac-413d-46e0-bc97-8181c95bcdc2" providerId="ADAL" clId="{5787B42F-48D4-4548-BDDD-413B41CD9B01}" dt="2024-08-12T13:07:47.139" v="39803" actId="26606"/>
          <ac:spMkLst>
            <pc:docMk/>
            <pc:sldMk cId="1918801802" sldId="2447"/>
            <ac:spMk id="13" creationId="{CD1D3CA1-3EB6-41F3-A419-8424B56BE63A}"/>
          </ac:spMkLst>
        </pc:spChg>
        <pc:spChg chg="add del">
          <ac:chgData name="paul meaney" userId="8f3b41ac-413d-46e0-bc97-8181c95bcdc2" providerId="ADAL" clId="{5787B42F-48D4-4548-BDDD-413B41CD9B01}" dt="2024-08-12T13:07:47.139" v="39803" actId="26606"/>
          <ac:spMkLst>
            <pc:docMk/>
            <pc:sldMk cId="1918801802" sldId="2447"/>
            <ac:spMk id="15" creationId="{4D87F7B2-AA36-4B58-BC2C-1BBA135E8B6B}"/>
          </ac:spMkLst>
        </pc:spChg>
        <pc:spChg chg="add del">
          <ac:chgData name="paul meaney" userId="8f3b41ac-413d-46e0-bc97-8181c95bcdc2" providerId="ADAL" clId="{5787B42F-48D4-4548-BDDD-413B41CD9B01}" dt="2024-08-12T13:07:49.822" v="39804" actId="26606"/>
          <ac:spMkLst>
            <pc:docMk/>
            <pc:sldMk cId="1918801802" sldId="2447"/>
            <ac:spMk id="20" creationId="{A6B16355-27FB-445B-B646-02AB73637459}"/>
          </ac:spMkLst>
        </pc:spChg>
        <pc:spChg chg="add del">
          <ac:chgData name="paul meaney" userId="8f3b41ac-413d-46e0-bc97-8181c95bcdc2" providerId="ADAL" clId="{5787B42F-48D4-4548-BDDD-413B41CD9B01}" dt="2024-08-12T13:07:49.822" v="39804" actId="26606"/>
          <ac:spMkLst>
            <pc:docMk/>
            <pc:sldMk cId="1918801802" sldId="2447"/>
            <ac:spMk id="24" creationId="{6B3BF2E5-C3AB-441F-A430-491119C56D26}"/>
          </ac:spMkLst>
        </pc:spChg>
        <pc:spChg chg="add del">
          <ac:chgData name="paul meaney" userId="8f3b41ac-413d-46e0-bc97-8181c95bcdc2" providerId="ADAL" clId="{5787B42F-48D4-4548-BDDD-413B41CD9B01}" dt="2024-08-12T13:07:49.822" v="39804" actId="26606"/>
          <ac:spMkLst>
            <pc:docMk/>
            <pc:sldMk cId="1918801802" sldId="2447"/>
            <ac:spMk id="26" creationId="{DD07C90B-B81A-473B-8919-CA924E61FFCF}"/>
          </ac:spMkLst>
        </pc:spChg>
        <pc:graphicFrameChg chg="add mod modGraphic">
          <ac:chgData name="paul meaney" userId="8f3b41ac-413d-46e0-bc97-8181c95bcdc2" providerId="ADAL" clId="{5787B42F-48D4-4548-BDDD-413B41CD9B01}" dt="2024-08-12T13:10:10.255" v="39807" actId="114"/>
          <ac:graphicFrameMkLst>
            <pc:docMk/>
            <pc:sldMk cId="1918801802" sldId="2447"/>
            <ac:graphicFrameMk id="6" creationId="{E8FE7803-EC0D-AC2C-5028-C7F64FC07641}"/>
          </ac:graphicFrameMkLst>
        </pc:graphicFrameChg>
        <pc:cxnChg chg="add del">
          <ac:chgData name="paul meaney" userId="8f3b41ac-413d-46e0-bc97-8181c95bcdc2" providerId="ADAL" clId="{5787B42F-48D4-4548-BDDD-413B41CD9B01}" dt="2024-08-12T13:07:49.822" v="39804" actId="26606"/>
          <ac:cxnSpMkLst>
            <pc:docMk/>
            <pc:sldMk cId="1918801802" sldId="2447"/>
            <ac:cxnSpMk id="22" creationId="{06DA680F-F6AC-453E-A8BF-C5BDED2851DE}"/>
          </ac:cxnSpMkLst>
        </pc:cxnChg>
      </pc:sldChg>
      <pc:sldChg chg="addSp delSp modSp new mod setBg">
        <pc:chgData name="paul meaney" userId="8f3b41ac-413d-46e0-bc97-8181c95bcdc2" providerId="ADAL" clId="{5787B42F-48D4-4548-BDDD-413B41CD9B01}" dt="2024-08-12T13:16:05.862" v="40451" actId="114"/>
        <pc:sldMkLst>
          <pc:docMk/>
          <pc:sldMk cId="3735361601" sldId="2448"/>
        </pc:sldMkLst>
        <pc:spChg chg="mod">
          <ac:chgData name="paul meaney" userId="8f3b41ac-413d-46e0-bc97-8181c95bcdc2" providerId="ADAL" clId="{5787B42F-48D4-4548-BDDD-413B41CD9B01}" dt="2024-08-12T13:15:26.398" v="40423" actId="26606"/>
          <ac:spMkLst>
            <pc:docMk/>
            <pc:sldMk cId="3735361601" sldId="2448"/>
            <ac:spMk id="2" creationId="{68E082F2-F336-D9F0-F166-FBCC822A3F4F}"/>
          </ac:spMkLst>
        </pc:spChg>
        <pc:spChg chg="del mod">
          <ac:chgData name="paul meaney" userId="8f3b41ac-413d-46e0-bc97-8181c95bcdc2" providerId="ADAL" clId="{5787B42F-48D4-4548-BDDD-413B41CD9B01}" dt="2024-08-12T13:13:17.791" v="40420" actId="26606"/>
          <ac:spMkLst>
            <pc:docMk/>
            <pc:sldMk cId="3735361601" sldId="2448"/>
            <ac:spMk id="3" creationId="{0CDCB758-C754-6B28-6D94-3816EBDA85F1}"/>
          </ac:spMkLst>
        </pc:spChg>
        <pc:spChg chg="mod">
          <ac:chgData name="paul meaney" userId="8f3b41ac-413d-46e0-bc97-8181c95bcdc2" providerId="ADAL" clId="{5787B42F-48D4-4548-BDDD-413B41CD9B01}" dt="2024-08-12T13:15:26.398" v="40423" actId="26606"/>
          <ac:spMkLst>
            <pc:docMk/>
            <pc:sldMk cId="3735361601" sldId="2448"/>
            <ac:spMk id="4" creationId="{0F50DF20-E1EA-42CE-3B85-7833410213CC}"/>
          </ac:spMkLst>
        </pc:spChg>
        <pc:spChg chg="add del">
          <ac:chgData name="paul meaney" userId="8f3b41ac-413d-46e0-bc97-8181c95bcdc2" providerId="ADAL" clId="{5787B42F-48D4-4548-BDDD-413B41CD9B01}" dt="2024-08-12T13:15:23.657" v="40422" actId="26606"/>
          <ac:spMkLst>
            <pc:docMk/>
            <pc:sldMk cId="3735361601" sldId="2448"/>
            <ac:spMk id="11" creationId="{FB5993E2-C02B-4335-ABA5-D8EC465551E3}"/>
          </ac:spMkLst>
        </pc:spChg>
        <pc:spChg chg="add del">
          <ac:chgData name="paul meaney" userId="8f3b41ac-413d-46e0-bc97-8181c95bcdc2" providerId="ADAL" clId="{5787B42F-48D4-4548-BDDD-413B41CD9B01}" dt="2024-08-12T13:15:23.657" v="40422" actId="26606"/>
          <ac:spMkLst>
            <pc:docMk/>
            <pc:sldMk cId="3735361601" sldId="2448"/>
            <ac:spMk id="13" creationId="{C0B801A2-5622-4BE8-9AD2-C337A2CD0022}"/>
          </ac:spMkLst>
        </pc:spChg>
        <pc:spChg chg="add del">
          <ac:chgData name="paul meaney" userId="8f3b41ac-413d-46e0-bc97-8181c95bcdc2" providerId="ADAL" clId="{5787B42F-48D4-4548-BDDD-413B41CD9B01}" dt="2024-08-12T13:15:23.657" v="40422" actId="26606"/>
          <ac:spMkLst>
            <pc:docMk/>
            <pc:sldMk cId="3735361601" sldId="2448"/>
            <ac:spMk id="15" creationId="{B7AF614F-5BC3-4086-99F5-B87C5847A071}"/>
          </ac:spMkLst>
        </pc:spChg>
        <pc:spChg chg="add del">
          <ac:chgData name="paul meaney" userId="8f3b41ac-413d-46e0-bc97-8181c95bcdc2" providerId="ADAL" clId="{5787B42F-48D4-4548-BDDD-413B41CD9B01}" dt="2024-08-12T13:15:26.398" v="40423" actId="26606"/>
          <ac:spMkLst>
            <pc:docMk/>
            <pc:sldMk cId="3735361601" sldId="2448"/>
            <ac:spMk id="20" creationId="{FB5993E2-C02B-4335-ABA5-D8EC465551E3}"/>
          </ac:spMkLst>
        </pc:spChg>
        <pc:spChg chg="add del">
          <ac:chgData name="paul meaney" userId="8f3b41ac-413d-46e0-bc97-8181c95bcdc2" providerId="ADAL" clId="{5787B42F-48D4-4548-BDDD-413B41CD9B01}" dt="2024-08-12T13:15:26.398" v="40423" actId="26606"/>
          <ac:spMkLst>
            <pc:docMk/>
            <pc:sldMk cId="3735361601" sldId="2448"/>
            <ac:spMk id="22" creationId="{C0B801A2-5622-4BE8-9AD2-C337A2CD0022}"/>
          </ac:spMkLst>
        </pc:spChg>
        <pc:spChg chg="add del">
          <ac:chgData name="paul meaney" userId="8f3b41ac-413d-46e0-bc97-8181c95bcdc2" providerId="ADAL" clId="{5787B42F-48D4-4548-BDDD-413B41CD9B01}" dt="2024-08-12T13:15:26.398" v="40423" actId="26606"/>
          <ac:spMkLst>
            <pc:docMk/>
            <pc:sldMk cId="3735361601" sldId="2448"/>
            <ac:spMk id="24" creationId="{B7AF614F-5BC3-4086-99F5-B87C5847A071}"/>
          </ac:spMkLst>
        </pc:spChg>
        <pc:graphicFrameChg chg="add mod modGraphic">
          <ac:chgData name="paul meaney" userId="8f3b41ac-413d-46e0-bc97-8181c95bcdc2" providerId="ADAL" clId="{5787B42F-48D4-4548-BDDD-413B41CD9B01}" dt="2024-08-12T13:16:05.862" v="40451" actId="114"/>
          <ac:graphicFrameMkLst>
            <pc:docMk/>
            <pc:sldMk cId="3735361601" sldId="2448"/>
            <ac:graphicFrameMk id="6" creationId="{83965764-74B7-4A88-9FD3-4576D3B265F6}"/>
          </ac:graphicFrameMkLst>
        </pc:graphicFrameChg>
      </pc:sldChg>
      <pc:sldChg chg="addSp delSp modSp new mod setBg">
        <pc:chgData name="paul meaney" userId="8f3b41ac-413d-46e0-bc97-8181c95bcdc2" providerId="ADAL" clId="{5787B42F-48D4-4548-BDDD-413B41CD9B01}" dt="2024-08-12T14:02:19.299" v="42866" actId="114"/>
        <pc:sldMkLst>
          <pc:docMk/>
          <pc:sldMk cId="617651" sldId="2449"/>
        </pc:sldMkLst>
        <pc:spChg chg="mod">
          <ac:chgData name="paul meaney" userId="8f3b41ac-413d-46e0-bc97-8181c95bcdc2" providerId="ADAL" clId="{5787B42F-48D4-4548-BDDD-413B41CD9B01}" dt="2024-08-12T14:01:54.940" v="42862" actId="26606"/>
          <ac:spMkLst>
            <pc:docMk/>
            <pc:sldMk cId="617651" sldId="2449"/>
            <ac:spMk id="2" creationId="{66D44B0B-4F31-592C-C2C1-834D50E29481}"/>
          </ac:spMkLst>
        </pc:spChg>
        <pc:spChg chg="del mod">
          <ac:chgData name="paul meaney" userId="8f3b41ac-413d-46e0-bc97-8181c95bcdc2" providerId="ADAL" clId="{5787B42F-48D4-4548-BDDD-413B41CD9B01}" dt="2024-08-12T14:01:34.079" v="42859" actId="26606"/>
          <ac:spMkLst>
            <pc:docMk/>
            <pc:sldMk cId="617651" sldId="2449"/>
            <ac:spMk id="3" creationId="{7AF45F88-EE3B-396B-D272-5CA3F8D46705}"/>
          </ac:spMkLst>
        </pc:spChg>
        <pc:spChg chg="mod">
          <ac:chgData name="paul meaney" userId="8f3b41ac-413d-46e0-bc97-8181c95bcdc2" providerId="ADAL" clId="{5787B42F-48D4-4548-BDDD-413B41CD9B01}" dt="2024-08-12T14:01:54.940" v="42862" actId="26606"/>
          <ac:spMkLst>
            <pc:docMk/>
            <pc:sldMk cId="617651" sldId="2449"/>
            <ac:spMk id="4" creationId="{654977EF-CC85-F152-D8A9-D4A8A68EC4FF}"/>
          </ac:spMkLst>
        </pc:spChg>
        <pc:spChg chg="add del">
          <ac:chgData name="paul meaney" userId="8f3b41ac-413d-46e0-bc97-8181c95bcdc2" providerId="ADAL" clId="{5787B42F-48D4-4548-BDDD-413B41CD9B01}" dt="2024-08-12T14:01:52.106" v="42861" actId="26606"/>
          <ac:spMkLst>
            <pc:docMk/>
            <pc:sldMk cId="617651" sldId="2449"/>
            <ac:spMk id="11" creationId="{FB5993E2-C02B-4335-ABA5-D8EC465551E3}"/>
          </ac:spMkLst>
        </pc:spChg>
        <pc:spChg chg="add del">
          <ac:chgData name="paul meaney" userId="8f3b41ac-413d-46e0-bc97-8181c95bcdc2" providerId="ADAL" clId="{5787B42F-48D4-4548-BDDD-413B41CD9B01}" dt="2024-08-12T14:01:52.106" v="42861" actId="26606"/>
          <ac:spMkLst>
            <pc:docMk/>
            <pc:sldMk cId="617651" sldId="2449"/>
            <ac:spMk id="13" creationId="{C0B801A2-5622-4BE8-9AD2-C337A2CD0022}"/>
          </ac:spMkLst>
        </pc:spChg>
        <pc:spChg chg="add del">
          <ac:chgData name="paul meaney" userId="8f3b41ac-413d-46e0-bc97-8181c95bcdc2" providerId="ADAL" clId="{5787B42F-48D4-4548-BDDD-413B41CD9B01}" dt="2024-08-12T14:01:52.106" v="42861" actId="26606"/>
          <ac:spMkLst>
            <pc:docMk/>
            <pc:sldMk cId="617651" sldId="2449"/>
            <ac:spMk id="15" creationId="{B7AF614F-5BC3-4086-99F5-B87C5847A071}"/>
          </ac:spMkLst>
        </pc:spChg>
        <pc:spChg chg="add del">
          <ac:chgData name="paul meaney" userId="8f3b41ac-413d-46e0-bc97-8181c95bcdc2" providerId="ADAL" clId="{5787B42F-48D4-4548-BDDD-413B41CD9B01}" dt="2024-08-12T14:01:54.940" v="42862" actId="26606"/>
          <ac:spMkLst>
            <pc:docMk/>
            <pc:sldMk cId="617651" sldId="2449"/>
            <ac:spMk id="20" creationId="{FB5993E2-C02B-4335-ABA5-D8EC465551E3}"/>
          </ac:spMkLst>
        </pc:spChg>
        <pc:spChg chg="add del">
          <ac:chgData name="paul meaney" userId="8f3b41ac-413d-46e0-bc97-8181c95bcdc2" providerId="ADAL" clId="{5787B42F-48D4-4548-BDDD-413B41CD9B01}" dt="2024-08-12T14:01:54.940" v="42862" actId="26606"/>
          <ac:spMkLst>
            <pc:docMk/>
            <pc:sldMk cId="617651" sldId="2449"/>
            <ac:spMk id="22" creationId="{C0B801A2-5622-4BE8-9AD2-C337A2CD0022}"/>
          </ac:spMkLst>
        </pc:spChg>
        <pc:spChg chg="add del">
          <ac:chgData name="paul meaney" userId="8f3b41ac-413d-46e0-bc97-8181c95bcdc2" providerId="ADAL" clId="{5787B42F-48D4-4548-BDDD-413B41CD9B01}" dt="2024-08-12T14:01:54.940" v="42862" actId="26606"/>
          <ac:spMkLst>
            <pc:docMk/>
            <pc:sldMk cId="617651" sldId="2449"/>
            <ac:spMk id="24" creationId="{B7AF614F-5BC3-4086-99F5-B87C5847A071}"/>
          </ac:spMkLst>
        </pc:spChg>
        <pc:graphicFrameChg chg="add mod modGraphic">
          <ac:chgData name="paul meaney" userId="8f3b41ac-413d-46e0-bc97-8181c95bcdc2" providerId="ADAL" clId="{5787B42F-48D4-4548-BDDD-413B41CD9B01}" dt="2024-08-12T14:02:19.299" v="42866" actId="114"/>
          <ac:graphicFrameMkLst>
            <pc:docMk/>
            <pc:sldMk cId="617651" sldId="2449"/>
            <ac:graphicFrameMk id="6" creationId="{C9028AA1-6AEA-CBAF-D471-A3BF7F565CC8}"/>
          </ac:graphicFrameMkLst>
        </pc:graphicFrameChg>
      </pc:sldChg>
      <pc:sldChg chg="addSp delSp modSp add mod delAnim modAnim">
        <pc:chgData name="paul meaney" userId="8f3b41ac-413d-46e0-bc97-8181c95bcdc2" providerId="ADAL" clId="{5787B42F-48D4-4548-BDDD-413B41CD9B01}" dt="2024-08-12T14:08:22.785" v="42902"/>
        <pc:sldMkLst>
          <pc:docMk/>
          <pc:sldMk cId="400613927" sldId="2450"/>
        </pc:sldMkLst>
        <pc:spChg chg="mod">
          <ac:chgData name="paul meaney" userId="8f3b41ac-413d-46e0-bc97-8181c95bcdc2" providerId="ADAL" clId="{5787B42F-48D4-4548-BDDD-413B41CD9B01}" dt="2024-08-12T13:58:50.114" v="42397" actId="20577"/>
          <ac:spMkLst>
            <pc:docMk/>
            <pc:sldMk cId="400613927" sldId="2450"/>
            <ac:spMk id="2" creationId="{3DBEF3B2-C959-C3B6-9CD2-D1891C06C43A}"/>
          </ac:spMkLst>
        </pc:spChg>
        <pc:spChg chg="mod">
          <ac:chgData name="paul meaney" userId="8f3b41ac-413d-46e0-bc97-8181c95bcdc2" providerId="ADAL" clId="{5787B42F-48D4-4548-BDDD-413B41CD9B01}" dt="2024-08-12T13:57:42.065" v="42303"/>
          <ac:spMkLst>
            <pc:docMk/>
            <pc:sldMk cId="400613927" sldId="2450"/>
            <ac:spMk id="6" creationId="{622B154B-0337-5151-300A-3362D1DD1FAB}"/>
          </ac:spMkLst>
        </pc:spChg>
        <pc:spChg chg="mod">
          <ac:chgData name="paul meaney" userId="8f3b41ac-413d-46e0-bc97-8181c95bcdc2" providerId="ADAL" clId="{5787B42F-48D4-4548-BDDD-413B41CD9B01}" dt="2024-08-12T13:57:42.065" v="42303"/>
          <ac:spMkLst>
            <pc:docMk/>
            <pc:sldMk cId="400613927" sldId="2450"/>
            <ac:spMk id="7" creationId="{D97B42F4-B5FE-2FA1-4881-FCFFCB333133}"/>
          </ac:spMkLst>
        </pc:spChg>
        <pc:spChg chg="mod">
          <ac:chgData name="paul meaney" userId="8f3b41ac-413d-46e0-bc97-8181c95bcdc2" providerId="ADAL" clId="{5787B42F-48D4-4548-BDDD-413B41CD9B01}" dt="2024-08-12T13:57:42.065" v="42303"/>
          <ac:spMkLst>
            <pc:docMk/>
            <pc:sldMk cId="400613927" sldId="2450"/>
            <ac:spMk id="8" creationId="{D4EA704C-C01F-4E45-A252-205D5B2E51A1}"/>
          </ac:spMkLst>
        </pc:spChg>
        <pc:spChg chg="mod">
          <ac:chgData name="paul meaney" userId="8f3b41ac-413d-46e0-bc97-8181c95bcdc2" providerId="ADAL" clId="{5787B42F-48D4-4548-BDDD-413B41CD9B01}" dt="2024-08-12T13:57:42.065" v="42303"/>
          <ac:spMkLst>
            <pc:docMk/>
            <pc:sldMk cId="400613927" sldId="2450"/>
            <ac:spMk id="9" creationId="{E9CF5891-EF4A-61A6-7FE4-E329019AB9A5}"/>
          </ac:spMkLst>
        </pc:spChg>
        <pc:spChg chg="mod">
          <ac:chgData name="paul meaney" userId="8f3b41ac-413d-46e0-bc97-8181c95bcdc2" providerId="ADAL" clId="{5787B42F-48D4-4548-BDDD-413B41CD9B01}" dt="2024-08-12T13:57:42.065" v="42303"/>
          <ac:spMkLst>
            <pc:docMk/>
            <pc:sldMk cId="400613927" sldId="2450"/>
            <ac:spMk id="10" creationId="{E3519133-D1F2-D615-EA3A-885BB8E3AF43}"/>
          </ac:spMkLst>
        </pc:spChg>
        <pc:spChg chg="mod">
          <ac:chgData name="paul meaney" userId="8f3b41ac-413d-46e0-bc97-8181c95bcdc2" providerId="ADAL" clId="{5787B42F-48D4-4548-BDDD-413B41CD9B01}" dt="2024-08-12T13:57:42.065" v="42303"/>
          <ac:spMkLst>
            <pc:docMk/>
            <pc:sldMk cId="400613927" sldId="2450"/>
            <ac:spMk id="11" creationId="{BA721931-B173-63AC-520B-5B7068D63752}"/>
          </ac:spMkLst>
        </pc:spChg>
        <pc:spChg chg="mod">
          <ac:chgData name="paul meaney" userId="8f3b41ac-413d-46e0-bc97-8181c95bcdc2" providerId="ADAL" clId="{5787B42F-48D4-4548-BDDD-413B41CD9B01}" dt="2024-08-12T13:57:42.065" v="42303"/>
          <ac:spMkLst>
            <pc:docMk/>
            <pc:sldMk cId="400613927" sldId="2450"/>
            <ac:spMk id="12" creationId="{8E3CCD79-6673-FD17-E3D8-964D47CF8788}"/>
          </ac:spMkLst>
        </pc:spChg>
        <pc:spChg chg="mod">
          <ac:chgData name="paul meaney" userId="8f3b41ac-413d-46e0-bc97-8181c95bcdc2" providerId="ADAL" clId="{5787B42F-48D4-4548-BDDD-413B41CD9B01}" dt="2024-08-12T13:57:42.065" v="42303"/>
          <ac:spMkLst>
            <pc:docMk/>
            <pc:sldMk cId="400613927" sldId="2450"/>
            <ac:spMk id="13" creationId="{A960C220-F454-32C5-E31C-6AA4417A2108}"/>
          </ac:spMkLst>
        </pc:spChg>
        <pc:spChg chg="mod">
          <ac:chgData name="paul meaney" userId="8f3b41ac-413d-46e0-bc97-8181c95bcdc2" providerId="ADAL" clId="{5787B42F-48D4-4548-BDDD-413B41CD9B01}" dt="2024-08-12T13:57:42.065" v="42303"/>
          <ac:spMkLst>
            <pc:docMk/>
            <pc:sldMk cId="400613927" sldId="2450"/>
            <ac:spMk id="14" creationId="{ECDE3790-5F96-C795-1B13-3BB047DD283D}"/>
          </ac:spMkLst>
        </pc:spChg>
        <pc:spChg chg="mod">
          <ac:chgData name="paul meaney" userId="8f3b41ac-413d-46e0-bc97-8181c95bcdc2" providerId="ADAL" clId="{5787B42F-48D4-4548-BDDD-413B41CD9B01}" dt="2024-08-12T13:57:42.065" v="42303"/>
          <ac:spMkLst>
            <pc:docMk/>
            <pc:sldMk cId="400613927" sldId="2450"/>
            <ac:spMk id="15" creationId="{68DD8D09-EB61-FB52-7565-569B27D8A6B1}"/>
          </ac:spMkLst>
        </pc:spChg>
        <pc:spChg chg="mod">
          <ac:chgData name="paul meaney" userId="8f3b41ac-413d-46e0-bc97-8181c95bcdc2" providerId="ADAL" clId="{5787B42F-48D4-4548-BDDD-413B41CD9B01}" dt="2024-08-12T13:57:42.065" v="42303"/>
          <ac:spMkLst>
            <pc:docMk/>
            <pc:sldMk cId="400613927" sldId="2450"/>
            <ac:spMk id="16" creationId="{BBC6C46E-01C8-B459-19DF-A05EDA3C5765}"/>
          </ac:spMkLst>
        </pc:spChg>
        <pc:spChg chg="add">
          <ac:chgData name="paul meaney" userId="8f3b41ac-413d-46e0-bc97-8181c95bcdc2" providerId="ADAL" clId="{5787B42F-48D4-4548-BDDD-413B41CD9B01}" dt="2024-08-12T14:05:05.925" v="42881" actId="11529"/>
          <ac:spMkLst>
            <pc:docMk/>
            <pc:sldMk cId="400613927" sldId="2450"/>
            <ac:spMk id="28" creationId="{8BA4BE59-1B27-A51F-6752-DC6C9DE4B641}"/>
          </ac:spMkLst>
        </pc:spChg>
        <pc:spChg chg="mod">
          <ac:chgData name="paul meaney" userId="8f3b41ac-413d-46e0-bc97-8181c95bcdc2" providerId="ADAL" clId="{5787B42F-48D4-4548-BDDD-413B41CD9B01}" dt="2024-08-12T13:59:09.176" v="42417" actId="1076"/>
          <ac:spMkLst>
            <pc:docMk/>
            <pc:sldMk cId="400613927" sldId="2450"/>
            <ac:spMk id="37" creationId="{6E240C3F-0DC9-CFDE-F392-E3D764374FE9}"/>
          </ac:spMkLst>
        </pc:spChg>
        <pc:spChg chg="mod">
          <ac:chgData name="paul meaney" userId="8f3b41ac-413d-46e0-bc97-8181c95bcdc2" providerId="ADAL" clId="{5787B42F-48D4-4548-BDDD-413B41CD9B01}" dt="2024-08-12T13:59:32.578" v="42449" actId="1076"/>
          <ac:spMkLst>
            <pc:docMk/>
            <pc:sldMk cId="400613927" sldId="2450"/>
            <ac:spMk id="39" creationId="{45D8F2B7-C888-256A-B162-1BAEFE48AC1B}"/>
          </ac:spMkLst>
        </pc:spChg>
        <pc:spChg chg="mod topLvl">
          <ac:chgData name="paul meaney" userId="8f3b41ac-413d-46e0-bc97-8181c95bcdc2" providerId="ADAL" clId="{5787B42F-48D4-4548-BDDD-413B41CD9B01}" dt="2024-08-12T13:58:17.249" v="42343" actId="164"/>
          <ac:spMkLst>
            <pc:docMk/>
            <pc:sldMk cId="400613927" sldId="2450"/>
            <ac:spMk id="43" creationId="{AE05578C-1FC8-A602-09E4-2074D128C54E}"/>
          </ac:spMkLst>
        </pc:spChg>
        <pc:spChg chg="mod">
          <ac:chgData name="paul meaney" userId="8f3b41ac-413d-46e0-bc97-8181c95bcdc2" providerId="ADAL" clId="{5787B42F-48D4-4548-BDDD-413B41CD9B01}" dt="2024-08-12T13:59:59.678" v="42511" actId="20577"/>
          <ac:spMkLst>
            <pc:docMk/>
            <pc:sldMk cId="400613927" sldId="2450"/>
            <ac:spMk id="56" creationId="{4C0310AC-B17A-9F5E-E7B5-AAE3D3A4F5B5}"/>
          </ac:spMkLst>
        </pc:spChg>
        <pc:grpChg chg="add mod">
          <ac:chgData name="paul meaney" userId="8f3b41ac-413d-46e0-bc97-8181c95bcdc2" providerId="ADAL" clId="{5787B42F-48D4-4548-BDDD-413B41CD9B01}" dt="2024-08-12T13:58:17.249" v="42343" actId="164"/>
          <ac:grpSpMkLst>
            <pc:docMk/>
            <pc:sldMk cId="400613927" sldId="2450"/>
            <ac:grpSpMk id="3" creationId="{722114F6-3662-CC66-3E38-E911AB6F1F9F}"/>
          </ac:grpSpMkLst>
        </pc:grpChg>
        <pc:grpChg chg="mod">
          <ac:chgData name="paul meaney" userId="8f3b41ac-413d-46e0-bc97-8181c95bcdc2" providerId="ADAL" clId="{5787B42F-48D4-4548-BDDD-413B41CD9B01}" dt="2024-08-12T13:57:42.065" v="42303"/>
          <ac:grpSpMkLst>
            <pc:docMk/>
            <pc:sldMk cId="400613927" sldId="2450"/>
            <ac:grpSpMk id="5" creationId="{B00C5585-8E9D-2BE8-FDC9-8407A0F1B3A2}"/>
          </ac:grpSpMkLst>
        </pc:grpChg>
        <pc:grpChg chg="add mod">
          <ac:chgData name="paul meaney" userId="8f3b41ac-413d-46e0-bc97-8181c95bcdc2" providerId="ADAL" clId="{5787B42F-48D4-4548-BDDD-413B41CD9B01}" dt="2024-08-12T13:59:43.465" v="42450" actId="1076"/>
          <ac:grpSpMkLst>
            <pc:docMk/>
            <pc:sldMk cId="400613927" sldId="2450"/>
            <ac:grpSpMk id="17" creationId="{BA71B48F-59DB-72FD-CA9C-970E7C68F51A}"/>
          </ac:grpSpMkLst>
        </pc:grpChg>
        <pc:grpChg chg="del mod">
          <ac:chgData name="paul meaney" userId="8f3b41ac-413d-46e0-bc97-8181c95bcdc2" providerId="ADAL" clId="{5787B42F-48D4-4548-BDDD-413B41CD9B01}" dt="2024-08-12T13:57:39.482" v="42301" actId="165"/>
          <ac:grpSpMkLst>
            <pc:docMk/>
            <pc:sldMk cId="400613927" sldId="2450"/>
            <ac:grpSpMk id="51" creationId="{1B26BE41-A60D-46B6-BA1D-6CB0FE1F6CAC}"/>
          </ac:grpSpMkLst>
        </pc:grpChg>
        <pc:picChg chg="mod">
          <ac:chgData name="paul meaney" userId="8f3b41ac-413d-46e0-bc97-8181c95bcdc2" providerId="ADAL" clId="{5787B42F-48D4-4548-BDDD-413B41CD9B01}" dt="2024-08-12T14:08:10.267" v="42900"/>
          <ac:picMkLst>
            <pc:docMk/>
            <pc:sldMk cId="400613927" sldId="2450"/>
            <ac:picMk id="33" creationId="{E5766E6C-D353-531B-A72A-AC4C8A81BD6C}"/>
          </ac:picMkLst>
        </pc:picChg>
        <pc:picChg chg="del mod topLvl">
          <ac:chgData name="paul meaney" userId="8f3b41ac-413d-46e0-bc97-8181c95bcdc2" providerId="ADAL" clId="{5787B42F-48D4-4548-BDDD-413B41CD9B01}" dt="2024-08-12T13:57:41.509" v="42302" actId="478"/>
          <ac:picMkLst>
            <pc:docMk/>
            <pc:sldMk cId="400613927" sldId="2450"/>
            <ac:picMk id="49" creationId="{F826E2E8-91DB-50F5-120E-3233A89A2011}"/>
          </ac:picMkLst>
        </pc:picChg>
        <pc:picChg chg="del">
          <ac:chgData name="paul meaney" userId="8f3b41ac-413d-46e0-bc97-8181c95bcdc2" providerId="ADAL" clId="{5787B42F-48D4-4548-BDDD-413B41CD9B01}" dt="2024-08-12T13:58:27.100" v="42344" actId="478"/>
          <ac:picMkLst>
            <pc:docMk/>
            <pc:sldMk cId="400613927" sldId="2450"/>
            <ac:picMk id="59" creationId="{F6775D33-3665-E2FE-2BC8-17C2511D8046}"/>
          </ac:picMkLst>
        </pc:picChg>
      </pc:sldChg>
      <pc:sldChg chg="addSp delSp modSp add mod setBg">
        <pc:chgData name="paul meaney" userId="8f3b41ac-413d-46e0-bc97-8181c95bcdc2" providerId="ADAL" clId="{5787B42F-48D4-4548-BDDD-413B41CD9B01}" dt="2024-08-12T14:03:11.587" v="42879" actId="114"/>
        <pc:sldMkLst>
          <pc:docMk/>
          <pc:sldMk cId="613953038" sldId="2451"/>
        </pc:sldMkLst>
        <pc:spChg chg="mod">
          <ac:chgData name="paul meaney" userId="8f3b41ac-413d-46e0-bc97-8181c95bcdc2" providerId="ADAL" clId="{5787B42F-48D4-4548-BDDD-413B41CD9B01}" dt="2024-08-12T14:02:47.357" v="42874" actId="26606"/>
          <ac:spMkLst>
            <pc:docMk/>
            <pc:sldMk cId="613953038" sldId="2451"/>
            <ac:spMk id="2" creationId="{66D44B0B-4F31-592C-C2C1-834D50E29481}"/>
          </ac:spMkLst>
        </pc:spChg>
        <pc:spChg chg="del mod">
          <ac:chgData name="paul meaney" userId="8f3b41ac-413d-46e0-bc97-8181c95bcdc2" providerId="ADAL" clId="{5787B42F-48D4-4548-BDDD-413B41CD9B01}" dt="2024-08-12T14:02:40.456" v="42871" actId="26606"/>
          <ac:spMkLst>
            <pc:docMk/>
            <pc:sldMk cId="613953038" sldId="2451"/>
            <ac:spMk id="3" creationId="{7AF45F88-EE3B-396B-D272-5CA3F8D46705}"/>
          </ac:spMkLst>
        </pc:spChg>
        <pc:spChg chg="mod">
          <ac:chgData name="paul meaney" userId="8f3b41ac-413d-46e0-bc97-8181c95bcdc2" providerId="ADAL" clId="{5787B42F-48D4-4548-BDDD-413B41CD9B01}" dt="2024-08-12T14:02:47.357" v="42874" actId="26606"/>
          <ac:spMkLst>
            <pc:docMk/>
            <pc:sldMk cId="613953038" sldId="2451"/>
            <ac:spMk id="4" creationId="{654977EF-CC85-F152-D8A9-D4A8A68EC4FF}"/>
          </ac:spMkLst>
        </pc:spChg>
        <pc:spChg chg="add del">
          <ac:chgData name="paul meaney" userId="8f3b41ac-413d-46e0-bc97-8181c95bcdc2" providerId="ADAL" clId="{5787B42F-48D4-4548-BDDD-413B41CD9B01}" dt="2024-08-12T14:02:45.139" v="42873" actId="26606"/>
          <ac:spMkLst>
            <pc:docMk/>
            <pc:sldMk cId="613953038" sldId="2451"/>
            <ac:spMk id="11" creationId="{FB5993E2-C02B-4335-ABA5-D8EC465551E3}"/>
          </ac:spMkLst>
        </pc:spChg>
        <pc:spChg chg="add del">
          <ac:chgData name="paul meaney" userId="8f3b41ac-413d-46e0-bc97-8181c95bcdc2" providerId="ADAL" clId="{5787B42F-48D4-4548-BDDD-413B41CD9B01}" dt="2024-08-12T14:02:45.139" v="42873" actId="26606"/>
          <ac:spMkLst>
            <pc:docMk/>
            <pc:sldMk cId="613953038" sldId="2451"/>
            <ac:spMk id="13" creationId="{C0B801A2-5622-4BE8-9AD2-C337A2CD0022}"/>
          </ac:spMkLst>
        </pc:spChg>
        <pc:spChg chg="add del">
          <ac:chgData name="paul meaney" userId="8f3b41ac-413d-46e0-bc97-8181c95bcdc2" providerId="ADAL" clId="{5787B42F-48D4-4548-BDDD-413B41CD9B01}" dt="2024-08-12T14:02:45.139" v="42873" actId="26606"/>
          <ac:spMkLst>
            <pc:docMk/>
            <pc:sldMk cId="613953038" sldId="2451"/>
            <ac:spMk id="15" creationId="{B7AF614F-5BC3-4086-99F5-B87C5847A071}"/>
          </ac:spMkLst>
        </pc:spChg>
        <pc:spChg chg="add del">
          <ac:chgData name="paul meaney" userId="8f3b41ac-413d-46e0-bc97-8181c95bcdc2" providerId="ADAL" clId="{5787B42F-48D4-4548-BDDD-413B41CD9B01}" dt="2024-08-12T14:02:47.357" v="42874" actId="26606"/>
          <ac:spMkLst>
            <pc:docMk/>
            <pc:sldMk cId="613953038" sldId="2451"/>
            <ac:spMk id="20" creationId="{FB5993E2-C02B-4335-ABA5-D8EC465551E3}"/>
          </ac:spMkLst>
        </pc:spChg>
        <pc:spChg chg="add del">
          <ac:chgData name="paul meaney" userId="8f3b41ac-413d-46e0-bc97-8181c95bcdc2" providerId="ADAL" clId="{5787B42F-48D4-4548-BDDD-413B41CD9B01}" dt="2024-08-12T14:02:47.357" v="42874" actId="26606"/>
          <ac:spMkLst>
            <pc:docMk/>
            <pc:sldMk cId="613953038" sldId="2451"/>
            <ac:spMk id="22" creationId="{C0B801A2-5622-4BE8-9AD2-C337A2CD0022}"/>
          </ac:spMkLst>
        </pc:spChg>
        <pc:spChg chg="add del">
          <ac:chgData name="paul meaney" userId="8f3b41ac-413d-46e0-bc97-8181c95bcdc2" providerId="ADAL" clId="{5787B42F-48D4-4548-BDDD-413B41CD9B01}" dt="2024-08-12T14:02:47.357" v="42874" actId="26606"/>
          <ac:spMkLst>
            <pc:docMk/>
            <pc:sldMk cId="613953038" sldId="2451"/>
            <ac:spMk id="24" creationId="{B7AF614F-5BC3-4086-99F5-B87C5847A071}"/>
          </ac:spMkLst>
        </pc:spChg>
        <pc:graphicFrameChg chg="add mod modGraphic">
          <ac:chgData name="paul meaney" userId="8f3b41ac-413d-46e0-bc97-8181c95bcdc2" providerId="ADAL" clId="{5787B42F-48D4-4548-BDDD-413B41CD9B01}" dt="2024-08-12T14:03:11.587" v="42879" actId="114"/>
          <ac:graphicFrameMkLst>
            <pc:docMk/>
            <pc:sldMk cId="613953038" sldId="2451"/>
            <ac:graphicFrameMk id="6" creationId="{563F6FAB-FBAF-91F7-42FD-A65B9459D22E}"/>
          </ac:graphicFrameMkLst>
        </pc:graphicFrameChg>
      </pc:sldChg>
      <pc:sldChg chg="addSp delSp modSp new mod setBg">
        <pc:chgData name="paul meaney" userId="8f3b41ac-413d-46e0-bc97-8181c95bcdc2" providerId="ADAL" clId="{5787B42F-48D4-4548-BDDD-413B41CD9B01}" dt="2024-08-12T16:28:45.412" v="45388" actId="114"/>
        <pc:sldMkLst>
          <pc:docMk/>
          <pc:sldMk cId="409245430" sldId="2452"/>
        </pc:sldMkLst>
        <pc:spChg chg="mod">
          <ac:chgData name="paul meaney" userId="8f3b41ac-413d-46e0-bc97-8181c95bcdc2" providerId="ADAL" clId="{5787B42F-48D4-4548-BDDD-413B41CD9B01}" dt="2024-08-12T14:15:44.875" v="43645" actId="26606"/>
          <ac:spMkLst>
            <pc:docMk/>
            <pc:sldMk cId="409245430" sldId="2452"/>
            <ac:spMk id="2" creationId="{D739E956-29E3-B349-3625-25E1E4156DB2}"/>
          </ac:spMkLst>
        </pc:spChg>
        <pc:spChg chg="del mod">
          <ac:chgData name="paul meaney" userId="8f3b41ac-413d-46e0-bc97-8181c95bcdc2" providerId="ADAL" clId="{5787B42F-48D4-4548-BDDD-413B41CD9B01}" dt="2024-08-12T14:15:33.042" v="43642" actId="26606"/>
          <ac:spMkLst>
            <pc:docMk/>
            <pc:sldMk cId="409245430" sldId="2452"/>
            <ac:spMk id="3" creationId="{97918CE1-0B3C-0BF6-37FB-3CE13F05942F}"/>
          </ac:spMkLst>
        </pc:spChg>
        <pc:spChg chg="mod">
          <ac:chgData name="paul meaney" userId="8f3b41ac-413d-46e0-bc97-8181c95bcdc2" providerId="ADAL" clId="{5787B42F-48D4-4548-BDDD-413B41CD9B01}" dt="2024-08-12T14:15:44.875" v="43645" actId="26606"/>
          <ac:spMkLst>
            <pc:docMk/>
            <pc:sldMk cId="409245430" sldId="2452"/>
            <ac:spMk id="4" creationId="{E0F0C243-1C92-7F1A-5C3F-E5E0F0BA5BAA}"/>
          </ac:spMkLst>
        </pc:spChg>
        <pc:spChg chg="add del">
          <ac:chgData name="paul meaney" userId="8f3b41ac-413d-46e0-bc97-8181c95bcdc2" providerId="ADAL" clId="{5787B42F-48D4-4548-BDDD-413B41CD9B01}" dt="2024-08-12T14:15:35.643" v="43643" actId="26606"/>
          <ac:spMkLst>
            <pc:docMk/>
            <pc:sldMk cId="409245430" sldId="2452"/>
            <ac:spMk id="10" creationId="{FB5993E2-C02B-4335-ABA5-D8EC465551E3}"/>
          </ac:spMkLst>
        </pc:spChg>
        <pc:spChg chg="add del">
          <ac:chgData name="paul meaney" userId="8f3b41ac-413d-46e0-bc97-8181c95bcdc2" providerId="ADAL" clId="{5787B42F-48D4-4548-BDDD-413B41CD9B01}" dt="2024-08-12T14:15:35.643" v="43643" actId="26606"/>
          <ac:spMkLst>
            <pc:docMk/>
            <pc:sldMk cId="409245430" sldId="2452"/>
            <ac:spMk id="12" creationId="{C0B801A2-5622-4BE8-9AD2-C337A2CD0022}"/>
          </ac:spMkLst>
        </pc:spChg>
        <pc:spChg chg="add del">
          <ac:chgData name="paul meaney" userId="8f3b41ac-413d-46e0-bc97-8181c95bcdc2" providerId="ADAL" clId="{5787B42F-48D4-4548-BDDD-413B41CD9B01}" dt="2024-08-12T14:15:35.643" v="43643" actId="26606"/>
          <ac:spMkLst>
            <pc:docMk/>
            <pc:sldMk cId="409245430" sldId="2452"/>
            <ac:spMk id="14" creationId="{B7AF614F-5BC3-4086-99F5-B87C5847A071}"/>
          </ac:spMkLst>
        </pc:spChg>
        <pc:spChg chg="add del">
          <ac:chgData name="paul meaney" userId="8f3b41ac-413d-46e0-bc97-8181c95bcdc2" providerId="ADAL" clId="{5787B42F-48D4-4548-BDDD-413B41CD9B01}" dt="2024-08-12T14:15:41.758" v="43644" actId="26606"/>
          <ac:spMkLst>
            <pc:docMk/>
            <pc:sldMk cId="409245430" sldId="2452"/>
            <ac:spMk id="19" creationId="{FB5993E2-C02B-4335-ABA5-D8EC465551E3}"/>
          </ac:spMkLst>
        </pc:spChg>
        <pc:spChg chg="add del">
          <ac:chgData name="paul meaney" userId="8f3b41ac-413d-46e0-bc97-8181c95bcdc2" providerId="ADAL" clId="{5787B42F-48D4-4548-BDDD-413B41CD9B01}" dt="2024-08-12T14:15:41.758" v="43644" actId="26606"/>
          <ac:spMkLst>
            <pc:docMk/>
            <pc:sldMk cId="409245430" sldId="2452"/>
            <ac:spMk id="21" creationId="{C0B801A2-5622-4BE8-9AD2-C337A2CD0022}"/>
          </ac:spMkLst>
        </pc:spChg>
        <pc:spChg chg="add del">
          <ac:chgData name="paul meaney" userId="8f3b41ac-413d-46e0-bc97-8181c95bcdc2" providerId="ADAL" clId="{5787B42F-48D4-4548-BDDD-413B41CD9B01}" dt="2024-08-12T14:15:41.758" v="43644" actId="26606"/>
          <ac:spMkLst>
            <pc:docMk/>
            <pc:sldMk cId="409245430" sldId="2452"/>
            <ac:spMk id="23" creationId="{B7AF614F-5BC3-4086-99F5-B87C5847A071}"/>
          </ac:spMkLst>
        </pc:spChg>
        <pc:spChg chg="add del">
          <ac:chgData name="paul meaney" userId="8f3b41ac-413d-46e0-bc97-8181c95bcdc2" providerId="ADAL" clId="{5787B42F-48D4-4548-BDDD-413B41CD9B01}" dt="2024-08-12T14:15:44.875" v="43645" actId="26606"/>
          <ac:spMkLst>
            <pc:docMk/>
            <pc:sldMk cId="409245430" sldId="2452"/>
            <ac:spMk id="28" creationId="{FB5993E2-C02B-4335-ABA5-D8EC465551E3}"/>
          </ac:spMkLst>
        </pc:spChg>
        <pc:spChg chg="add del">
          <ac:chgData name="paul meaney" userId="8f3b41ac-413d-46e0-bc97-8181c95bcdc2" providerId="ADAL" clId="{5787B42F-48D4-4548-BDDD-413B41CD9B01}" dt="2024-08-12T14:15:44.875" v="43645" actId="26606"/>
          <ac:spMkLst>
            <pc:docMk/>
            <pc:sldMk cId="409245430" sldId="2452"/>
            <ac:spMk id="30" creationId="{C0B801A2-5622-4BE8-9AD2-C337A2CD0022}"/>
          </ac:spMkLst>
        </pc:spChg>
        <pc:spChg chg="add del">
          <ac:chgData name="paul meaney" userId="8f3b41ac-413d-46e0-bc97-8181c95bcdc2" providerId="ADAL" clId="{5787B42F-48D4-4548-BDDD-413B41CD9B01}" dt="2024-08-12T14:15:44.875" v="43645" actId="26606"/>
          <ac:spMkLst>
            <pc:docMk/>
            <pc:sldMk cId="409245430" sldId="2452"/>
            <ac:spMk id="32" creationId="{B7AF614F-5BC3-4086-99F5-B87C5847A071}"/>
          </ac:spMkLst>
        </pc:spChg>
        <pc:graphicFrameChg chg="add mod modGraphic">
          <ac:chgData name="paul meaney" userId="8f3b41ac-413d-46e0-bc97-8181c95bcdc2" providerId="ADAL" clId="{5787B42F-48D4-4548-BDDD-413B41CD9B01}" dt="2024-08-12T16:28:45.412" v="45388" actId="114"/>
          <ac:graphicFrameMkLst>
            <pc:docMk/>
            <pc:sldMk cId="409245430" sldId="2452"/>
            <ac:graphicFrameMk id="6" creationId="{9B7460A0-F7E5-2D91-C02D-407C9702451A}"/>
          </ac:graphicFrameMkLst>
        </pc:graphicFrameChg>
      </pc:sldChg>
      <pc:sldChg chg="addSp delSp modSp new mod setBg">
        <pc:chgData name="paul meaney" userId="8f3b41ac-413d-46e0-bc97-8181c95bcdc2" providerId="ADAL" clId="{5787B42F-48D4-4548-BDDD-413B41CD9B01}" dt="2024-08-12T14:17:09.778" v="43828" actId="114"/>
        <pc:sldMkLst>
          <pc:docMk/>
          <pc:sldMk cId="293341673" sldId="2453"/>
        </pc:sldMkLst>
        <pc:spChg chg="mod">
          <ac:chgData name="paul meaney" userId="8f3b41ac-413d-46e0-bc97-8181c95bcdc2" providerId="ADAL" clId="{5787B42F-48D4-4548-BDDD-413B41CD9B01}" dt="2024-08-12T14:16:59.436" v="43825" actId="26606"/>
          <ac:spMkLst>
            <pc:docMk/>
            <pc:sldMk cId="293341673" sldId="2453"/>
            <ac:spMk id="2" creationId="{BAD86A99-8CA7-E850-F459-5C3287F16E5C}"/>
          </ac:spMkLst>
        </pc:spChg>
        <pc:spChg chg="del mod">
          <ac:chgData name="paul meaney" userId="8f3b41ac-413d-46e0-bc97-8181c95bcdc2" providerId="ADAL" clId="{5787B42F-48D4-4548-BDDD-413B41CD9B01}" dt="2024-08-12T14:16:40.876" v="43819" actId="26606"/>
          <ac:spMkLst>
            <pc:docMk/>
            <pc:sldMk cId="293341673" sldId="2453"/>
            <ac:spMk id="3" creationId="{3188F81A-A70B-E296-BB35-A6D6B24D2F5D}"/>
          </ac:spMkLst>
        </pc:spChg>
        <pc:spChg chg="mod">
          <ac:chgData name="paul meaney" userId="8f3b41ac-413d-46e0-bc97-8181c95bcdc2" providerId="ADAL" clId="{5787B42F-48D4-4548-BDDD-413B41CD9B01}" dt="2024-08-12T14:16:59.436" v="43825" actId="26606"/>
          <ac:spMkLst>
            <pc:docMk/>
            <pc:sldMk cId="293341673" sldId="2453"/>
            <ac:spMk id="4" creationId="{12B3CE36-2ED4-126C-60B9-824B982005CF}"/>
          </ac:spMkLst>
        </pc:spChg>
        <pc:spChg chg="add del">
          <ac:chgData name="paul meaney" userId="8f3b41ac-413d-46e0-bc97-8181c95bcdc2" providerId="ADAL" clId="{5787B42F-48D4-4548-BDDD-413B41CD9B01}" dt="2024-08-12T14:16:55.741" v="43824" actId="26606"/>
          <ac:spMkLst>
            <pc:docMk/>
            <pc:sldMk cId="293341673" sldId="2453"/>
            <ac:spMk id="8" creationId="{FB5993E2-C02B-4335-ABA5-D8EC465551E3}"/>
          </ac:spMkLst>
        </pc:spChg>
        <pc:spChg chg="add del">
          <ac:chgData name="paul meaney" userId="8f3b41ac-413d-46e0-bc97-8181c95bcdc2" providerId="ADAL" clId="{5787B42F-48D4-4548-BDDD-413B41CD9B01}" dt="2024-08-12T14:16:55.741" v="43824" actId="26606"/>
          <ac:spMkLst>
            <pc:docMk/>
            <pc:sldMk cId="293341673" sldId="2453"/>
            <ac:spMk id="9" creationId="{C0B801A2-5622-4BE8-9AD2-C337A2CD0022}"/>
          </ac:spMkLst>
        </pc:spChg>
        <pc:spChg chg="add del">
          <ac:chgData name="paul meaney" userId="8f3b41ac-413d-46e0-bc97-8181c95bcdc2" providerId="ADAL" clId="{5787B42F-48D4-4548-BDDD-413B41CD9B01}" dt="2024-08-12T14:16:55.741" v="43824" actId="26606"/>
          <ac:spMkLst>
            <pc:docMk/>
            <pc:sldMk cId="293341673" sldId="2453"/>
            <ac:spMk id="10" creationId="{B7AF614F-5BC3-4086-99F5-B87C5847A071}"/>
          </ac:spMkLst>
        </pc:spChg>
        <pc:spChg chg="add del">
          <ac:chgData name="paul meaney" userId="8f3b41ac-413d-46e0-bc97-8181c95bcdc2" providerId="ADAL" clId="{5787B42F-48D4-4548-BDDD-413B41CD9B01}" dt="2024-08-12T14:16:45.889" v="43821" actId="26606"/>
          <ac:spMkLst>
            <pc:docMk/>
            <pc:sldMk cId="293341673" sldId="2453"/>
            <ac:spMk id="11" creationId="{FB5993E2-C02B-4335-ABA5-D8EC465551E3}"/>
          </ac:spMkLst>
        </pc:spChg>
        <pc:spChg chg="add del">
          <ac:chgData name="paul meaney" userId="8f3b41ac-413d-46e0-bc97-8181c95bcdc2" providerId="ADAL" clId="{5787B42F-48D4-4548-BDDD-413B41CD9B01}" dt="2024-08-12T14:16:59.436" v="43825" actId="26606"/>
          <ac:spMkLst>
            <pc:docMk/>
            <pc:sldMk cId="293341673" sldId="2453"/>
            <ac:spMk id="12" creationId="{FB5993E2-C02B-4335-ABA5-D8EC465551E3}"/>
          </ac:spMkLst>
        </pc:spChg>
        <pc:spChg chg="add del">
          <ac:chgData name="paul meaney" userId="8f3b41ac-413d-46e0-bc97-8181c95bcdc2" providerId="ADAL" clId="{5787B42F-48D4-4548-BDDD-413B41CD9B01}" dt="2024-08-12T14:16:45.889" v="43821" actId="26606"/>
          <ac:spMkLst>
            <pc:docMk/>
            <pc:sldMk cId="293341673" sldId="2453"/>
            <ac:spMk id="13" creationId="{C0B801A2-5622-4BE8-9AD2-C337A2CD0022}"/>
          </ac:spMkLst>
        </pc:spChg>
        <pc:spChg chg="add del">
          <ac:chgData name="paul meaney" userId="8f3b41ac-413d-46e0-bc97-8181c95bcdc2" providerId="ADAL" clId="{5787B42F-48D4-4548-BDDD-413B41CD9B01}" dt="2024-08-12T14:16:45.889" v="43821" actId="26606"/>
          <ac:spMkLst>
            <pc:docMk/>
            <pc:sldMk cId="293341673" sldId="2453"/>
            <ac:spMk id="15" creationId="{B7AF614F-5BC3-4086-99F5-B87C5847A071}"/>
          </ac:spMkLst>
        </pc:spChg>
        <pc:spChg chg="add del">
          <ac:chgData name="paul meaney" userId="8f3b41ac-413d-46e0-bc97-8181c95bcdc2" providerId="ADAL" clId="{5787B42F-48D4-4548-BDDD-413B41CD9B01}" dt="2024-08-12T14:16:59.436" v="43825" actId="26606"/>
          <ac:spMkLst>
            <pc:docMk/>
            <pc:sldMk cId="293341673" sldId="2453"/>
            <ac:spMk id="17" creationId="{C0B801A2-5622-4BE8-9AD2-C337A2CD0022}"/>
          </ac:spMkLst>
        </pc:spChg>
        <pc:spChg chg="add del">
          <ac:chgData name="paul meaney" userId="8f3b41ac-413d-46e0-bc97-8181c95bcdc2" providerId="ADAL" clId="{5787B42F-48D4-4548-BDDD-413B41CD9B01}" dt="2024-08-12T14:16:59.436" v="43825" actId="26606"/>
          <ac:spMkLst>
            <pc:docMk/>
            <pc:sldMk cId="293341673" sldId="2453"/>
            <ac:spMk id="19" creationId="{B7AF614F-5BC3-4086-99F5-B87C5847A071}"/>
          </ac:spMkLst>
        </pc:spChg>
        <pc:spChg chg="add del">
          <ac:chgData name="paul meaney" userId="8f3b41ac-413d-46e0-bc97-8181c95bcdc2" providerId="ADAL" clId="{5787B42F-48D4-4548-BDDD-413B41CD9B01}" dt="2024-08-12T14:16:48.360" v="43822" actId="26606"/>
          <ac:spMkLst>
            <pc:docMk/>
            <pc:sldMk cId="293341673" sldId="2453"/>
            <ac:spMk id="20" creationId="{FB5993E2-C02B-4335-ABA5-D8EC465551E3}"/>
          </ac:spMkLst>
        </pc:spChg>
        <pc:spChg chg="add del">
          <ac:chgData name="paul meaney" userId="8f3b41ac-413d-46e0-bc97-8181c95bcdc2" providerId="ADAL" clId="{5787B42F-48D4-4548-BDDD-413B41CD9B01}" dt="2024-08-12T14:16:48.360" v="43822" actId="26606"/>
          <ac:spMkLst>
            <pc:docMk/>
            <pc:sldMk cId="293341673" sldId="2453"/>
            <ac:spMk id="22" creationId="{C0B801A2-5622-4BE8-9AD2-C337A2CD0022}"/>
          </ac:spMkLst>
        </pc:spChg>
        <pc:spChg chg="add del">
          <ac:chgData name="paul meaney" userId="8f3b41ac-413d-46e0-bc97-8181c95bcdc2" providerId="ADAL" clId="{5787B42F-48D4-4548-BDDD-413B41CD9B01}" dt="2024-08-12T14:16:48.360" v="43822" actId="26606"/>
          <ac:spMkLst>
            <pc:docMk/>
            <pc:sldMk cId="293341673" sldId="2453"/>
            <ac:spMk id="24" creationId="{B7AF614F-5BC3-4086-99F5-B87C5847A071}"/>
          </ac:spMkLst>
        </pc:spChg>
        <pc:graphicFrameChg chg="add mod modGraphic">
          <ac:chgData name="paul meaney" userId="8f3b41ac-413d-46e0-bc97-8181c95bcdc2" providerId="ADAL" clId="{5787B42F-48D4-4548-BDDD-413B41CD9B01}" dt="2024-08-12T14:17:09.778" v="43828" actId="114"/>
          <ac:graphicFrameMkLst>
            <pc:docMk/>
            <pc:sldMk cId="293341673" sldId="2453"/>
            <ac:graphicFrameMk id="6" creationId="{3866674D-D49B-D74B-C3F7-1CC1C0BAABEF}"/>
          </ac:graphicFrameMkLst>
        </pc:graphicFrameChg>
      </pc:sldChg>
      <pc:sldChg chg="addSp delSp modSp add mod delAnim modAnim">
        <pc:chgData name="paul meaney" userId="8f3b41ac-413d-46e0-bc97-8181c95bcdc2" providerId="ADAL" clId="{5787B42F-48D4-4548-BDDD-413B41CD9B01}" dt="2024-08-12T14:34:39.796" v="44147" actId="208"/>
        <pc:sldMkLst>
          <pc:docMk/>
          <pc:sldMk cId="1909623843" sldId="2454"/>
        </pc:sldMkLst>
        <pc:spChg chg="mod">
          <ac:chgData name="paul meaney" userId="8f3b41ac-413d-46e0-bc97-8181c95bcdc2" providerId="ADAL" clId="{5787B42F-48D4-4548-BDDD-413B41CD9B01}" dt="2024-08-12T14:31:33.336" v="44099" actId="20577"/>
          <ac:spMkLst>
            <pc:docMk/>
            <pc:sldMk cId="1909623843" sldId="2454"/>
            <ac:spMk id="2" creationId="{B6B3B135-524F-4FDB-6B25-C6BDBF7ACEA3}"/>
          </ac:spMkLst>
        </pc:spChg>
        <pc:spChg chg="mod">
          <ac:chgData name="paul meaney" userId="8f3b41ac-413d-46e0-bc97-8181c95bcdc2" providerId="ADAL" clId="{5787B42F-48D4-4548-BDDD-413B41CD9B01}" dt="2024-08-12T14:18:10.342" v="43837" actId="1076"/>
          <ac:spMkLst>
            <pc:docMk/>
            <pc:sldMk cId="1909623843" sldId="2454"/>
            <ac:spMk id="15" creationId="{C20A8503-2E6A-3C98-96E0-BAC7F0568813}"/>
          </ac:spMkLst>
        </pc:spChg>
        <pc:spChg chg="mod">
          <ac:chgData name="paul meaney" userId="8f3b41ac-413d-46e0-bc97-8181c95bcdc2" providerId="ADAL" clId="{5787B42F-48D4-4548-BDDD-413B41CD9B01}" dt="2024-08-12T14:31:48.880" v="44134" actId="1076"/>
          <ac:spMkLst>
            <pc:docMk/>
            <pc:sldMk cId="1909623843" sldId="2454"/>
            <ac:spMk id="20" creationId="{BC3C64C1-4B6B-BC15-893F-C3C88E483B75}"/>
          </ac:spMkLst>
        </pc:spChg>
        <pc:spChg chg="mod">
          <ac:chgData name="paul meaney" userId="8f3b41ac-413d-46e0-bc97-8181c95bcdc2" providerId="ADAL" clId="{5787B42F-48D4-4548-BDDD-413B41CD9B01}" dt="2024-08-12T14:18:23.448" v="43840"/>
          <ac:spMkLst>
            <pc:docMk/>
            <pc:sldMk cId="1909623843" sldId="2454"/>
            <ac:spMk id="22" creationId="{A1ABE6D2-757F-3688-DDAE-BC666C31936A}"/>
          </ac:spMkLst>
        </pc:spChg>
        <pc:spChg chg="mod">
          <ac:chgData name="paul meaney" userId="8f3b41ac-413d-46e0-bc97-8181c95bcdc2" providerId="ADAL" clId="{5787B42F-48D4-4548-BDDD-413B41CD9B01}" dt="2024-08-12T14:18:27.001" v="43842" actId="1076"/>
          <ac:spMkLst>
            <pc:docMk/>
            <pc:sldMk cId="1909623843" sldId="2454"/>
            <ac:spMk id="23" creationId="{79703B23-978B-F762-0A4A-9CCF92D30887}"/>
          </ac:spMkLst>
        </pc:spChg>
        <pc:spChg chg="mod">
          <ac:chgData name="paul meaney" userId="8f3b41ac-413d-46e0-bc97-8181c95bcdc2" providerId="ADAL" clId="{5787B42F-48D4-4548-BDDD-413B41CD9B01}" dt="2024-08-12T14:18:23.448" v="43840"/>
          <ac:spMkLst>
            <pc:docMk/>
            <pc:sldMk cId="1909623843" sldId="2454"/>
            <ac:spMk id="24" creationId="{9A0DA13F-A54B-4DC6-2FE9-13D372128D8A}"/>
          </ac:spMkLst>
        </pc:spChg>
        <pc:spChg chg="mod">
          <ac:chgData name="paul meaney" userId="8f3b41ac-413d-46e0-bc97-8181c95bcdc2" providerId="ADAL" clId="{5787B42F-48D4-4548-BDDD-413B41CD9B01}" dt="2024-08-12T14:18:23.448" v="43840"/>
          <ac:spMkLst>
            <pc:docMk/>
            <pc:sldMk cId="1909623843" sldId="2454"/>
            <ac:spMk id="25" creationId="{1CC569A1-A598-032B-74C2-84D08F47FCD4}"/>
          </ac:spMkLst>
        </pc:spChg>
        <pc:spChg chg="mod">
          <ac:chgData name="paul meaney" userId="8f3b41ac-413d-46e0-bc97-8181c95bcdc2" providerId="ADAL" clId="{5787B42F-48D4-4548-BDDD-413B41CD9B01}" dt="2024-08-12T14:18:23.448" v="43840"/>
          <ac:spMkLst>
            <pc:docMk/>
            <pc:sldMk cId="1909623843" sldId="2454"/>
            <ac:spMk id="26" creationId="{AEAB1C58-4C29-F21D-258D-15D244F484B8}"/>
          </ac:spMkLst>
        </pc:spChg>
        <pc:spChg chg="mod">
          <ac:chgData name="paul meaney" userId="8f3b41ac-413d-46e0-bc97-8181c95bcdc2" providerId="ADAL" clId="{5787B42F-48D4-4548-BDDD-413B41CD9B01}" dt="2024-08-12T14:18:23.448" v="43840"/>
          <ac:spMkLst>
            <pc:docMk/>
            <pc:sldMk cId="1909623843" sldId="2454"/>
            <ac:spMk id="27" creationId="{6A1D73E3-40EA-B745-3F38-3A0DA42677BA}"/>
          </ac:spMkLst>
        </pc:spChg>
        <pc:spChg chg="mod">
          <ac:chgData name="paul meaney" userId="8f3b41ac-413d-46e0-bc97-8181c95bcdc2" providerId="ADAL" clId="{5787B42F-48D4-4548-BDDD-413B41CD9B01}" dt="2024-08-12T14:18:23.448" v="43840"/>
          <ac:spMkLst>
            <pc:docMk/>
            <pc:sldMk cId="1909623843" sldId="2454"/>
            <ac:spMk id="28" creationId="{9A1B9D06-FF5D-B972-4032-DE083C35D103}"/>
          </ac:spMkLst>
        </pc:spChg>
        <pc:spChg chg="mod">
          <ac:chgData name="paul meaney" userId="8f3b41ac-413d-46e0-bc97-8181c95bcdc2" providerId="ADAL" clId="{5787B42F-48D4-4548-BDDD-413B41CD9B01}" dt="2024-08-12T14:18:23.448" v="43840"/>
          <ac:spMkLst>
            <pc:docMk/>
            <pc:sldMk cId="1909623843" sldId="2454"/>
            <ac:spMk id="29" creationId="{FDAEFB49-47D2-D6C4-CDF3-48CFD0E9447B}"/>
          </ac:spMkLst>
        </pc:spChg>
        <pc:spChg chg="mod">
          <ac:chgData name="paul meaney" userId="8f3b41ac-413d-46e0-bc97-8181c95bcdc2" providerId="ADAL" clId="{5787B42F-48D4-4548-BDDD-413B41CD9B01}" dt="2024-08-12T14:18:23.448" v="43840"/>
          <ac:spMkLst>
            <pc:docMk/>
            <pc:sldMk cId="1909623843" sldId="2454"/>
            <ac:spMk id="30" creationId="{707D333B-03D4-82B4-364B-291E643366D5}"/>
          </ac:spMkLst>
        </pc:spChg>
        <pc:spChg chg="mod">
          <ac:chgData name="paul meaney" userId="8f3b41ac-413d-46e0-bc97-8181c95bcdc2" providerId="ADAL" clId="{5787B42F-48D4-4548-BDDD-413B41CD9B01}" dt="2024-08-12T14:18:23.448" v="43840"/>
          <ac:spMkLst>
            <pc:docMk/>
            <pc:sldMk cId="1909623843" sldId="2454"/>
            <ac:spMk id="31" creationId="{BBFECE76-A930-1737-0E7B-8F80802EBB7B}"/>
          </ac:spMkLst>
        </pc:spChg>
        <pc:spChg chg="mod">
          <ac:chgData name="paul meaney" userId="8f3b41ac-413d-46e0-bc97-8181c95bcdc2" providerId="ADAL" clId="{5787B42F-48D4-4548-BDDD-413B41CD9B01}" dt="2024-08-12T14:18:23.448" v="43840"/>
          <ac:spMkLst>
            <pc:docMk/>
            <pc:sldMk cId="1909623843" sldId="2454"/>
            <ac:spMk id="32" creationId="{FE339519-E607-0633-E73D-5D5B912CBFAB}"/>
          </ac:spMkLst>
        </pc:spChg>
        <pc:spChg chg="mod">
          <ac:chgData name="paul meaney" userId="8f3b41ac-413d-46e0-bc97-8181c95bcdc2" providerId="ADAL" clId="{5787B42F-48D4-4548-BDDD-413B41CD9B01}" dt="2024-08-12T14:18:38.361" v="43844"/>
          <ac:spMkLst>
            <pc:docMk/>
            <pc:sldMk cId="1909623843" sldId="2454"/>
            <ac:spMk id="35" creationId="{A6444398-8E0D-7D2B-7D21-B14DFC04D81A}"/>
          </ac:spMkLst>
        </pc:spChg>
        <pc:spChg chg="add mod">
          <ac:chgData name="paul meaney" userId="8f3b41ac-413d-46e0-bc97-8181c95bcdc2" providerId="ADAL" clId="{5787B42F-48D4-4548-BDDD-413B41CD9B01}" dt="2024-08-12T14:20:13.567" v="43884" actId="1076"/>
          <ac:spMkLst>
            <pc:docMk/>
            <pc:sldMk cId="1909623843" sldId="2454"/>
            <ac:spMk id="36" creationId="{C186BE6E-DD48-C5A2-6BE7-F860AD9E0EBA}"/>
          </ac:spMkLst>
        </pc:spChg>
        <pc:spChg chg="add mod">
          <ac:chgData name="paul meaney" userId="8f3b41ac-413d-46e0-bc97-8181c95bcdc2" providerId="ADAL" clId="{5787B42F-48D4-4548-BDDD-413B41CD9B01}" dt="2024-08-12T14:24:32.057" v="44000" actId="14100"/>
          <ac:spMkLst>
            <pc:docMk/>
            <pc:sldMk cId="1909623843" sldId="2454"/>
            <ac:spMk id="37" creationId="{35E73EF0-64F1-3B38-25E4-63B8E0C8F2A6}"/>
          </ac:spMkLst>
        </pc:spChg>
        <pc:spChg chg="add mod">
          <ac:chgData name="paul meaney" userId="8f3b41ac-413d-46e0-bc97-8181c95bcdc2" providerId="ADAL" clId="{5787B42F-48D4-4548-BDDD-413B41CD9B01}" dt="2024-08-12T14:29:22.067" v="44018" actId="1076"/>
          <ac:spMkLst>
            <pc:docMk/>
            <pc:sldMk cId="1909623843" sldId="2454"/>
            <ac:spMk id="38" creationId="{02715422-BAB3-614C-529D-10E940233634}"/>
          </ac:spMkLst>
        </pc:spChg>
        <pc:spChg chg="add mod">
          <ac:chgData name="paul meaney" userId="8f3b41ac-413d-46e0-bc97-8181c95bcdc2" providerId="ADAL" clId="{5787B42F-48D4-4548-BDDD-413B41CD9B01}" dt="2024-08-12T14:28:17.740" v="44014" actId="1076"/>
          <ac:spMkLst>
            <pc:docMk/>
            <pc:sldMk cId="1909623843" sldId="2454"/>
            <ac:spMk id="39" creationId="{ADCFBF89-5518-5D3C-F0C8-8A97867941DD}"/>
          </ac:spMkLst>
        </pc:spChg>
        <pc:spChg chg="add mod">
          <ac:chgData name="paul meaney" userId="8f3b41ac-413d-46e0-bc97-8181c95bcdc2" providerId="ADAL" clId="{5787B42F-48D4-4548-BDDD-413B41CD9B01}" dt="2024-08-12T14:30:26.497" v="44065" actId="1076"/>
          <ac:spMkLst>
            <pc:docMk/>
            <pc:sldMk cId="1909623843" sldId="2454"/>
            <ac:spMk id="40" creationId="{8B0A9700-636C-2F19-2F4E-07940370037A}"/>
          </ac:spMkLst>
        </pc:spChg>
        <pc:spChg chg="add mod">
          <ac:chgData name="paul meaney" userId="8f3b41ac-413d-46e0-bc97-8181c95bcdc2" providerId="ADAL" clId="{5787B42F-48D4-4548-BDDD-413B41CD9B01}" dt="2024-08-12T14:34:39.796" v="44147" actId="208"/>
          <ac:spMkLst>
            <pc:docMk/>
            <pc:sldMk cId="1909623843" sldId="2454"/>
            <ac:spMk id="41" creationId="{CC02E874-4D46-75B8-A3A0-E1785DF69EA5}"/>
          </ac:spMkLst>
        </pc:spChg>
        <pc:grpChg chg="add mod">
          <ac:chgData name="paul meaney" userId="8f3b41ac-413d-46e0-bc97-8181c95bcdc2" providerId="ADAL" clId="{5787B42F-48D4-4548-BDDD-413B41CD9B01}" dt="2024-08-12T14:20:08.254" v="43882" actId="1076"/>
          <ac:grpSpMkLst>
            <pc:docMk/>
            <pc:sldMk cId="1909623843" sldId="2454"/>
            <ac:grpSpMk id="14" creationId="{53B86216-1791-D03E-1561-20E47C379F3D}"/>
          </ac:grpSpMkLst>
        </pc:grpChg>
        <pc:grpChg chg="mod">
          <ac:chgData name="paul meaney" userId="8f3b41ac-413d-46e0-bc97-8181c95bcdc2" providerId="ADAL" clId="{5787B42F-48D4-4548-BDDD-413B41CD9B01}" dt="2024-08-12T14:31:47.467" v="44133" actId="1076"/>
          <ac:grpSpMkLst>
            <pc:docMk/>
            <pc:sldMk cId="1909623843" sldId="2454"/>
            <ac:grpSpMk id="17" creationId="{3793AA46-3AAB-96DA-FAD9-33E5C9416162}"/>
          </ac:grpSpMkLst>
        </pc:grpChg>
        <pc:grpChg chg="mod">
          <ac:chgData name="paul meaney" userId="8f3b41ac-413d-46e0-bc97-8181c95bcdc2" providerId="ADAL" clId="{5787B42F-48D4-4548-BDDD-413B41CD9B01}" dt="2024-08-12T14:18:23.448" v="43840"/>
          <ac:grpSpMkLst>
            <pc:docMk/>
            <pc:sldMk cId="1909623843" sldId="2454"/>
            <ac:grpSpMk id="21" creationId="{1AC6847C-26D5-D0EB-7141-8F39CB0046B2}"/>
          </ac:grpSpMkLst>
        </pc:grpChg>
        <pc:grpChg chg="add mod">
          <ac:chgData name="paul meaney" userId="8f3b41ac-413d-46e0-bc97-8181c95bcdc2" providerId="ADAL" clId="{5787B42F-48D4-4548-BDDD-413B41CD9B01}" dt="2024-08-12T14:20:11.371" v="43883" actId="1076"/>
          <ac:grpSpMkLst>
            <pc:docMk/>
            <pc:sldMk cId="1909623843" sldId="2454"/>
            <ac:grpSpMk id="33" creationId="{D5A90807-BAC6-436E-EDA7-DBE414A688EA}"/>
          </ac:grpSpMkLst>
        </pc:grpChg>
        <pc:picChg chg="del">
          <ac:chgData name="paul meaney" userId="8f3b41ac-413d-46e0-bc97-8181c95bcdc2" providerId="ADAL" clId="{5787B42F-48D4-4548-BDDD-413B41CD9B01}" dt="2024-08-12T14:17:22.426" v="43830" actId="478"/>
          <ac:picMkLst>
            <pc:docMk/>
            <pc:sldMk cId="1909623843" sldId="2454"/>
            <ac:picMk id="12" creationId="{10EFA953-7C17-129E-4C9F-3C3A9501E1E9}"/>
          </ac:picMkLst>
        </pc:picChg>
        <pc:picChg chg="mod">
          <ac:chgData name="paul meaney" userId="8f3b41ac-413d-46e0-bc97-8181c95bcdc2" providerId="ADAL" clId="{5787B42F-48D4-4548-BDDD-413B41CD9B01}" dt="2024-08-12T14:18:38.361" v="43844"/>
          <ac:picMkLst>
            <pc:docMk/>
            <pc:sldMk cId="1909623843" sldId="2454"/>
            <ac:picMk id="34" creationId="{2919F264-D7ED-3842-4B7C-E5D6BC33FCA5}"/>
          </ac:picMkLst>
        </pc:picChg>
        <pc:picChg chg="mod">
          <ac:chgData name="paul meaney" userId="8f3b41ac-413d-46e0-bc97-8181c95bcdc2" providerId="ADAL" clId="{5787B42F-48D4-4548-BDDD-413B41CD9B01}" dt="2024-08-12T14:33:35.513" v="44143"/>
          <ac:picMkLst>
            <pc:docMk/>
            <pc:sldMk cId="1909623843" sldId="2454"/>
            <ac:picMk id="42" creationId="{62688D0C-A0AA-A889-EE63-31DA086E3CB4}"/>
          </ac:picMkLst>
        </pc:picChg>
      </pc:sldChg>
      <pc:sldChg chg="addSp delSp modSp new mod setBg">
        <pc:chgData name="paul meaney" userId="8f3b41ac-413d-46e0-bc97-8181c95bcdc2" providerId="ADAL" clId="{5787B42F-48D4-4548-BDDD-413B41CD9B01}" dt="2024-08-12T14:37:48.311" v="44654" actId="20577"/>
        <pc:sldMkLst>
          <pc:docMk/>
          <pc:sldMk cId="2927049298" sldId="2455"/>
        </pc:sldMkLst>
        <pc:spChg chg="mod">
          <ac:chgData name="paul meaney" userId="8f3b41ac-413d-46e0-bc97-8181c95bcdc2" providerId="ADAL" clId="{5787B42F-48D4-4548-BDDD-413B41CD9B01}" dt="2024-08-12T14:37:00.939" v="44645" actId="26606"/>
          <ac:spMkLst>
            <pc:docMk/>
            <pc:sldMk cId="2927049298" sldId="2455"/>
            <ac:spMk id="2" creationId="{9B9245CF-7E9A-D07D-FF79-60E0AB454C07}"/>
          </ac:spMkLst>
        </pc:spChg>
        <pc:spChg chg="del mod">
          <ac:chgData name="paul meaney" userId="8f3b41ac-413d-46e0-bc97-8181c95bcdc2" providerId="ADAL" clId="{5787B42F-48D4-4548-BDDD-413B41CD9B01}" dt="2024-08-12T14:36:56.011" v="44643" actId="26606"/>
          <ac:spMkLst>
            <pc:docMk/>
            <pc:sldMk cId="2927049298" sldId="2455"/>
            <ac:spMk id="3" creationId="{C6C6A0D7-AA8D-0137-EDFF-3C60B7BEB584}"/>
          </ac:spMkLst>
        </pc:spChg>
        <pc:spChg chg="mod">
          <ac:chgData name="paul meaney" userId="8f3b41ac-413d-46e0-bc97-8181c95bcdc2" providerId="ADAL" clId="{5787B42F-48D4-4548-BDDD-413B41CD9B01}" dt="2024-08-12T14:37:00.939" v="44645" actId="26606"/>
          <ac:spMkLst>
            <pc:docMk/>
            <pc:sldMk cId="2927049298" sldId="2455"/>
            <ac:spMk id="4" creationId="{2EF44871-24D7-F36F-0811-7F402901DAE3}"/>
          </ac:spMkLst>
        </pc:spChg>
        <pc:spChg chg="add del">
          <ac:chgData name="paul meaney" userId="8f3b41ac-413d-46e0-bc97-8181c95bcdc2" providerId="ADAL" clId="{5787B42F-48D4-4548-BDDD-413B41CD9B01}" dt="2024-08-12T14:37:00.939" v="44645" actId="26606"/>
          <ac:spMkLst>
            <pc:docMk/>
            <pc:sldMk cId="2927049298" sldId="2455"/>
            <ac:spMk id="11" creationId="{FB5993E2-C02B-4335-ABA5-D8EC465551E3}"/>
          </ac:spMkLst>
        </pc:spChg>
        <pc:spChg chg="add del">
          <ac:chgData name="paul meaney" userId="8f3b41ac-413d-46e0-bc97-8181c95bcdc2" providerId="ADAL" clId="{5787B42F-48D4-4548-BDDD-413B41CD9B01}" dt="2024-08-12T14:37:00.939" v="44645" actId="26606"/>
          <ac:spMkLst>
            <pc:docMk/>
            <pc:sldMk cId="2927049298" sldId="2455"/>
            <ac:spMk id="13" creationId="{C0B801A2-5622-4BE8-9AD2-C337A2CD0022}"/>
          </ac:spMkLst>
        </pc:spChg>
        <pc:spChg chg="add del">
          <ac:chgData name="paul meaney" userId="8f3b41ac-413d-46e0-bc97-8181c95bcdc2" providerId="ADAL" clId="{5787B42F-48D4-4548-BDDD-413B41CD9B01}" dt="2024-08-12T14:37:00.939" v="44645" actId="26606"/>
          <ac:spMkLst>
            <pc:docMk/>
            <pc:sldMk cId="2927049298" sldId="2455"/>
            <ac:spMk id="15" creationId="{B7AF614F-5BC3-4086-99F5-B87C5847A071}"/>
          </ac:spMkLst>
        </pc:spChg>
        <pc:graphicFrameChg chg="add mod modGraphic">
          <ac:chgData name="paul meaney" userId="8f3b41ac-413d-46e0-bc97-8181c95bcdc2" providerId="ADAL" clId="{5787B42F-48D4-4548-BDDD-413B41CD9B01}" dt="2024-08-12T14:37:48.311" v="44654" actId="20577"/>
          <ac:graphicFrameMkLst>
            <pc:docMk/>
            <pc:sldMk cId="2927049298" sldId="2455"/>
            <ac:graphicFrameMk id="6" creationId="{E2C4A243-6BD7-5D50-69E6-551C114D1DB3}"/>
          </ac:graphicFrameMkLst>
        </pc:graphicFrameChg>
      </pc:sldChg>
      <pc:sldChg chg="modSp add mod">
        <pc:chgData name="paul meaney" userId="8f3b41ac-413d-46e0-bc97-8181c95bcdc2" providerId="ADAL" clId="{5787B42F-48D4-4548-BDDD-413B41CD9B01}" dt="2024-08-13T11:12:56.115" v="52470" actId="6549"/>
        <pc:sldMkLst>
          <pc:docMk/>
          <pc:sldMk cId="1617895085" sldId="2456"/>
        </pc:sldMkLst>
        <pc:spChg chg="mod">
          <ac:chgData name="paul meaney" userId="8f3b41ac-413d-46e0-bc97-8181c95bcdc2" providerId="ADAL" clId="{5787B42F-48D4-4548-BDDD-413B41CD9B01}" dt="2024-08-12T15:58:24.050" v="44701" actId="20577"/>
          <ac:spMkLst>
            <pc:docMk/>
            <pc:sldMk cId="1617895085" sldId="2456"/>
            <ac:spMk id="2" creationId="{999BFB18-4DBD-7724-F80E-BFB0EB057D73}"/>
          </ac:spMkLst>
        </pc:spChg>
        <pc:graphicFrameChg chg="mod modGraphic">
          <ac:chgData name="paul meaney" userId="8f3b41ac-413d-46e0-bc97-8181c95bcdc2" providerId="ADAL" clId="{5787B42F-48D4-4548-BDDD-413B41CD9B01}" dt="2024-08-13T11:12:56.115" v="52470" actId="6549"/>
          <ac:graphicFrameMkLst>
            <pc:docMk/>
            <pc:sldMk cId="1617895085" sldId="2456"/>
            <ac:graphicFrameMk id="5" creationId="{4D9A1448-0AAB-D08D-2303-92F43708835D}"/>
          </ac:graphicFrameMkLst>
        </pc:graphicFrameChg>
      </pc:sldChg>
      <pc:sldChg chg="modSp add mod">
        <pc:chgData name="paul meaney" userId="8f3b41ac-413d-46e0-bc97-8181c95bcdc2" providerId="ADAL" clId="{5787B42F-48D4-4548-BDDD-413B41CD9B01}" dt="2024-08-13T11:12:59.034" v="52471" actId="6549"/>
        <pc:sldMkLst>
          <pc:docMk/>
          <pc:sldMk cId="4205777710" sldId="2457"/>
        </pc:sldMkLst>
        <pc:spChg chg="mod">
          <ac:chgData name="paul meaney" userId="8f3b41ac-413d-46e0-bc97-8181c95bcdc2" providerId="ADAL" clId="{5787B42F-48D4-4548-BDDD-413B41CD9B01}" dt="2024-08-12T15:58:29.940" v="44707" actId="20577"/>
          <ac:spMkLst>
            <pc:docMk/>
            <pc:sldMk cId="4205777710" sldId="2457"/>
            <ac:spMk id="2" creationId="{999BFB18-4DBD-7724-F80E-BFB0EB057D73}"/>
          </ac:spMkLst>
        </pc:spChg>
        <pc:graphicFrameChg chg="mod modGraphic">
          <ac:chgData name="paul meaney" userId="8f3b41ac-413d-46e0-bc97-8181c95bcdc2" providerId="ADAL" clId="{5787B42F-48D4-4548-BDDD-413B41CD9B01}" dt="2024-08-13T11:12:59.034" v="52471" actId="6549"/>
          <ac:graphicFrameMkLst>
            <pc:docMk/>
            <pc:sldMk cId="4205777710" sldId="2457"/>
            <ac:graphicFrameMk id="5" creationId="{4D9A1448-0AAB-D08D-2303-92F43708835D}"/>
          </ac:graphicFrameMkLst>
        </pc:graphicFrameChg>
      </pc:sldChg>
      <pc:sldChg chg="modSp add del mod">
        <pc:chgData name="paul meaney" userId="8f3b41ac-413d-46e0-bc97-8181c95bcdc2" providerId="ADAL" clId="{5787B42F-48D4-4548-BDDD-413B41CD9B01}" dt="2024-08-13T12:49:48.674" v="54607" actId="2696"/>
        <pc:sldMkLst>
          <pc:docMk/>
          <pc:sldMk cId="724031017" sldId="2458"/>
        </pc:sldMkLst>
        <pc:spChg chg="mod">
          <ac:chgData name="paul meaney" userId="8f3b41ac-413d-46e0-bc97-8181c95bcdc2" providerId="ADAL" clId="{5787B42F-48D4-4548-BDDD-413B41CD9B01}" dt="2024-08-12T16:05:08.546" v="44731" actId="20577"/>
          <ac:spMkLst>
            <pc:docMk/>
            <pc:sldMk cId="724031017" sldId="2458"/>
            <ac:spMk id="2" creationId="{FC18E7BA-DEBC-0FD9-EFA1-0F39221791BC}"/>
          </ac:spMkLst>
        </pc:spChg>
        <pc:graphicFrameChg chg="mod">
          <ac:chgData name="paul meaney" userId="8f3b41ac-413d-46e0-bc97-8181c95bcdc2" providerId="ADAL" clId="{5787B42F-48D4-4548-BDDD-413B41CD9B01}" dt="2024-08-13T12:46:13.190" v="54572" actId="114"/>
          <ac:graphicFrameMkLst>
            <pc:docMk/>
            <pc:sldMk cId="724031017" sldId="2458"/>
            <ac:graphicFrameMk id="7" creationId="{14754176-CF93-EF65-C4BE-EB804AA78411}"/>
          </ac:graphicFrameMkLst>
        </pc:graphicFrameChg>
      </pc:sldChg>
      <pc:sldChg chg="modSp add mod">
        <pc:chgData name="paul meaney" userId="8f3b41ac-413d-46e0-bc97-8181c95bcdc2" providerId="ADAL" clId="{5787B42F-48D4-4548-BDDD-413B41CD9B01}" dt="2024-08-13T13:08:56.185" v="56459" actId="20577"/>
        <pc:sldMkLst>
          <pc:docMk/>
          <pc:sldMk cId="4107435820" sldId="2458"/>
        </pc:sldMkLst>
        <pc:spChg chg="mod">
          <ac:chgData name="paul meaney" userId="8f3b41ac-413d-46e0-bc97-8181c95bcdc2" providerId="ADAL" clId="{5787B42F-48D4-4548-BDDD-413B41CD9B01}" dt="2024-08-13T12:51:24.620" v="54635" actId="20577"/>
          <ac:spMkLst>
            <pc:docMk/>
            <pc:sldMk cId="4107435820" sldId="2458"/>
            <ac:spMk id="2" creationId="{FC18E7BA-DEBC-0FD9-EFA1-0F39221791BC}"/>
          </ac:spMkLst>
        </pc:spChg>
        <pc:graphicFrameChg chg="mod">
          <ac:chgData name="paul meaney" userId="8f3b41ac-413d-46e0-bc97-8181c95bcdc2" providerId="ADAL" clId="{5787B42F-48D4-4548-BDDD-413B41CD9B01}" dt="2024-08-13T13:08:56.185" v="56459" actId="20577"/>
          <ac:graphicFrameMkLst>
            <pc:docMk/>
            <pc:sldMk cId="4107435820" sldId="2458"/>
            <ac:graphicFrameMk id="7" creationId="{14754176-CF93-EF65-C4BE-EB804AA78411}"/>
          </ac:graphicFrameMkLst>
        </pc:graphicFrameChg>
      </pc:sldChg>
      <pc:sldChg chg="modSp add mod">
        <pc:chgData name="paul meaney" userId="8f3b41ac-413d-46e0-bc97-8181c95bcdc2" providerId="ADAL" clId="{5787B42F-48D4-4548-BDDD-413B41CD9B01}" dt="2024-08-13T13:07:58.563" v="56401" actId="2165"/>
        <pc:sldMkLst>
          <pc:docMk/>
          <pc:sldMk cId="1199960727" sldId="2459"/>
        </pc:sldMkLst>
        <pc:spChg chg="mod">
          <ac:chgData name="paul meaney" userId="8f3b41ac-413d-46e0-bc97-8181c95bcdc2" providerId="ADAL" clId="{5787B42F-48D4-4548-BDDD-413B41CD9B01}" dt="2024-08-13T12:51:37.025" v="54654"/>
          <ac:spMkLst>
            <pc:docMk/>
            <pc:sldMk cId="1199960727" sldId="2459"/>
            <ac:spMk id="2" creationId="{999BFB18-4DBD-7724-F80E-BFB0EB057D73}"/>
          </ac:spMkLst>
        </pc:spChg>
        <pc:graphicFrameChg chg="mod modGraphic">
          <ac:chgData name="paul meaney" userId="8f3b41ac-413d-46e0-bc97-8181c95bcdc2" providerId="ADAL" clId="{5787B42F-48D4-4548-BDDD-413B41CD9B01}" dt="2024-08-13T13:07:58.563" v="56401" actId="2165"/>
          <ac:graphicFrameMkLst>
            <pc:docMk/>
            <pc:sldMk cId="1199960727" sldId="2459"/>
            <ac:graphicFrameMk id="5" creationId="{4D9A1448-0AAB-D08D-2303-92F43708835D}"/>
          </ac:graphicFrameMkLst>
        </pc:graphicFrameChg>
      </pc:sldChg>
      <pc:sldChg chg="modSp add del mod">
        <pc:chgData name="paul meaney" userId="8f3b41ac-413d-46e0-bc97-8181c95bcdc2" providerId="ADAL" clId="{5787B42F-48D4-4548-BDDD-413B41CD9B01}" dt="2024-08-13T12:49:48.674" v="54607" actId="2696"/>
        <pc:sldMkLst>
          <pc:docMk/>
          <pc:sldMk cId="3121889355" sldId="2459"/>
        </pc:sldMkLst>
        <pc:spChg chg="mod">
          <ac:chgData name="paul meaney" userId="8f3b41ac-413d-46e0-bc97-8181c95bcdc2" providerId="ADAL" clId="{5787B42F-48D4-4548-BDDD-413B41CD9B01}" dt="2024-08-12T16:05:18.644" v="44749" actId="20577"/>
          <ac:spMkLst>
            <pc:docMk/>
            <pc:sldMk cId="3121889355" sldId="2459"/>
            <ac:spMk id="2" creationId="{999BFB18-4DBD-7724-F80E-BFB0EB057D73}"/>
          </ac:spMkLst>
        </pc:spChg>
        <pc:graphicFrameChg chg="mod modGraphic">
          <ac:chgData name="paul meaney" userId="8f3b41ac-413d-46e0-bc97-8181c95bcdc2" providerId="ADAL" clId="{5787B42F-48D4-4548-BDDD-413B41CD9B01}" dt="2024-08-13T12:46:26.258" v="54574" actId="6549"/>
          <ac:graphicFrameMkLst>
            <pc:docMk/>
            <pc:sldMk cId="3121889355" sldId="2459"/>
            <ac:graphicFrameMk id="5" creationId="{4D9A1448-0AAB-D08D-2303-92F43708835D}"/>
          </ac:graphicFrameMkLst>
        </pc:graphicFrameChg>
      </pc:sldChg>
      <pc:sldChg chg="add">
        <pc:chgData name="paul meaney" userId="8f3b41ac-413d-46e0-bc97-8181c95bcdc2" providerId="ADAL" clId="{5787B42F-48D4-4548-BDDD-413B41CD9B01}" dt="2024-08-13T12:50:05.935" v="54612"/>
        <pc:sldMkLst>
          <pc:docMk/>
          <pc:sldMk cId="1036917499" sldId="2460"/>
        </pc:sldMkLst>
      </pc:sldChg>
      <pc:sldChg chg="add del">
        <pc:chgData name="paul meaney" userId="8f3b41ac-413d-46e0-bc97-8181c95bcdc2" providerId="ADAL" clId="{5787B42F-48D4-4548-BDDD-413B41CD9B01}" dt="2024-08-13T12:49:48.674" v="54607" actId="2696"/>
        <pc:sldMkLst>
          <pc:docMk/>
          <pc:sldMk cId="1349491775" sldId="2460"/>
        </pc:sldMkLst>
      </pc:sldChg>
      <pc:sldChg chg="modSp add del mod">
        <pc:chgData name="paul meaney" userId="8f3b41ac-413d-46e0-bc97-8181c95bcdc2" providerId="ADAL" clId="{5787B42F-48D4-4548-BDDD-413B41CD9B01}" dt="2024-08-13T12:49:48.674" v="54607" actId="2696"/>
        <pc:sldMkLst>
          <pc:docMk/>
          <pc:sldMk cId="709148429" sldId="2461"/>
        </pc:sldMkLst>
        <pc:spChg chg="mod">
          <ac:chgData name="paul meaney" userId="8f3b41ac-413d-46e0-bc97-8181c95bcdc2" providerId="ADAL" clId="{5787B42F-48D4-4548-BDDD-413B41CD9B01}" dt="2024-08-12T16:09:01.036" v="44761" actId="20577"/>
          <ac:spMkLst>
            <pc:docMk/>
            <pc:sldMk cId="709148429" sldId="2461"/>
            <ac:spMk id="2" creationId="{FC18E7BA-DEBC-0FD9-EFA1-0F39221791BC}"/>
          </ac:spMkLst>
        </pc:spChg>
        <pc:graphicFrameChg chg="mod">
          <ac:chgData name="paul meaney" userId="8f3b41ac-413d-46e0-bc97-8181c95bcdc2" providerId="ADAL" clId="{5787B42F-48D4-4548-BDDD-413B41CD9B01}" dt="2024-08-12T16:09:04.100" v="44769" actId="20577"/>
          <ac:graphicFrameMkLst>
            <pc:docMk/>
            <pc:sldMk cId="709148429" sldId="2461"/>
            <ac:graphicFrameMk id="7" creationId="{14754176-CF93-EF65-C4BE-EB804AA78411}"/>
          </ac:graphicFrameMkLst>
        </pc:graphicFrameChg>
      </pc:sldChg>
      <pc:sldChg chg="modSp add mod">
        <pc:chgData name="paul meaney" userId="8f3b41ac-413d-46e0-bc97-8181c95bcdc2" providerId="ADAL" clId="{5787B42F-48D4-4548-BDDD-413B41CD9B01}" dt="2024-08-13T13:11:04.381" v="56491"/>
        <pc:sldMkLst>
          <pc:docMk/>
          <pc:sldMk cId="1259692862" sldId="2461"/>
        </pc:sldMkLst>
        <pc:spChg chg="mod">
          <ac:chgData name="paul meaney" userId="8f3b41ac-413d-46e0-bc97-8181c95bcdc2" providerId="ADAL" clId="{5787B42F-48D4-4548-BDDD-413B41CD9B01}" dt="2024-08-13T12:51:52.979" v="54659"/>
          <ac:spMkLst>
            <pc:docMk/>
            <pc:sldMk cId="1259692862" sldId="2461"/>
            <ac:spMk id="2" creationId="{FC18E7BA-DEBC-0FD9-EFA1-0F39221791BC}"/>
          </ac:spMkLst>
        </pc:spChg>
        <pc:graphicFrameChg chg="mod">
          <ac:chgData name="paul meaney" userId="8f3b41ac-413d-46e0-bc97-8181c95bcdc2" providerId="ADAL" clId="{5787B42F-48D4-4548-BDDD-413B41CD9B01}" dt="2024-08-13T13:11:04.381" v="56491"/>
          <ac:graphicFrameMkLst>
            <pc:docMk/>
            <pc:sldMk cId="1259692862" sldId="2461"/>
            <ac:graphicFrameMk id="7" creationId="{14754176-CF93-EF65-C4BE-EB804AA78411}"/>
          </ac:graphicFrameMkLst>
        </pc:graphicFrameChg>
      </pc:sldChg>
      <pc:sldChg chg="modSp add del mod">
        <pc:chgData name="paul meaney" userId="8f3b41ac-413d-46e0-bc97-8181c95bcdc2" providerId="ADAL" clId="{5787B42F-48D4-4548-BDDD-413B41CD9B01}" dt="2024-08-13T12:50:03.698" v="54611" actId="47"/>
        <pc:sldMkLst>
          <pc:docMk/>
          <pc:sldMk cId="218911962" sldId="2462"/>
        </pc:sldMkLst>
        <pc:spChg chg="mod">
          <ac:chgData name="paul meaney" userId="8f3b41ac-413d-46e0-bc97-8181c95bcdc2" providerId="ADAL" clId="{5787B42F-48D4-4548-BDDD-413B41CD9B01}" dt="2024-08-12T16:09:55.443" v="44790" actId="20577"/>
          <ac:spMkLst>
            <pc:docMk/>
            <pc:sldMk cId="218911962" sldId="2462"/>
            <ac:spMk id="2" creationId="{FC18E7BA-DEBC-0FD9-EFA1-0F39221791BC}"/>
          </ac:spMkLst>
        </pc:spChg>
        <pc:graphicFrameChg chg="mod">
          <ac:chgData name="paul meaney" userId="8f3b41ac-413d-46e0-bc97-8181c95bcdc2" providerId="ADAL" clId="{5787B42F-48D4-4548-BDDD-413B41CD9B01}" dt="2024-08-12T16:10:00.596" v="44808" actId="20577"/>
          <ac:graphicFrameMkLst>
            <pc:docMk/>
            <pc:sldMk cId="218911962" sldId="2462"/>
            <ac:graphicFrameMk id="7" creationId="{14754176-CF93-EF65-C4BE-EB804AA78411}"/>
          </ac:graphicFrameMkLst>
        </pc:graphicFrameChg>
      </pc:sldChg>
      <pc:sldChg chg="modSp add del mod">
        <pc:chgData name="paul meaney" userId="8f3b41ac-413d-46e0-bc97-8181c95bcdc2" providerId="ADAL" clId="{5787B42F-48D4-4548-BDDD-413B41CD9B01}" dt="2024-08-13T12:50:02.082" v="54610" actId="47"/>
        <pc:sldMkLst>
          <pc:docMk/>
          <pc:sldMk cId="792631133" sldId="2463"/>
        </pc:sldMkLst>
        <pc:spChg chg="mod">
          <ac:chgData name="paul meaney" userId="8f3b41ac-413d-46e0-bc97-8181c95bcdc2" providerId="ADAL" clId="{5787B42F-48D4-4548-BDDD-413B41CD9B01}" dt="2024-08-12T16:10:07.419" v="44828" actId="20577"/>
          <ac:spMkLst>
            <pc:docMk/>
            <pc:sldMk cId="792631133" sldId="2463"/>
            <ac:spMk id="2" creationId="{999BFB18-4DBD-7724-F80E-BFB0EB057D73}"/>
          </ac:spMkLst>
        </pc:spChg>
      </pc:sldChg>
      <pc:sldChg chg="add del">
        <pc:chgData name="paul meaney" userId="8f3b41ac-413d-46e0-bc97-8181c95bcdc2" providerId="ADAL" clId="{5787B42F-48D4-4548-BDDD-413B41CD9B01}" dt="2024-08-13T12:50:00.475" v="54609" actId="47"/>
        <pc:sldMkLst>
          <pc:docMk/>
          <pc:sldMk cId="1923739394" sldId="2464"/>
        </pc:sldMkLst>
      </pc:sldChg>
      <pc:sldChg chg="modSp add del mod">
        <pc:chgData name="paul meaney" userId="8f3b41ac-413d-46e0-bc97-8181c95bcdc2" providerId="ADAL" clId="{5787B42F-48D4-4548-BDDD-413B41CD9B01}" dt="2024-08-13T12:49:57.946" v="54608" actId="47"/>
        <pc:sldMkLst>
          <pc:docMk/>
          <pc:sldMk cId="3104324427" sldId="2465"/>
        </pc:sldMkLst>
        <pc:spChg chg="mod">
          <ac:chgData name="paul meaney" userId="8f3b41ac-413d-46e0-bc97-8181c95bcdc2" providerId="ADAL" clId="{5787B42F-48D4-4548-BDDD-413B41CD9B01}" dt="2024-08-12T16:10:15.850" v="44846" actId="20577"/>
          <ac:spMkLst>
            <pc:docMk/>
            <pc:sldMk cId="3104324427" sldId="2465"/>
            <ac:spMk id="2" creationId="{FC18E7BA-DEBC-0FD9-EFA1-0F39221791BC}"/>
          </ac:spMkLst>
        </pc:spChg>
        <pc:graphicFrameChg chg="mod">
          <ac:chgData name="paul meaney" userId="8f3b41ac-413d-46e0-bc97-8181c95bcdc2" providerId="ADAL" clId="{5787B42F-48D4-4548-BDDD-413B41CD9B01}" dt="2024-08-12T16:10:23.435" v="44872" actId="20577"/>
          <ac:graphicFrameMkLst>
            <pc:docMk/>
            <pc:sldMk cId="3104324427" sldId="2465"/>
            <ac:graphicFrameMk id="7" creationId="{14754176-CF93-EF65-C4BE-EB804AA78411}"/>
          </ac:graphicFrameMkLst>
        </pc:graphicFrameChg>
      </pc:sldChg>
      <pc:sldChg chg="modSp add mod">
        <pc:chgData name="paul meaney" userId="8f3b41ac-413d-46e0-bc97-8181c95bcdc2" providerId="ADAL" clId="{5787B42F-48D4-4548-BDDD-413B41CD9B01}" dt="2024-08-13T13:13:54.063" v="56492" actId="20577"/>
        <pc:sldMkLst>
          <pc:docMk/>
          <pc:sldMk cId="4115910309" sldId="2466"/>
        </pc:sldMkLst>
        <pc:spChg chg="mod">
          <ac:chgData name="paul meaney" userId="8f3b41ac-413d-46e0-bc97-8181c95bcdc2" providerId="ADAL" clId="{5787B42F-48D4-4548-BDDD-413B41CD9B01}" dt="2024-08-12T16:23:49.386" v="44900" actId="20577"/>
          <ac:spMkLst>
            <pc:docMk/>
            <pc:sldMk cId="4115910309" sldId="2466"/>
            <ac:spMk id="2" creationId="{FC18E7BA-DEBC-0FD9-EFA1-0F39221791BC}"/>
          </ac:spMkLst>
        </pc:spChg>
        <pc:graphicFrameChg chg="mod">
          <ac:chgData name="paul meaney" userId="8f3b41ac-413d-46e0-bc97-8181c95bcdc2" providerId="ADAL" clId="{5787B42F-48D4-4548-BDDD-413B41CD9B01}" dt="2024-08-13T13:13:54.063" v="56492" actId="20577"/>
          <ac:graphicFrameMkLst>
            <pc:docMk/>
            <pc:sldMk cId="4115910309" sldId="2466"/>
            <ac:graphicFrameMk id="7" creationId="{14754176-CF93-EF65-C4BE-EB804AA78411}"/>
          </ac:graphicFrameMkLst>
        </pc:graphicFrameChg>
      </pc:sldChg>
      <pc:sldChg chg="modSp add mod">
        <pc:chgData name="paul meaney" userId="8f3b41ac-413d-46e0-bc97-8181c95bcdc2" providerId="ADAL" clId="{5787B42F-48D4-4548-BDDD-413B41CD9B01}" dt="2024-08-13T13:22:57.961" v="57251" actId="313"/>
        <pc:sldMkLst>
          <pc:docMk/>
          <pc:sldMk cId="3885362231" sldId="2467"/>
        </pc:sldMkLst>
        <pc:spChg chg="mod">
          <ac:chgData name="paul meaney" userId="8f3b41ac-413d-46e0-bc97-8181c95bcdc2" providerId="ADAL" clId="{5787B42F-48D4-4548-BDDD-413B41CD9B01}" dt="2024-08-12T16:24:04.631" v="44919"/>
          <ac:spMkLst>
            <pc:docMk/>
            <pc:sldMk cId="3885362231" sldId="2467"/>
            <ac:spMk id="2" creationId="{999BFB18-4DBD-7724-F80E-BFB0EB057D73}"/>
          </ac:spMkLst>
        </pc:spChg>
        <pc:graphicFrameChg chg="modGraphic">
          <ac:chgData name="paul meaney" userId="8f3b41ac-413d-46e0-bc97-8181c95bcdc2" providerId="ADAL" clId="{5787B42F-48D4-4548-BDDD-413B41CD9B01}" dt="2024-08-13T13:22:57.961" v="57251" actId="313"/>
          <ac:graphicFrameMkLst>
            <pc:docMk/>
            <pc:sldMk cId="3885362231" sldId="2467"/>
            <ac:graphicFrameMk id="5" creationId="{4D9A1448-0AAB-D08D-2303-92F43708835D}"/>
          </ac:graphicFrameMkLst>
        </pc:graphicFrameChg>
      </pc:sldChg>
      <pc:sldChg chg="add">
        <pc:chgData name="paul meaney" userId="8f3b41ac-413d-46e0-bc97-8181c95bcdc2" providerId="ADAL" clId="{5787B42F-48D4-4548-BDDD-413B41CD9B01}" dt="2024-08-12T16:23:42.894" v="44883"/>
        <pc:sldMkLst>
          <pc:docMk/>
          <pc:sldMk cId="2414996857" sldId="2468"/>
        </pc:sldMkLst>
      </pc:sldChg>
      <pc:sldChg chg="modSp add mod">
        <pc:chgData name="paul meaney" userId="8f3b41ac-413d-46e0-bc97-8181c95bcdc2" providerId="ADAL" clId="{5787B42F-48D4-4548-BDDD-413B41CD9B01}" dt="2024-08-12T16:24:11.547" v="44922" actId="20577"/>
        <pc:sldMkLst>
          <pc:docMk/>
          <pc:sldMk cId="2070172034" sldId="2469"/>
        </pc:sldMkLst>
        <pc:spChg chg="mod">
          <ac:chgData name="paul meaney" userId="8f3b41ac-413d-46e0-bc97-8181c95bcdc2" providerId="ADAL" clId="{5787B42F-48D4-4548-BDDD-413B41CD9B01}" dt="2024-08-12T16:24:08.544" v="44920"/>
          <ac:spMkLst>
            <pc:docMk/>
            <pc:sldMk cId="2070172034" sldId="2469"/>
            <ac:spMk id="2" creationId="{FC18E7BA-DEBC-0FD9-EFA1-0F39221791BC}"/>
          </ac:spMkLst>
        </pc:spChg>
        <pc:graphicFrameChg chg="mod">
          <ac:chgData name="paul meaney" userId="8f3b41ac-413d-46e0-bc97-8181c95bcdc2" providerId="ADAL" clId="{5787B42F-48D4-4548-BDDD-413B41CD9B01}" dt="2024-08-12T16:24:11.547" v="44922" actId="20577"/>
          <ac:graphicFrameMkLst>
            <pc:docMk/>
            <pc:sldMk cId="2070172034" sldId="2469"/>
            <ac:graphicFrameMk id="7" creationId="{14754176-CF93-EF65-C4BE-EB804AA78411}"/>
          </ac:graphicFrameMkLst>
        </pc:graphicFrameChg>
      </pc:sldChg>
      <pc:sldChg chg="addSp delSp modSp new mod setBg">
        <pc:chgData name="paul meaney" userId="8f3b41ac-413d-46e0-bc97-8181c95bcdc2" providerId="ADAL" clId="{5787B42F-48D4-4548-BDDD-413B41CD9B01}" dt="2024-08-12T16:30:23.635" v="45437" actId="114"/>
        <pc:sldMkLst>
          <pc:docMk/>
          <pc:sldMk cId="2827470286" sldId="2470"/>
        </pc:sldMkLst>
        <pc:spChg chg="mod">
          <ac:chgData name="paul meaney" userId="8f3b41ac-413d-46e0-bc97-8181c95bcdc2" providerId="ADAL" clId="{5787B42F-48D4-4548-BDDD-413B41CD9B01}" dt="2024-08-12T16:29:47.300" v="45429" actId="26606"/>
          <ac:spMkLst>
            <pc:docMk/>
            <pc:sldMk cId="2827470286" sldId="2470"/>
            <ac:spMk id="2" creationId="{D6AF014F-ABDA-379C-8109-6493885940E9}"/>
          </ac:spMkLst>
        </pc:spChg>
        <pc:spChg chg="del mod">
          <ac:chgData name="paul meaney" userId="8f3b41ac-413d-46e0-bc97-8181c95bcdc2" providerId="ADAL" clId="{5787B42F-48D4-4548-BDDD-413B41CD9B01}" dt="2024-08-12T16:29:42.634" v="45427" actId="26606"/>
          <ac:spMkLst>
            <pc:docMk/>
            <pc:sldMk cId="2827470286" sldId="2470"/>
            <ac:spMk id="3" creationId="{5E9743A9-BE39-AFDA-59E6-0F436CF8F590}"/>
          </ac:spMkLst>
        </pc:spChg>
        <pc:spChg chg="mod">
          <ac:chgData name="paul meaney" userId="8f3b41ac-413d-46e0-bc97-8181c95bcdc2" providerId="ADAL" clId="{5787B42F-48D4-4548-BDDD-413B41CD9B01}" dt="2024-08-12T16:29:47.300" v="45429" actId="26606"/>
          <ac:spMkLst>
            <pc:docMk/>
            <pc:sldMk cId="2827470286" sldId="2470"/>
            <ac:spMk id="4" creationId="{07A62976-55CF-9DFD-A732-A0FF0AD98D92}"/>
          </ac:spMkLst>
        </pc:spChg>
        <pc:spChg chg="add del">
          <ac:chgData name="paul meaney" userId="8f3b41ac-413d-46e0-bc97-8181c95bcdc2" providerId="ADAL" clId="{5787B42F-48D4-4548-BDDD-413B41CD9B01}" dt="2024-08-12T16:29:47.300" v="45429" actId="26606"/>
          <ac:spMkLst>
            <pc:docMk/>
            <pc:sldMk cId="2827470286" sldId="2470"/>
            <ac:spMk id="11" creationId="{FB5993E2-C02B-4335-ABA5-D8EC465551E3}"/>
          </ac:spMkLst>
        </pc:spChg>
        <pc:spChg chg="add del">
          <ac:chgData name="paul meaney" userId="8f3b41ac-413d-46e0-bc97-8181c95bcdc2" providerId="ADAL" clId="{5787B42F-48D4-4548-BDDD-413B41CD9B01}" dt="2024-08-12T16:29:47.300" v="45429" actId="26606"/>
          <ac:spMkLst>
            <pc:docMk/>
            <pc:sldMk cId="2827470286" sldId="2470"/>
            <ac:spMk id="13" creationId="{C0B801A2-5622-4BE8-9AD2-C337A2CD0022}"/>
          </ac:spMkLst>
        </pc:spChg>
        <pc:spChg chg="add del">
          <ac:chgData name="paul meaney" userId="8f3b41ac-413d-46e0-bc97-8181c95bcdc2" providerId="ADAL" clId="{5787B42F-48D4-4548-BDDD-413B41CD9B01}" dt="2024-08-12T16:29:47.300" v="45429" actId="26606"/>
          <ac:spMkLst>
            <pc:docMk/>
            <pc:sldMk cId="2827470286" sldId="2470"/>
            <ac:spMk id="15" creationId="{B7AF614F-5BC3-4086-99F5-B87C5847A071}"/>
          </ac:spMkLst>
        </pc:spChg>
        <pc:graphicFrameChg chg="add mod modGraphic">
          <ac:chgData name="paul meaney" userId="8f3b41ac-413d-46e0-bc97-8181c95bcdc2" providerId="ADAL" clId="{5787B42F-48D4-4548-BDDD-413B41CD9B01}" dt="2024-08-12T16:30:23.635" v="45437" actId="114"/>
          <ac:graphicFrameMkLst>
            <pc:docMk/>
            <pc:sldMk cId="2827470286" sldId="2470"/>
            <ac:graphicFrameMk id="6" creationId="{8C730643-97C1-442F-DE59-92C1D3861EB3}"/>
          </ac:graphicFrameMkLst>
        </pc:graphicFrameChg>
      </pc:sldChg>
      <pc:sldChg chg="delSp modSp new del mod">
        <pc:chgData name="paul meaney" userId="8f3b41ac-413d-46e0-bc97-8181c95bcdc2" providerId="ADAL" clId="{5787B42F-48D4-4548-BDDD-413B41CD9B01}" dt="2024-08-13T08:08:52.980" v="45642" actId="47"/>
        <pc:sldMkLst>
          <pc:docMk/>
          <pc:sldMk cId="3318269756" sldId="2471"/>
        </pc:sldMkLst>
        <pc:spChg chg="mod">
          <ac:chgData name="paul meaney" userId="8f3b41ac-413d-46e0-bc97-8181c95bcdc2" providerId="ADAL" clId="{5787B42F-48D4-4548-BDDD-413B41CD9B01}" dt="2024-08-13T08:08:48.419" v="45640" actId="21"/>
          <ac:spMkLst>
            <pc:docMk/>
            <pc:sldMk cId="3318269756" sldId="2471"/>
            <ac:spMk id="2" creationId="{50789CC4-61E0-A570-BDF7-15599DA80580}"/>
          </ac:spMkLst>
        </pc:spChg>
        <pc:spChg chg="del">
          <ac:chgData name="paul meaney" userId="8f3b41ac-413d-46e0-bc97-8181c95bcdc2" providerId="ADAL" clId="{5787B42F-48D4-4548-BDDD-413B41CD9B01}" dt="2024-08-13T08:08:32.492" v="45638" actId="478"/>
          <ac:spMkLst>
            <pc:docMk/>
            <pc:sldMk cId="3318269756" sldId="2471"/>
            <ac:spMk id="3" creationId="{ACC572AA-A82F-C2F8-B9A7-50CCB8801C6C}"/>
          </ac:spMkLst>
        </pc:spChg>
      </pc:sldChg>
      <pc:sldChg chg="modSp add mod">
        <pc:chgData name="paul meaney" userId="8f3b41ac-413d-46e0-bc97-8181c95bcdc2" providerId="ADAL" clId="{5787B42F-48D4-4548-BDDD-413B41CD9B01}" dt="2024-08-14T08:42:42.827" v="61572" actId="20577"/>
        <pc:sldMkLst>
          <pc:docMk/>
          <pc:sldMk cId="2053889552" sldId="2472"/>
        </pc:sldMkLst>
        <pc:spChg chg="mod">
          <ac:chgData name="paul meaney" userId="8f3b41ac-413d-46e0-bc97-8181c95bcdc2" providerId="ADAL" clId="{5787B42F-48D4-4548-BDDD-413B41CD9B01}" dt="2024-08-13T08:08:50.184" v="45641"/>
          <ac:spMkLst>
            <pc:docMk/>
            <pc:sldMk cId="2053889552" sldId="2472"/>
            <ac:spMk id="2" creationId="{999BFB18-4DBD-7724-F80E-BFB0EB057D73}"/>
          </ac:spMkLst>
        </pc:spChg>
        <pc:graphicFrameChg chg="mod modGraphic">
          <ac:chgData name="paul meaney" userId="8f3b41ac-413d-46e0-bc97-8181c95bcdc2" providerId="ADAL" clId="{5787B42F-48D4-4548-BDDD-413B41CD9B01}" dt="2024-08-14T08:42:42.827" v="61572" actId="20577"/>
          <ac:graphicFrameMkLst>
            <pc:docMk/>
            <pc:sldMk cId="2053889552" sldId="2472"/>
            <ac:graphicFrameMk id="5" creationId="{4D9A1448-0AAB-D08D-2303-92F43708835D}"/>
          </ac:graphicFrameMkLst>
        </pc:graphicFrameChg>
      </pc:sldChg>
      <pc:sldChg chg="modSp add mod">
        <pc:chgData name="paul meaney" userId="8f3b41ac-413d-46e0-bc97-8181c95bcdc2" providerId="ADAL" clId="{5787B42F-48D4-4548-BDDD-413B41CD9B01}" dt="2024-08-14T09:17:20.409" v="61662" actId="20577"/>
        <pc:sldMkLst>
          <pc:docMk/>
          <pc:sldMk cId="2708694756" sldId="2473"/>
        </pc:sldMkLst>
        <pc:spChg chg="mod">
          <ac:chgData name="paul meaney" userId="8f3b41ac-413d-46e0-bc97-8181c95bcdc2" providerId="ADAL" clId="{5787B42F-48D4-4548-BDDD-413B41CD9B01}" dt="2024-08-13T08:12:40.229" v="46122" actId="20577"/>
          <ac:spMkLst>
            <pc:docMk/>
            <pc:sldMk cId="2708694756" sldId="2473"/>
            <ac:spMk id="2" creationId="{999BFB18-4DBD-7724-F80E-BFB0EB057D73}"/>
          </ac:spMkLst>
        </pc:spChg>
        <pc:graphicFrameChg chg="mod modGraphic">
          <ac:chgData name="paul meaney" userId="8f3b41ac-413d-46e0-bc97-8181c95bcdc2" providerId="ADAL" clId="{5787B42F-48D4-4548-BDDD-413B41CD9B01}" dt="2024-08-14T09:17:20.409" v="61662" actId="20577"/>
          <ac:graphicFrameMkLst>
            <pc:docMk/>
            <pc:sldMk cId="2708694756" sldId="2473"/>
            <ac:graphicFrameMk id="5" creationId="{4D9A1448-0AAB-D08D-2303-92F43708835D}"/>
          </ac:graphicFrameMkLst>
        </pc:graphicFrameChg>
      </pc:sldChg>
      <pc:sldChg chg="modSp add del mod">
        <pc:chgData name="paul meaney" userId="8f3b41ac-413d-46e0-bc97-8181c95bcdc2" providerId="ADAL" clId="{5787B42F-48D4-4548-BDDD-413B41CD9B01}" dt="2024-08-13T08:15:32.328" v="46429" actId="47"/>
        <pc:sldMkLst>
          <pc:docMk/>
          <pc:sldMk cId="1607874352" sldId="2474"/>
        </pc:sldMkLst>
        <pc:graphicFrameChg chg="modGraphic">
          <ac:chgData name="paul meaney" userId="8f3b41ac-413d-46e0-bc97-8181c95bcdc2" providerId="ADAL" clId="{5787B42F-48D4-4548-BDDD-413B41CD9B01}" dt="2024-08-13T08:14:37.117" v="46419" actId="20577"/>
          <ac:graphicFrameMkLst>
            <pc:docMk/>
            <pc:sldMk cId="1607874352" sldId="2474"/>
            <ac:graphicFrameMk id="5" creationId="{4D9A1448-0AAB-D08D-2303-92F43708835D}"/>
          </ac:graphicFrameMkLst>
        </pc:graphicFrameChg>
      </pc:sldChg>
      <pc:sldChg chg="modSp add mod">
        <pc:chgData name="paul meaney" userId="8f3b41ac-413d-46e0-bc97-8181c95bcdc2" providerId="ADAL" clId="{5787B42F-48D4-4548-BDDD-413B41CD9B01}" dt="2024-08-14T10:20:20.150" v="61859" actId="20577"/>
        <pc:sldMkLst>
          <pc:docMk/>
          <pc:sldMk cId="3598019475" sldId="2475"/>
        </pc:sldMkLst>
        <pc:spChg chg="mod">
          <ac:chgData name="paul meaney" userId="8f3b41ac-413d-46e0-bc97-8181c95bcdc2" providerId="ADAL" clId="{5787B42F-48D4-4548-BDDD-413B41CD9B01}" dt="2024-08-13T08:15:38.298" v="46436" actId="20577"/>
          <ac:spMkLst>
            <pc:docMk/>
            <pc:sldMk cId="3598019475" sldId="2475"/>
            <ac:spMk id="2" creationId="{999BFB18-4DBD-7724-F80E-BFB0EB057D73}"/>
          </ac:spMkLst>
        </pc:spChg>
        <pc:graphicFrameChg chg="mod modGraphic">
          <ac:chgData name="paul meaney" userId="8f3b41ac-413d-46e0-bc97-8181c95bcdc2" providerId="ADAL" clId="{5787B42F-48D4-4548-BDDD-413B41CD9B01}" dt="2024-08-14T10:20:20.150" v="61859" actId="20577"/>
          <ac:graphicFrameMkLst>
            <pc:docMk/>
            <pc:sldMk cId="3598019475" sldId="2475"/>
            <ac:graphicFrameMk id="5" creationId="{4D9A1448-0AAB-D08D-2303-92F43708835D}"/>
          </ac:graphicFrameMkLst>
        </pc:graphicFrameChg>
      </pc:sldChg>
      <pc:sldChg chg="modSp add mod">
        <pc:chgData name="paul meaney" userId="8f3b41ac-413d-46e0-bc97-8181c95bcdc2" providerId="ADAL" clId="{5787B42F-48D4-4548-BDDD-413B41CD9B01}" dt="2024-08-13T08:23:26.922" v="47545" actId="20577"/>
        <pc:sldMkLst>
          <pc:docMk/>
          <pc:sldMk cId="2688160501" sldId="2476"/>
        </pc:sldMkLst>
        <pc:spChg chg="mod">
          <ac:chgData name="paul meaney" userId="8f3b41ac-413d-46e0-bc97-8181c95bcdc2" providerId="ADAL" clId="{5787B42F-48D4-4548-BDDD-413B41CD9B01}" dt="2024-08-13T08:18:23.898" v="46754" actId="20577"/>
          <ac:spMkLst>
            <pc:docMk/>
            <pc:sldMk cId="2688160501" sldId="2476"/>
            <ac:spMk id="2" creationId="{999BFB18-4DBD-7724-F80E-BFB0EB057D73}"/>
          </ac:spMkLst>
        </pc:spChg>
        <pc:graphicFrameChg chg="mod modGraphic">
          <ac:chgData name="paul meaney" userId="8f3b41ac-413d-46e0-bc97-8181c95bcdc2" providerId="ADAL" clId="{5787B42F-48D4-4548-BDDD-413B41CD9B01}" dt="2024-08-13T08:23:26.922" v="47545" actId="20577"/>
          <ac:graphicFrameMkLst>
            <pc:docMk/>
            <pc:sldMk cId="2688160501" sldId="2476"/>
            <ac:graphicFrameMk id="5" creationId="{4D9A1448-0AAB-D08D-2303-92F43708835D}"/>
          </ac:graphicFrameMkLst>
        </pc:graphicFrameChg>
      </pc:sldChg>
      <pc:sldChg chg="modSp add mod">
        <pc:chgData name="paul meaney" userId="8f3b41ac-413d-46e0-bc97-8181c95bcdc2" providerId="ADAL" clId="{5787B42F-48D4-4548-BDDD-413B41CD9B01}" dt="2024-08-14T10:57:24.280" v="61916" actId="14734"/>
        <pc:sldMkLst>
          <pc:docMk/>
          <pc:sldMk cId="3958501405" sldId="2477"/>
        </pc:sldMkLst>
        <pc:spChg chg="mod">
          <ac:chgData name="paul meaney" userId="8f3b41ac-413d-46e0-bc97-8181c95bcdc2" providerId="ADAL" clId="{5787B42F-48D4-4548-BDDD-413B41CD9B01}" dt="2024-08-13T08:21:54.962" v="47330" actId="20577"/>
          <ac:spMkLst>
            <pc:docMk/>
            <pc:sldMk cId="3958501405" sldId="2477"/>
            <ac:spMk id="2" creationId="{999BFB18-4DBD-7724-F80E-BFB0EB057D73}"/>
          </ac:spMkLst>
        </pc:spChg>
        <pc:graphicFrameChg chg="modGraphic">
          <ac:chgData name="paul meaney" userId="8f3b41ac-413d-46e0-bc97-8181c95bcdc2" providerId="ADAL" clId="{5787B42F-48D4-4548-BDDD-413B41CD9B01}" dt="2024-08-14T10:57:24.280" v="61916" actId="14734"/>
          <ac:graphicFrameMkLst>
            <pc:docMk/>
            <pc:sldMk cId="3958501405" sldId="2477"/>
            <ac:graphicFrameMk id="5" creationId="{4D9A1448-0AAB-D08D-2303-92F43708835D}"/>
          </ac:graphicFrameMkLst>
        </pc:graphicFrameChg>
      </pc:sldChg>
      <pc:sldChg chg="modSp add del mod">
        <pc:chgData name="paul meaney" userId="8f3b41ac-413d-46e0-bc97-8181c95bcdc2" providerId="ADAL" clId="{5787B42F-48D4-4548-BDDD-413B41CD9B01}" dt="2024-08-13T08:28:32.232" v="48101" actId="47"/>
        <pc:sldMkLst>
          <pc:docMk/>
          <pc:sldMk cId="1149987684" sldId="2478"/>
        </pc:sldMkLst>
        <pc:spChg chg="mod">
          <ac:chgData name="paul meaney" userId="8f3b41ac-413d-46e0-bc97-8181c95bcdc2" providerId="ADAL" clId="{5787B42F-48D4-4548-BDDD-413B41CD9B01}" dt="2024-08-13T08:23:54.131" v="47554" actId="20577"/>
          <ac:spMkLst>
            <pc:docMk/>
            <pc:sldMk cId="1149987684" sldId="2478"/>
            <ac:spMk id="2" creationId="{999BFB18-4DBD-7724-F80E-BFB0EB057D73}"/>
          </ac:spMkLst>
        </pc:spChg>
        <pc:graphicFrameChg chg="mod modGraphic">
          <ac:chgData name="paul meaney" userId="8f3b41ac-413d-46e0-bc97-8181c95bcdc2" providerId="ADAL" clId="{5787B42F-48D4-4548-BDDD-413B41CD9B01}" dt="2024-08-13T08:28:02.499" v="48077" actId="20577"/>
          <ac:graphicFrameMkLst>
            <pc:docMk/>
            <pc:sldMk cId="1149987684" sldId="2478"/>
            <ac:graphicFrameMk id="5" creationId="{4D9A1448-0AAB-D08D-2303-92F43708835D}"/>
          </ac:graphicFrameMkLst>
        </pc:graphicFrameChg>
      </pc:sldChg>
      <pc:sldChg chg="modSp add mod">
        <pc:chgData name="paul meaney" userId="8f3b41ac-413d-46e0-bc97-8181c95bcdc2" providerId="ADAL" clId="{5787B42F-48D4-4548-BDDD-413B41CD9B01}" dt="2024-08-13T08:30:10.070" v="48306" actId="14734"/>
        <pc:sldMkLst>
          <pc:docMk/>
          <pc:sldMk cId="3977126384" sldId="2478"/>
        </pc:sldMkLst>
        <pc:spChg chg="mod">
          <ac:chgData name="paul meaney" userId="8f3b41ac-413d-46e0-bc97-8181c95bcdc2" providerId="ADAL" clId="{5787B42F-48D4-4548-BDDD-413B41CD9B01}" dt="2024-08-13T08:28:52.010" v="48117" actId="20577"/>
          <ac:spMkLst>
            <pc:docMk/>
            <pc:sldMk cId="3977126384" sldId="2478"/>
            <ac:spMk id="2" creationId="{999BFB18-4DBD-7724-F80E-BFB0EB057D73}"/>
          </ac:spMkLst>
        </pc:spChg>
        <pc:graphicFrameChg chg="modGraphic">
          <ac:chgData name="paul meaney" userId="8f3b41ac-413d-46e0-bc97-8181c95bcdc2" providerId="ADAL" clId="{5787B42F-48D4-4548-BDDD-413B41CD9B01}" dt="2024-08-13T08:30:10.070" v="48306" actId="14734"/>
          <ac:graphicFrameMkLst>
            <pc:docMk/>
            <pc:sldMk cId="3977126384" sldId="2478"/>
            <ac:graphicFrameMk id="5" creationId="{4D9A1448-0AAB-D08D-2303-92F43708835D}"/>
          </ac:graphicFrameMkLst>
        </pc:graphicFrameChg>
      </pc:sldChg>
      <pc:sldChg chg="modSp add mod">
        <pc:chgData name="paul meaney" userId="8f3b41ac-413d-46e0-bc97-8181c95bcdc2" providerId="ADAL" clId="{5787B42F-48D4-4548-BDDD-413B41CD9B01}" dt="2024-08-13T08:28:26.953" v="48100" actId="20577"/>
        <pc:sldMkLst>
          <pc:docMk/>
          <pc:sldMk cId="2721047848" sldId="2479"/>
        </pc:sldMkLst>
        <pc:spChg chg="mod">
          <ac:chgData name="paul meaney" userId="8f3b41ac-413d-46e0-bc97-8181c95bcdc2" providerId="ADAL" clId="{5787B42F-48D4-4548-BDDD-413B41CD9B01}" dt="2024-08-13T08:28:26.953" v="48100" actId="20577"/>
          <ac:spMkLst>
            <pc:docMk/>
            <pc:sldMk cId="2721047848" sldId="2479"/>
            <ac:spMk id="2" creationId="{999BFB18-4DBD-7724-F80E-BFB0EB057D73}"/>
          </ac:spMkLst>
        </pc:spChg>
      </pc:sldChg>
      <pc:sldChg chg="modSp add mod">
        <pc:chgData name="paul meaney" userId="8f3b41ac-413d-46e0-bc97-8181c95bcdc2" providerId="ADAL" clId="{5787B42F-48D4-4548-BDDD-413B41CD9B01}" dt="2024-08-13T08:32:43.615" v="48570" actId="6549"/>
        <pc:sldMkLst>
          <pc:docMk/>
          <pc:sldMk cId="2712781370" sldId="2480"/>
        </pc:sldMkLst>
        <pc:spChg chg="mod">
          <ac:chgData name="paul meaney" userId="8f3b41ac-413d-46e0-bc97-8181c95bcdc2" providerId="ADAL" clId="{5787B42F-48D4-4548-BDDD-413B41CD9B01}" dt="2024-08-13T08:31:15.963" v="48315" actId="20577"/>
          <ac:spMkLst>
            <pc:docMk/>
            <pc:sldMk cId="2712781370" sldId="2480"/>
            <ac:spMk id="2" creationId="{999BFB18-4DBD-7724-F80E-BFB0EB057D73}"/>
          </ac:spMkLst>
        </pc:spChg>
        <pc:graphicFrameChg chg="modGraphic">
          <ac:chgData name="paul meaney" userId="8f3b41ac-413d-46e0-bc97-8181c95bcdc2" providerId="ADAL" clId="{5787B42F-48D4-4548-BDDD-413B41CD9B01}" dt="2024-08-13T08:32:43.615" v="48570" actId="6549"/>
          <ac:graphicFrameMkLst>
            <pc:docMk/>
            <pc:sldMk cId="2712781370" sldId="2480"/>
            <ac:graphicFrameMk id="5" creationId="{4D9A1448-0AAB-D08D-2303-92F43708835D}"/>
          </ac:graphicFrameMkLst>
        </pc:graphicFrameChg>
      </pc:sldChg>
      <pc:sldChg chg="addSp delSp modSp new mod setBg">
        <pc:chgData name="paul meaney" userId="8f3b41ac-413d-46e0-bc97-8181c95bcdc2" providerId="ADAL" clId="{5787B42F-48D4-4548-BDDD-413B41CD9B01}" dt="2024-08-13T10:13:14.974" v="49014" actId="20577"/>
        <pc:sldMkLst>
          <pc:docMk/>
          <pc:sldMk cId="1735573666" sldId="2481"/>
        </pc:sldMkLst>
        <pc:spChg chg="mod">
          <ac:chgData name="paul meaney" userId="8f3b41ac-413d-46e0-bc97-8181c95bcdc2" providerId="ADAL" clId="{5787B42F-48D4-4548-BDDD-413B41CD9B01}" dt="2024-08-13T10:12:49.239" v="48980" actId="26606"/>
          <ac:spMkLst>
            <pc:docMk/>
            <pc:sldMk cId="1735573666" sldId="2481"/>
            <ac:spMk id="2" creationId="{A0025B1F-B78D-B2E6-E8ED-8E611F720EA5}"/>
          </ac:spMkLst>
        </pc:spChg>
        <pc:spChg chg="del mod">
          <ac:chgData name="paul meaney" userId="8f3b41ac-413d-46e0-bc97-8181c95bcdc2" providerId="ADAL" clId="{5787B42F-48D4-4548-BDDD-413B41CD9B01}" dt="2024-08-13T10:12:41.173" v="48977" actId="26606"/>
          <ac:spMkLst>
            <pc:docMk/>
            <pc:sldMk cId="1735573666" sldId="2481"/>
            <ac:spMk id="3" creationId="{34003F8B-BC4C-705C-F547-652C987914F9}"/>
          </ac:spMkLst>
        </pc:spChg>
        <pc:spChg chg="mod">
          <ac:chgData name="paul meaney" userId="8f3b41ac-413d-46e0-bc97-8181c95bcdc2" providerId="ADAL" clId="{5787B42F-48D4-4548-BDDD-413B41CD9B01}" dt="2024-08-13T10:12:49.239" v="48980" actId="26606"/>
          <ac:spMkLst>
            <pc:docMk/>
            <pc:sldMk cId="1735573666" sldId="2481"/>
            <ac:spMk id="4" creationId="{D5032644-D8A3-71CF-EA62-14A0ADA747C8}"/>
          </ac:spMkLst>
        </pc:spChg>
        <pc:spChg chg="add del">
          <ac:chgData name="paul meaney" userId="8f3b41ac-413d-46e0-bc97-8181c95bcdc2" providerId="ADAL" clId="{5787B42F-48D4-4548-BDDD-413B41CD9B01}" dt="2024-08-13T10:12:46.219" v="48979" actId="26606"/>
          <ac:spMkLst>
            <pc:docMk/>
            <pc:sldMk cId="1735573666" sldId="2481"/>
            <ac:spMk id="11" creationId="{FB5993E2-C02B-4335-ABA5-D8EC465551E3}"/>
          </ac:spMkLst>
        </pc:spChg>
        <pc:spChg chg="add del">
          <ac:chgData name="paul meaney" userId="8f3b41ac-413d-46e0-bc97-8181c95bcdc2" providerId="ADAL" clId="{5787B42F-48D4-4548-BDDD-413B41CD9B01}" dt="2024-08-13T10:12:46.219" v="48979" actId="26606"/>
          <ac:spMkLst>
            <pc:docMk/>
            <pc:sldMk cId="1735573666" sldId="2481"/>
            <ac:spMk id="13" creationId="{C0B801A2-5622-4BE8-9AD2-C337A2CD0022}"/>
          </ac:spMkLst>
        </pc:spChg>
        <pc:spChg chg="add del">
          <ac:chgData name="paul meaney" userId="8f3b41ac-413d-46e0-bc97-8181c95bcdc2" providerId="ADAL" clId="{5787B42F-48D4-4548-BDDD-413B41CD9B01}" dt="2024-08-13T10:12:46.219" v="48979" actId="26606"/>
          <ac:spMkLst>
            <pc:docMk/>
            <pc:sldMk cId="1735573666" sldId="2481"/>
            <ac:spMk id="15" creationId="{B7AF614F-5BC3-4086-99F5-B87C5847A071}"/>
          </ac:spMkLst>
        </pc:spChg>
        <pc:spChg chg="add del">
          <ac:chgData name="paul meaney" userId="8f3b41ac-413d-46e0-bc97-8181c95bcdc2" providerId="ADAL" clId="{5787B42F-48D4-4548-BDDD-413B41CD9B01}" dt="2024-08-13T10:12:49.239" v="48980" actId="26606"/>
          <ac:spMkLst>
            <pc:docMk/>
            <pc:sldMk cId="1735573666" sldId="2481"/>
            <ac:spMk id="20" creationId="{FB5993E2-C02B-4335-ABA5-D8EC465551E3}"/>
          </ac:spMkLst>
        </pc:spChg>
        <pc:spChg chg="add del">
          <ac:chgData name="paul meaney" userId="8f3b41ac-413d-46e0-bc97-8181c95bcdc2" providerId="ADAL" clId="{5787B42F-48D4-4548-BDDD-413B41CD9B01}" dt="2024-08-13T10:12:49.239" v="48980" actId="26606"/>
          <ac:spMkLst>
            <pc:docMk/>
            <pc:sldMk cId="1735573666" sldId="2481"/>
            <ac:spMk id="22" creationId="{C0B801A2-5622-4BE8-9AD2-C337A2CD0022}"/>
          </ac:spMkLst>
        </pc:spChg>
        <pc:spChg chg="add del">
          <ac:chgData name="paul meaney" userId="8f3b41ac-413d-46e0-bc97-8181c95bcdc2" providerId="ADAL" clId="{5787B42F-48D4-4548-BDDD-413B41CD9B01}" dt="2024-08-13T10:12:49.239" v="48980" actId="26606"/>
          <ac:spMkLst>
            <pc:docMk/>
            <pc:sldMk cId="1735573666" sldId="2481"/>
            <ac:spMk id="24" creationId="{B7AF614F-5BC3-4086-99F5-B87C5847A071}"/>
          </ac:spMkLst>
        </pc:spChg>
        <pc:graphicFrameChg chg="add mod modGraphic">
          <ac:chgData name="paul meaney" userId="8f3b41ac-413d-46e0-bc97-8181c95bcdc2" providerId="ADAL" clId="{5787B42F-48D4-4548-BDDD-413B41CD9B01}" dt="2024-08-13T10:13:14.974" v="49014" actId="20577"/>
          <ac:graphicFrameMkLst>
            <pc:docMk/>
            <pc:sldMk cId="1735573666" sldId="2481"/>
            <ac:graphicFrameMk id="6" creationId="{2243B988-8714-97F1-8B46-470664BE8914}"/>
          </ac:graphicFrameMkLst>
        </pc:graphicFrameChg>
      </pc:sldChg>
      <pc:sldChg chg="addSp delSp modSp new mod setBg">
        <pc:chgData name="paul meaney" userId="8f3b41ac-413d-46e0-bc97-8181c95bcdc2" providerId="ADAL" clId="{5787B42F-48D4-4548-BDDD-413B41CD9B01}" dt="2024-08-13T10:15:25.460" v="49412" actId="20577"/>
        <pc:sldMkLst>
          <pc:docMk/>
          <pc:sldMk cId="3227718250" sldId="2482"/>
        </pc:sldMkLst>
        <pc:spChg chg="mod">
          <ac:chgData name="paul meaney" userId="8f3b41ac-413d-46e0-bc97-8181c95bcdc2" providerId="ADAL" clId="{5787B42F-48D4-4548-BDDD-413B41CD9B01}" dt="2024-08-13T10:15:11.827" v="49408" actId="26606"/>
          <ac:spMkLst>
            <pc:docMk/>
            <pc:sldMk cId="3227718250" sldId="2482"/>
            <ac:spMk id="2" creationId="{4104C5BF-5CFE-6AC9-6967-C67B1DA8D677}"/>
          </ac:spMkLst>
        </pc:spChg>
        <pc:spChg chg="del mod">
          <ac:chgData name="paul meaney" userId="8f3b41ac-413d-46e0-bc97-8181c95bcdc2" providerId="ADAL" clId="{5787B42F-48D4-4548-BDDD-413B41CD9B01}" dt="2024-08-13T10:15:01.494" v="49405" actId="26606"/>
          <ac:spMkLst>
            <pc:docMk/>
            <pc:sldMk cId="3227718250" sldId="2482"/>
            <ac:spMk id="3" creationId="{C9252389-112A-1C29-B248-15696CD6C2A5}"/>
          </ac:spMkLst>
        </pc:spChg>
        <pc:spChg chg="mod">
          <ac:chgData name="paul meaney" userId="8f3b41ac-413d-46e0-bc97-8181c95bcdc2" providerId="ADAL" clId="{5787B42F-48D4-4548-BDDD-413B41CD9B01}" dt="2024-08-13T10:15:11.827" v="49408" actId="26606"/>
          <ac:spMkLst>
            <pc:docMk/>
            <pc:sldMk cId="3227718250" sldId="2482"/>
            <ac:spMk id="4" creationId="{492F4409-5F93-E323-0238-FD9B0A388989}"/>
          </ac:spMkLst>
        </pc:spChg>
        <pc:spChg chg="add del">
          <ac:chgData name="paul meaney" userId="8f3b41ac-413d-46e0-bc97-8181c95bcdc2" providerId="ADAL" clId="{5787B42F-48D4-4548-BDDD-413B41CD9B01}" dt="2024-08-13T10:15:08.259" v="49407" actId="26606"/>
          <ac:spMkLst>
            <pc:docMk/>
            <pc:sldMk cId="3227718250" sldId="2482"/>
            <ac:spMk id="11" creationId="{FB5993E2-C02B-4335-ABA5-D8EC465551E3}"/>
          </ac:spMkLst>
        </pc:spChg>
        <pc:spChg chg="add del">
          <ac:chgData name="paul meaney" userId="8f3b41ac-413d-46e0-bc97-8181c95bcdc2" providerId="ADAL" clId="{5787B42F-48D4-4548-BDDD-413B41CD9B01}" dt="2024-08-13T10:15:08.259" v="49407" actId="26606"/>
          <ac:spMkLst>
            <pc:docMk/>
            <pc:sldMk cId="3227718250" sldId="2482"/>
            <ac:spMk id="13" creationId="{C0B801A2-5622-4BE8-9AD2-C337A2CD0022}"/>
          </ac:spMkLst>
        </pc:spChg>
        <pc:spChg chg="add del">
          <ac:chgData name="paul meaney" userId="8f3b41ac-413d-46e0-bc97-8181c95bcdc2" providerId="ADAL" clId="{5787B42F-48D4-4548-BDDD-413B41CD9B01}" dt="2024-08-13T10:15:08.259" v="49407" actId="26606"/>
          <ac:spMkLst>
            <pc:docMk/>
            <pc:sldMk cId="3227718250" sldId="2482"/>
            <ac:spMk id="15" creationId="{B7AF614F-5BC3-4086-99F5-B87C5847A071}"/>
          </ac:spMkLst>
        </pc:spChg>
        <pc:spChg chg="add del">
          <ac:chgData name="paul meaney" userId="8f3b41ac-413d-46e0-bc97-8181c95bcdc2" providerId="ADAL" clId="{5787B42F-48D4-4548-BDDD-413B41CD9B01}" dt="2024-08-13T10:15:11.827" v="49408" actId="26606"/>
          <ac:spMkLst>
            <pc:docMk/>
            <pc:sldMk cId="3227718250" sldId="2482"/>
            <ac:spMk id="20" creationId="{FB5993E2-C02B-4335-ABA5-D8EC465551E3}"/>
          </ac:spMkLst>
        </pc:spChg>
        <pc:spChg chg="add del">
          <ac:chgData name="paul meaney" userId="8f3b41ac-413d-46e0-bc97-8181c95bcdc2" providerId="ADAL" clId="{5787B42F-48D4-4548-BDDD-413B41CD9B01}" dt="2024-08-13T10:15:11.827" v="49408" actId="26606"/>
          <ac:spMkLst>
            <pc:docMk/>
            <pc:sldMk cId="3227718250" sldId="2482"/>
            <ac:spMk id="22" creationId="{C0B801A2-5622-4BE8-9AD2-C337A2CD0022}"/>
          </ac:spMkLst>
        </pc:spChg>
        <pc:spChg chg="add del">
          <ac:chgData name="paul meaney" userId="8f3b41ac-413d-46e0-bc97-8181c95bcdc2" providerId="ADAL" clId="{5787B42F-48D4-4548-BDDD-413B41CD9B01}" dt="2024-08-13T10:15:11.827" v="49408" actId="26606"/>
          <ac:spMkLst>
            <pc:docMk/>
            <pc:sldMk cId="3227718250" sldId="2482"/>
            <ac:spMk id="24" creationId="{B7AF614F-5BC3-4086-99F5-B87C5847A071}"/>
          </ac:spMkLst>
        </pc:spChg>
        <pc:graphicFrameChg chg="add mod modGraphic">
          <ac:chgData name="paul meaney" userId="8f3b41ac-413d-46e0-bc97-8181c95bcdc2" providerId="ADAL" clId="{5787B42F-48D4-4548-BDDD-413B41CD9B01}" dt="2024-08-13T10:15:25.460" v="49412" actId="20577"/>
          <ac:graphicFrameMkLst>
            <pc:docMk/>
            <pc:sldMk cId="3227718250" sldId="2482"/>
            <ac:graphicFrameMk id="6" creationId="{65FA38EF-6C72-8D44-29C6-E57F975551A9}"/>
          </ac:graphicFrameMkLst>
        </pc:graphicFrameChg>
      </pc:sldChg>
      <pc:sldChg chg="modSp add mod">
        <pc:chgData name="paul meaney" userId="8f3b41ac-413d-46e0-bc97-8181c95bcdc2" providerId="ADAL" clId="{5787B42F-48D4-4548-BDDD-413B41CD9B01}" dt="2024-08-13T12:48:34.015" v="54597"/>
        <pc:sldMkLst>
          <pc:docMk/>
          <pc:sldMk cId="1537843606" sldId="2483"/>
        </pc:sldMkLst>
        <pc:spChg chg="mod">
          <ac:chgData name="paul meaney" userId="8f3b41ac-413d-46e0-bc97-8181c95bcdc2" providerId="ADAL" clId="{5787B42F-48D4-4548-BDDD-413B41CD9B01}" dt="2024-08-13T12:48:34.015" v="54597"/>
          <ac:spMkLst>
            <pc:docMk/>
            <pc:sldMk cId="1537843606" sldId="2483"/>
            <ac:spMk id="2" creationId="{999BFB18-4DBD-7724-F80E-BFB0EB057D73}"/>
          </ac:spMkLst>
        </pc:spChg>
      </pc:sldChg>
      <pc:sldChg chg="modSp add mod">
        <pc:chgData name="paul meaney" userId="8f3b41ac-413d-46e0-bc97-8181c95bcdc2" providerId="ADAL" clId="{5787B42F-48D4-4548-BDDD-413B41CD9B01}" dt="2024-08-13T12:48:37.576" v="54599"/>
        <pc:sldMkLst>
          <pc:docMk/>
          <pc:sldMk cId="3581446560" sldId="2484"/>
        </pc:sldMkLst>
        <pc:spChg chg="mod">
          <ac:chgData name="paul meaney" userId="8f3b41ac-413d-46e0-bc97-8181c95bcdc2" providerId="ADAL" clId="{5787B42F-48D4-4548-BDDD-413B41CD9B01}" dt="2024-08-13T12:48:37.576" v="54599"/>
          <ac:spMkLst>
            <pc:docMk/>
            <pc:sldMk cId="3581446560" sldId="2484"/>
            <ac:spMk id="2" creationId="{999BFB18-4DBD-7724-F80E-BFB0EB057D73}"/>
          </ac:spMkLst>
        </pc:spChg>
      </pc:sldChg>
      <pc:sldChg chg="modSp add mod">
        <pc:chgData name="paul meaney" userId="8f3b41ac-413d-46e0-bc97-8181c95bcdc2" providerId="ADAL" clId="{5787B42F-48D4-4548-BDDD-413B41CD9B01}" dt="2024-08-13T12:48:40.414" v="54601"/>
        <pc:sldMkLst>
          <pc:docMk/>
          <pc:sldMk cId="1810723849" sldId="2485"/>
        </pc:sldMkLst>
        <pc:spChg chg="mod">
          <ac:chgData name="paul meaney" userId="8f3b41ac-413d-46e0-bc97-8181c95bcdc2" providerId="ADAL" clId="{5787B42F-48D4-4548-BDDD-413B41CD9B01}" dt="2024-08-13T12:48:40.414" v="54601"/>
          <ac:spMkLst>
            <pc:docMk/>
            <pc:sldMk cId="1810723849" sldId="2485"/>
            <ac:spMk id="2" creationId="{999BFB18-4DBD-7724-F80E-BFB0EB057D73}"/>
          </ac:spMkLst>
        </pc:spChg>
      </pc:sldChg>
      <pc:sldChg chg="modSp add mod">
        <pc:chgData name="paul meaney" userId="8f3b41ac-413d-46e0-bc97-8181c95bcdc2" providerId="ADAL" clId="{5787B42F-48D4-4548-BDDD-413B41CD9B01}" dt="2024-08-13T12:48:50.258" v="54604" actId="20577"/>
        <pc:sldMkLst>
          <pc:docMk/>
          <pc:sldMk cId="83348733" sldId="2486"/>
        </pc:sldMkLst>
        <pc:spChg chg="mod">
          <ac:chgData name="paul meaney" userId="8f3b41ac-413d-46e0-bc97-8181c95bcdc2" providerId="ADAL" clId="{5787B42F-48D4-4548-BDDD-413B41CD9B01}" dt="2024-08-13T12:48:50.258" v="54604" actId="20577"/>
          <ac:spMkLst>
            <pc:docMk/>
            <pc:sldMk cId="83348733" sldId="2486"/>
            <ac:spMk id="2" creationId="{999BFB18-4DBD-7724-F80E-BFB0EB057D73}"/>
          </ac:spMkLst>
        </pc:spChg>
      </pc:sldChg>
      <pc:sldChg chg="modSp add mod">
        <pc:chgData name="paul meaney" userId="8f3b41ac-413d-46e0-bc97-8181c95bcdc2" providerId="ADAL" clId="{5787B42F-48D4-4548-BDDD-413B41CD9B01}" dt="2024-08-13T15:45:06.405" v="59331" actId="6549"/>
        <pc:sldMkLst>
          <pc:docMk/>
          <pc:sldMk cId="1732677989" sldId="2487"/>
        </pc:sldMkLst>
        <pc:spChg chg="mod">
          <ac:chgData name="paul meaney" userId="8f3b41ac-413d-46e0-bc97-8181c95bcdc2" providerId="ADAL" clId="{5787B42F-48D4-4548-BDDD-413B41CD9B01}" dt="2024-08-13T12:51:49.134" v="54658" actId="20577"/>
          <ac:spMkLst>
            <pc:docMk/>
            <pc:sldMk cId="1732677989" sldId="2487"/>
            <ac:spMk id="2" creationId="{999BFB18-4DBD-7724-F80E-BFB0EB057D73}"/>
          </ac:spMkLst>
        </pc:spChg>
        <pc:graphicFrameChg chg="mod modGraphic">
          <ac:chgData name="paul meaney" userId="8f3b41ac-413d-46e0-bc97-8181c95bcdc2" providerId="ADAL" clId="{5787B42F-48D4-4548-BDDD-413B41CD9B01}" dt="2024-08-13T15:45:06.405" v="59331" actId="6549"/>
          <ac:graphicFrameMkLst>
            <pc:docMk/>
            <pc:sldMk cId="1732677989" sldId="2487"/>
            <ac:graphicFrameMk id="5" creationId="{4D9A1448-0AAB-D08D-2303-92F43708835D}"/>
          </ac:graphicFrameMkLst>
        </pc:graphicFrameChg>
      </pc:sldChg>
      <pc:sldChg chg="modSp add del mod">
        <pc:chgData name="paul meaney" userId="8f3b41ac-413d-46e0-bc97-8181c95bcdc2" providerId="ADAL" clId="{5787B42F-48D4-4548-BDDD-413B41CD9B01}" dt="2024-08-13T12:49:48.674" v="54607" actId="2696"/>
        <pc:sldMkLst>
          <pc:docMk/>
          <pc:sldMk cId="3398696527" sldId="2487"/>
        </pc:sldMkLst>
        <pc:spChg chg="mod">
          <ac:chgData name="paul meaney" userId="8f3b41ac-413d-46e0-bc97-8181c95bcdc2" providerId="ADAL" clId="{5787B42F-48D4-4548-BDDD-413B41CD9B01}" dt="2024-08-13T12:49:07.912" v="54606"/>
          <ac:spMkLst>
            <pc:docMk/>
            <pc:sldMk cId="3398696527" sldId="2487"/>
            <ac:spMk id="2" creationId="{999BFB18-4DBD-7724-F80E-BFB0EB057D73}"/>
          </ac:spMkLst>
        </pc:spChg>
      </pc:sldChg>
      <pc:sldChg chg="add">
        <pc:chgData name="paul meaney" userId="8f3b41ac-413d-46e0-bc97-8181c95bcdc2" providerId="ADAL" clId="{5787B42F-48D4-4548-BDDD-413B41CD9B01}" dt="2024-08-13T12:51:11.898" v="54613"/>
        <pc:sldMkLst>
          <pc:docMk/>
          <pc:sldMk cId="1129755344" sldId="2488"/>
        </pc:sldMkLst>
      </pc:sldChg>
      <pc:sldChg chg="add">
        <pc:chgData name="paul meaney" userId="8f3b41ac-413d-46e0-bc97-8181c95bcdc2" providerId="ADAL" clId="{5787B42F-48D4-4548-BDDD-413B41CD9B01}" dt="2024-08-13T12:51:11.898" v="54613"/>
        <pc:sldMkLst>
          <pc:docMk/>
          <pc:sldMk cId="649405176" sldId="2489"/>
        </pc:sldMkLst>
      </pc:sldChg>
      <pc:sldChg chg="add">
        <pc:chgData name="paul meaney" userId="8f3b41ac-413d-46e0-bc97-8181c95bcdc2" providerId="ADAL" clId="{5787B42F-48D4-4548-BDDD-413B41CD9B01}" dt="2024-08-13T12:51:11.898" v="54613"/>
        <pc:sldMkLst>
          <pc:docMk/>
          <pc:sldMk cId="1958697041" sldId="2490"/>
        </pc:sldMkLst>
      </pc:sldChg>
      <pc:sldChg chg="add">
        <pc:chgData name="paul meaney" userId="8f3b41ac-413d-46e0-bc97-8181c95bcdc2" providerId="ADAL" clId="{5787B42F-48D4-4548-BDDD-413B41CD9B01}" dt="2024-08-13T12:51:11.898" v="54613"/>
        <pc:sldMkLst>
          <pc:docMk/>
          <pc:sldMk cId="3784957643" sldId="2491"/>
        </pc:sldMkLst>
      </pc:sldChg>
      <pc:sldChg chg="add">
        <pc:chgData name="paul meaney" userId="8f3b41ac-413d-46e0-bc97-8181c95bcdc2" providerId="ADAL" clId="{5787B42F-48D4-4548-BDDD-413B41CD9B01}" dt="2024-08-13T12:51:11.898" v="54613"/>
        <pc:sldMkLst>
          <pc:docMk/>
          <pc:sldMk cId="1318376011" sldId="2492"/>
        </pc:sldMkLst>
      </pc:sldChg>
      <pc:sldChg chg="add del">
        <pc:chgData name="paul meaney" userId="8f3b41ac-413d-46e0-bc97-8181c95bcdc2" providerId="ADAL" clId="{5787B42F-48D4-4548-BDDD-413B41CD9B01}" dt="2024-08-13T12:59:40.970" v="55445" actId="2890"/>
        <pc:sldMkLst>
          <pc:docMk/>
          <pc:sldMk cId="255637815" sldId="2493"/>
        </pc:sldMkLst>
      </pc:sldChg>
      <pc:sldChg chg="modSp add mod">
        <pc:chgData name="paul meaney" userId="8f3b41ac-413d-46e0-bc97-8181c95bcdc2" providerId="ADAL" clId="{5787B42F-48D4-4548-BDDD-413B41CD9B01}" dt="2024-08-13T16:57:50.926" v="60193" actId="20577"/>
        <pc:sldMkLst>
          <pc:docMk/>
          <pc:sldMk cId="1012236750" sldId="2493"/>
        </pc:sldMkLst>
        <pc:graphicFrameChg chg="mod modGraphic">
          <ac:chgData name="paul meaney" userId="8f3b41ac-413d-46e0-bc97-8181c95bcdc2" providerId="ADAL" clId="{5787B42F-48D4-4548-BDDD-413B41CD9B01}" dt="2024-08-13T16:57:50.926" v="60193" actId="20577"/>
          <ac:graphicFrameMkLst>
            <pc:docMk/>
            <pc:sldMk cId="1012236750" sldId="2493"/>
            <ac:graphicFrameMk id="5" creationId="{4D9A1448-0AAB-D08D-2303-92F43708835D}"/>
          </ac:graphicFrameMkLst>
        </pc:graphicFrameChg>
      </pc:sldChg>
      <pc:sldChg chg="addSp delSp modSp new mod setBg">
        <pc:chgData name="paul meaney" userId="8f3b41ac-413d-46e0-bc97-8181c95bcdc2" providerId="ADAL" clId="{5787B42F-48D4-4548-BDDD-413B41CD9B01}" dt="2024-08-14T08:54:26.851" v="61576" actId="114"/>
        <pc:sldMkLst>
          <pc:docMk/>
          <pc:sldMk cId="2737686937" sldId="2494"/>
        </pc:sldMkLst>
        <pc:spChg chg="mod">
          <ac:chgData name="paul meaney" userId="8f3b41ac-413d-46e0-bc97-8181c95bcdc2" providerId="ADAL" clId="{5787B42F-48D4-4548-BDDD-413B41CD9B01}" dt="2024-08-13T13:59:19.324" v="57915" actId="26606"/>
          <ac:spMkLst>
            <pc:docMk/>
            <pc:sldMk cId="2737686937" sldId="2494"/>
            <ac:spMk id="2" creationId="{AF8DD532-6383-FD23-605E-CE4D373C6010}"/>
          </ac:spMkLst>
        </pc:spChg>
        <pc:spChg chg="del mod">
          <ac:chgData name="paul meaney" userId="8f3b41ac-413d-46e0-bc97-8181c95bcdc2" providerId="ADAL" clId="{5787B42F-48D4-4548-BDDD-413B41CD9B01}" dt="2024-08-13T13:59:14.544" v="57913" actId="26606"/>
          <ac:spMkLst>
            <pc:docMk/>
            <pc:sldMk cId="2737686937" sldId="2494"/>
            <ac:spMk id="3" creationId="{A7C1B48F-A400-4DA0-D77F-2C805B42162C}"/>
          </ac:spMkLst>
        </pc:spChg>
        <pc:spChg chg="mod">
          <ac:chgData name="paul meaney" userId="8f3b41ac-413d-46e0-bc97-8181c95bcdc2" providerId="ADAL" clId="{5787B42F-48D4-4548-BDDD-413B41CD9B01}" dt="2024-08-13T13:59:19.324" v="57915" actId="26606"/>
          <ac:spMkLst>
            <pc:docMk/>
            <pc:sldMk cId="2737686937" sldId="2494"/>
            <ac:spMk id="4" creationId="{2BBF28C7-4B0D-4ECC-9940-465F5988EE46}"/>
          </ac:spMkLst>
        </pc:spChg>
        <pc:spChg chg="add del">
          <ac:chgData name="paul meaney" userId="8f3b41ac-413d-46e0-bc97-8181c95bcdc2" providerId="ADAL" clId="{5787B42F-48D4-4548-BDDD-413B41CD9B01}" dt="2024-08-13T13:59:19.324" v="57915" actId="26606"/>
          <ac:spMkLst>
            <pc:docMk/>
            <pc:sldMk cId="2737686937" sldId="2494"/>
            <ac:spMk id="11" creationId="{FB5993E2-C02B-4335-ABA5-D8EC465551E3}"/>
          </ac:spMkLst>
        </pc:spChg>
        <pc:spChg chg="add del">
          <ac:chgData name="paul meaney" userId="8f3b41ac-413d-46e0-bc97-8181c95bcdc2" providerId="ADAL" clId="{5787B42F-48D4-4548-BDDD-413B41CD9B01}" dt="2024-08-13T13:59:19.324" v="57915" actId="26606"/>
          <ac:spMkLst>
            <pc:docMk/>
            <pc:sldMk cId="2737686937" sldId="2494"/>
            <ac:spMk id="13" creationId="{C0B801A2-5622-4BE8-9AD2-C337A2CD0022}"/>
          </ac:spMkLst>
        </pc:spChg>
        <pc:spChg chg="add del">
          <ac:chgData name="paul meaney" userId="8f3b41ac-413d-46e0-bc97-8181c95bcdc2" providerId="ADAL" clId="{5787B42F-48D4-4548-BDDD-413B41CD9B01}" dt="2024-08-13T13:59:19.324" v="57915" actId="26606"/>
          <ac:spMkLst>
            <pc:docMk/>
            <pc:sldMk cId="2737686937" sldId="2494"/>
            <ac:spMk id="15" creationId="{B7AF614F-5BC3-4086-99F5-B87C5847A071}"/>
          </ac:spMkLst>
        </pc:spChg>
        <pc:graphicFrameChg chg="add mod modGraphic">
          <ac:chgData name="paul meaney" userId="8f3b41ac-413d-46e0-bc97-8181c95bcdc2" providerId="ADAL" clId="{5787B42F-48D4-4548-BDDD-413B41CD9B01}" dt="2024-08-14T08:54:26.851" v="61576" actId="114"/>
          <ac:graphicFrameMkLst>
            <pc:docMk/>
            <pc:sldMk cId="2737686937" sldId="2494"/>
            <ac:graphicFrameMk id="6" creationId="{BFED7144-3A97-834C-C21F-16F21992E0E3}"/>
          </ac:graphicFrameMkLst>
        </pc:graphicFrameChg>
      </pc:sldChg>
      <pc:sldChg chg="addSp delSp modSp new mod setBg">
        <pc:chgData name="paul meaney" userId="8f3b41ac-413d-46e0-bc97-8181c95bcdc2" providerId="ADAL" clId="{5787B42F-48D4-4548-BDDD-413B41CD9B01}" dt="2024-08-13T14:01:36.666" v="58254" actId="26606"/>
        <pc:sldMkLst>
          <pc:docMk/>
          <pc:sldMk cId="2796092964" sldId="2495"/>
        </pc:sldMkLst>
        <pc:spChg chg="mod">
          <ac:chgData name="paul meaney" userId="8f3b41ac-413d-46e0-bc97-8181c95bcdc2" providerId="ADAL" clId="{5787B42F-48D4-4548-BDDD-413B41CD9B01}" dt="2024-08-13T14:01:36.666" v="58254" actId="26606"/>
          <ac:spMkLst>
            <pc:docMk/>
            <pc:sldMk cId="2796092964" sldId="2495"/>
            <ac:spMk id="2" creationId="{304682DE-EF24-6F1F-E348-FCC72E4F263A}"/>
          </ac:spMkLst>
        </pc:spChg>
        <pc:spChg chg="del mod">
          <ac:chgData name="paul meaney" userId="8f3b41ac-413d-46e0-bc97-8181c95bcdc2" providerId="ADAL" clId="{5787B42F-48D4-4548-BDDD-413B41CD9B01}" dt="2024-08-13T14:01:28.105" v="58251" actId="26606"/>
          <ac:spMkLst>
            <pc:docMk/>
            <pc:sldMk cId="2796092964" sldId="2495"/>
            <ac:spMk id="3" creationId="{AECC3F03-3ACA-A1DB-A29B-BD336FB47BE7}"/>
          </ac:spMkLst>
        </pc:spChg>
        <pc:spChg chg="mod">
          <ac:chgData name="paul meaney" userId="8f3b41ac-413d-46e0-bc97-8181c95bcdc2" providerId="ADAL" clId="{5787B42F-48D4-4548-BDDD-413B41CD9B01}" dt="2024-08-13T14:01:36.666" v="58254" actId="26606"/>
          <ac:spMkLst>
            <pc:docMk/>
            <pc:sldMk cId="2796092964" sldId="2495"/>
            <ac:spMk id="4" creationId="{7B08514A-4D5B-9247-C73A-60739208E8E6}"/>
          </ac:spMkLst>
        </pc:spChg>
        <pc:spChg chg="add del">
          <ac:chgData name="paul meaney" userId="8f3b41ac-413d-46e0-bc97-8181c95bcdc2" providerId="ADAL" clId="{5787B42F-48D4-4548-BDDD-413B41CD9B01}" dt="2024-08-13T14:01:33.850" v="58253" actId="26606"/>
          <ac:spMkLst>
            <pc:docMk/>
            <pc:sldMk cId="2796092964" sldId="2495"/>
            <ac:spMk id="11" creationId="{FB5993E2-C02B-4335-ABA5-D8EC465551E3}"/>
          </ac:spMkLst>
        </pc:spChg>
        <pc:spChg chg="add del">
          <ac:chgData name="paul meaney" userId="8f3b41ac-413d-46e0-bc97-8181c95bcdc2" providerId="ADAL" clId="{5787B42F-48D4-4548-BDDD-413B41CD9B01}" dt="2024-08-13T14:01:33.850" v="58253" actId="26606"/>
          <ac:spMkLst>
            <pc:docMk/>
            <pc:sldMk cId="2796092964" sldId="2495"/>
            <ac:spMk id="13" creationId="{C0B801A2-5622-4BE8-9AD2-C337A2CD0022}"/>
          </ac:spMkLst>
        </pc:spChg>
        <pc:spChg chg="add del">
          <ac:chgData name="paul meaney" userId="8f3b41ac-413d-46e0-bc97-8181c95bcdc2" providerId="ADAL" clId="{5787B42F-48D4-4548-BDDD-413B41CD9B01}" dt="2024-08-13T14:01:33.850" v="58253" actId="26606"/>
          <ac:spMkLst>
            <pc:docMk/>
            <pc:sldMk cId="2796092964" sldId="2495"/>
            <ac:spMk id="15" creationId="{B7AF614F-5BC3-4086-99F5-B87C5847A071}"/>
          </ac:spMkLst>
        </pc:spChg>
        <pc:spChg chg="add del">
          <ac:chgData name="paul meaney" userId="8f3b41ac-413d-46e0-bc97-8181c95bcdc2" providerId="ADAL" clId="{5787B42F-48D4-4548-BDDD-413B41CD9B01}" dt="2024-08-13T14:01:36.666" v="58254" actId="26606"/>
          <ac:spMkLst>
            <pc:docMk/>
            <pc:sldMk cId="2796092964" sldId="2495"/>
            <ac:spMk id="20" creationId="{FB5993E2-C02B-4335-ABA5-D8EC465551E3}"/>
          </ac:spMkLst>
        </pc:spChg>
        <pc:spChg chg="add del">
          <ac:chgData name="paul meaney" userId="8f3b41ac-413d-46e0-bc97-8181c95bcdc2" providerId="ADAL" clId="{5787B42F-48D4-4548-BDDD-413B41CD9B01}" dt="2024-08-13T14:01:36.666" v="58254" actId="26606"/>
          <ac:spMkLst>
            <pc:docMk/>
            <pc:sldMk cId="2796092964" sldId="2495"/>
            <ac:spMk id="22" creationId="{C0B801A2-5622-4BE8-9AD2-C337A2CD0022}"/>
          </ac:spMkLst>
        </pc:spChg>
        <pc:spChg chg="add del">
          <ac:chgData name="paul meaney" userId="8f3b41ac-413d-46e0-bc97-8181c95bcdc2" providerId="ADAL" clId="{5787B42F-48D4-4548-BDDD-413B41CD9B01}" dt="2024-08-13T14:01:36.666" v="58254" actId="26606"/>
          <ac:spMkLst>
            <pc:docMk/>
            <pc:sldMk cId="2796092964" sldId="2495"/>
            <ac:spMk id="24" creationId="{B7AF614F-5BC3-4086-99F5-B87C5847A071}"/>
          </ac:spMkLst>
        </pc:spChg>
        <pc:graphicFrameChg chg="add mod modGraphic">
          <ac:chgData name="paul meaney" userId="8f3b41ac-413d-46e0-bc97-8181c95bcdc2" providerId="ADAL" clId="{5787B42F-48D4-4548-BDDD-413B41CD9B01}" dt="2024-08-13T14:01:36.666" v="58254" actId="26606"/>
          <ac:graphicFrameMkLst>
            <pc:docMk/>
            <pc:sldMk cId="2796092964" sldId="2495"/>
            <ac:graphicFrameMk id="6" creationId="{8AE3B602-2694-F1F5-4454-60FB5F072659}"/>
          </ac:graphicFrameMkLst>
        </pc:graphicFrameChg>
      </pc:sldChg>
      <pc:sldChg chg="addSp delSp modSp new mod setBg">
        <pc:chgData name="paul meaney" userId="8f3b41ac-413d-46e0-bc97-8181c95bcdc2" providerId="ADAL" clId="{5787B42F-48D4-4548-BDDD-413B41CD9B01}" dt="2024-08-13T15:11:51.721" v="59044" actId="114"/>
        <pc:sldMkLst>
          <pc:docMk/>
          <pc:sldMk cId="3291210143" sldId="2496"/>
        </pc:sldMkLst>
        <pc:spChg chg="mod">
          <ac:chgData name="paul meaney" userId="8f3b41ac-413d-46e0-bc97-8181c95bcdc2" providerId="ADAL" clId="{5787B42F-48D4-4548-BDDD-413B41CD9B01}" dt="2024-08-13T15:10:59.199" v="59036" actId="26606"/>
          <ac:spMkLst>
            <pc:docMk/>
            <pc:sldMk cId="3291210143" sldId="2496"/>
            <ac:spMk id="2" creationId="{D718C2E6-1EC9-CFD0-D29A-8EFFBF097F67}"/>
          </ac:spMkLst>
        </pc:spChg>
        <pc:spChg chg="del mod">
          <ac:chgData name="paul meaney" userId="8f3b41ac-413d-46e0-bc97-8181c95bcdc2" providerId="ADAL" clId="{5787B42F-48D4-4548-BDDD-413B41CD9B01}" dt="2024-08-13T15:10:59.199" v="59036" actId="26606"/>
          <ac:spMkLst>
            <pc:docMk/>
            <pc:sldMk cId="3291210143" sldId="2496"/>
            <ac:spMk id="3" creationId="{4B80F585-F151-CED2-D29E-0AD88476CD04}"/>
          </ac:spMkLst>
        </pc:spChg>
        <pc:spChg chg="mod">
          <ac:chgData name="paul meaney" userId="8f3b41ac-413d-46e0-bc97-8181c95bcdc2" providerId="ADAL" clId="{5787B42F-48D4-4548-BDDD-413B41CD9B01}" dt="2024-08-13T15:10:59.199" v="59036" actId="26606"/>
          <ac:spMkLst>
            <pc:docMk/>
            <pc:sldMk cId="3291210143" sldId="2496"/>
            <ac:spMk id="4" creationId="{2BB2EB6C-44A8-1009-5D3F-0A3225C7C02B}"/>
          </ac:spMkLst>
        </pc:spChg>
        <pc:spChg chg="add">
          <ac:chgData name="paul meaney" userId="8f3b41ac-413d-46e0-bc97-8181c95bcdc2" providerId="ADAL" clId="{5787B42F-48D4-4548-BDDD-413B41CD9B01}" dt="2024-08-13T15:11:12.072" v="59038" actId="26606"/>
          <ac:spMkLst>
            <pc:docMk/>
            <pc:sldMk cId="3291210143" sldId="2496"/>
            <ac:spMk id="13" creationId="{154480E5-678B-478F-9170-46502C5FB3E3}"/>
          </ac:spMkLst>
        </pc:spChg>
        <pc:spChg chg="add">
          <ac:chgData name="paul meaney" userId="8f3b41ac-413d-46e0-bc97-8181c95bcdc2" providerId="ADAL" clId="{5787B42F-48D4-4548-BDDD-413B41CD9B01}" dt="2024-08-13T15:11:12.072" v="59038" actId="26606"/>
          <ac:spMkLst>
            <pc:docMk/>
            <pc:sldMk cId="3291210143" sldId="2496"/>
            <ac:spMk id="15" creationId="{B598D875-841B-47A7-B4C8-237DBCE2FBC7}"/>
          </ac:spMkLst>
        </pc:spChg>
        <pc:graphicFrameChg chg="add mod modGraphic">
          <ac:chgData name="paul meaney" userId="8f3b41ac-413d-46e0-bc97-8181c95bcdc2" providerId="ADAL" clId="{5787B42F-48D4-4548-BDDD-413B41CD9B01}" dt="2024-08-13T15:11:51.721" v="59044" actId="114"/>
          <ac:graphicFrameMkLst>
            <pc:docMk/>
            <pc:sldMk cId="3291210143" sldId="2496"/>
            <ac:graphicFrameMk id="6" creationId="{5DD7CE6F-7A55-7CA3-4F96-F3098D1BCB1F}"/>
          </ac:graphicFrameMkLst>
        </pc:graphicFrameChg>
        <pc:cxnChg chg="add">
          <ac:chgData name="paul meaney" userId="8f3b41ac-413d-46e0-bc97-8181c95bcdc2" providerId="ADAL" clId="{5787B42F-48D4-4548-BDDD-413B41CD9B01}" dt="2024-08-13T15:11:12.072" v="59038" actId="26606"/>
          <ac:cxnSpMkLst>
            <pc:docMk/>
            <pc:sldMk cId="3291210143" sldId="2496"/>
            <ac:cxnSpMk id="11" creationId="{E9F7CBA9-9D9B-479F-AAB5-BF785971CD85}"/>
          </ac:cxnSpMkLst>
        </pc:cxnChg>
      </pc:sldChg>
      <pc:sldChg chg="addSp delSp modSp new mod setBg">
        <pc:chgData name="paul meaney" userId="8f3b41ac-413d-46e0-bc97-8181c95bcdc2" providerId="ADAL" clId="{5787B42F-48D4-4548-BDDD-413B41CD9B01}" dt="2024-08-13T15:58:55.137" v="59906" actId="114"/>
        <pc:sldMkLst>
          <pc:docMk/>
          <pc:sldMk cId="1692933982" sldId="2497"/>
        </pc:sldMkLst>
        <pc:spChg chg="mod">
          <ac:chgData name="paul meaney" userId="8f3b41ac-413d-46e0-bc97-8181c95bcdc2" providerId="ADAL" clId="{5787B42F-48D4-4548-BDDD-413B41CD9B01}" dt="2024-08-13T15:57:33.047" v="59816" actId="26606"/>
          <ac:spMkLst>
            <pc:docMk/>
            <pc:sldMk cId="1692933982" sldId="2497"/>
            <ac:spMk id="2" creationId="{5D174D29-A810-1895-0ED8-40BAF27DD7F4}"/>
          </ac:spMkLst>
        </pc:spChg>
        <pc:spChg chg="del mod">
          <ac:chgData name="paul meaney" userId="8f3b41ac-413d-46e0-bc97-8181c95bcdc2" providerId="ADAL" clId="{5787B42F-48D4-4548-BDDD-413B41CD9B01}" dt="2024-08-13T15:57:19.929" v="59812" actId="26606"/>
          <ac:spMkLst>
            <pc:docMk/>
            <pc:sldMk cId="1692933982" sldId="2497"/>
            <ac:spMk id="3" creationId="{64641CF7-8A1A-0779-79D3-2C8D30D38BEF}"/>
          </ac:spMkLst>
        </pc:spChg>
        <pc:spChg chg="mod">
          <ac:chgData name="paul meaney" userId="8f3b41ac-413d-46e0-bc97-8181c95bcdc2" providerId="ADAL" clId="{5787B42F-48D4-4548-BDDD-413B41CD9B01}" dt="2024-08-13T15:57:28.530" v="59815" actId="26606"/>
          <ac:spMkLst>
            <pc:docMk/>
            <pc:sldMk cId="1692933982" sldId="2497"/>
            <ac:spMk id="4" creationId="{D60EE6CA-6BE4-3977-BC91-4C2DA575813C}"/>
          </ac:spMkLst>
        </pc:spChg>
        <pc:spChg chg="add del">
          <ac:chgData name="paul meaney" userId="8f3b41ac-413d-46e0-bc97-8181c95bcdc2" providerId="ADAL" clId="{5787B42F-48D4-4548-BDDD-413B41CD9B01}" dt="2024-08-13T15:57:25.017" v="59814" actId="26606"/>
          <ac:spMkLst>
            <pc:docMk/>
            <pc:sldMk cId="1692933982" sldId="2497"/>
            <ac:spMk id="11" creationId="{FB5993E2-C02B-4335-ABA5-D8EC465551E3}"/>
          </ac:spMkLst>
        </pc:spChg>
        <pc:spChg chg="add del">
          <ac:chgData name="paul meaney" userId="8f3b41ac-413d-46e0-bc97-8181c95bcdc2" providerId="ADAL" clId="{5787B42F-48D4-4548-BDDD-413B41CD9B01}" dt="2024-08-13T15:57:25.017" v="59814" actId="26606"/>
          <ac:spMkLst>
            <pc:docMk/>
            <pc:sldMk cId="1692933982" sldId="2497"/>
            <ac:spMk id="13" creationId="{C0B801A2-5622-4BE8-9AD2-C337A2CD0022}"/>
          </ac:spMkLst>
        </pc:spChg>
        <pc:spChg chg="add del">
          <ac:chgData name="paul meaney" userId="8f3b41ac-413d-46e0-bc97-8181c95bcdc2" providerId="ADAL" clId="{5787B42F-48D4-4548-BDDD-413B41CD9B01}" dt="2024-08-13T15:57:25.017" v="59814" actId="26606"/>
          <ac:spMkLst>
            <pc:docMk/>
            <pc:sldMk cId="1692933982" sldId="2497"/>
            <ac:spMk id="15" creationId="{B7AF614F-5BC3-4086-99F5-B87C5847A071}"/>
          </ac:spMkLst>
        </pc:spChg>
        <pc:spChg chg="add del">
          <ac:chgData name="paul meaney" userId="8f3b41ac-413d-46e0-bc97-8181c95bcdc2" providerId="ADAL" clId="{5787B42F-48D4-4548-BDDD-413B41CD9B01}" dt="2024-08-13T15:57:28.530" v="59815" actId="26606"/>
          <ac:spMkLst>
            <pc:docMk/>
            <pc:sldMk cId="1692933982" sldId="2497"/>
            <ac:spMk id="20" creationId="{FB5993E2-C02B-4335-ABA5-D8EC465551E3}"/>
          </ac:spMkLst>
        </pc:spChg>
        <pc:spChg chg="add del">
          <ac:chgData name="paul meaney" userId="8f3b41ac-413d-46e0-bc97-8181c95bcdc2" providerId="ADAL" clId="{5787B42F-48D4-4548-BDDD-413B41CD9B01}" dt="2024-08-13T15:57:28.530" v="59815" actId="26606"/>
          <ac:spMkLst>
            <pc:docMk/>
            <pc:sldMk cId="1692933982" sldId="2497"/>
            <ac:spMk id="22" creationId="{C0B801A2-5622-4BE8-9AD2-C337A2CD0022}"/>
          </ac:spMkLst>
        </pc:spChg>
        <pc:spChg chg="add del">
          <ac:chgData name="paul meaney" userId="8f3b41ac-413d-46e0-bc97-8181c95bcdc2" providerId="ADAL" clId="{5787B42F-48D4-4548-BDDD-413B41CD9B01}" dt="2024-08-13T15:57:28.530" v="59815" actId="26606"/>
          <ac:spMkLst>
            <pc:docMk/>
            <pc:sldMk cId="1692933982" sldId="2497"/>
            <ac:spMk id="24" creationId="{B7AF614F-5BC3-4086-99F5-B87C5847A071}"/>
          </ac:spMkLst>
        </pc:spChg>
        <pc:spChg chg="add del">
          <ac:chgData name="paul meaney" userId="8f3b41ac-413d-46e0-bc97-8181c95bcdc2" providerId="ADAL" clId="{5787B42F-48D4-4548-BDDD-413B41CD9B01}" dt="2024-08-13T15:57:33.047" v="59816" actId="26606"/>
          <ac:spMkLst>
            <pc:docMk/>
            <pc:sldMk cId="1692933982" sldId="2497"/>
            <ac:spMk id="29" creationId="{F9E80720-23E6-4B89-B77E-04A7689F1BA8}"/>
          </ac:spMkLst>
        </pc:spChg>
        <pc:spChg chg="add del">
          <ac:chgData name="paul meaney" userId="8f3b41ac-413d-46e0-bc97-8181c95bcdc2" providerId="ADAL" clId="{5787B42F-48D4-4548-BDDD-413B41CD9B01}" dt="2024-08-13T15:57:33.047" v="59816" actId="26606"/>
          <ac:spMkLst>
            <pc:docMk/>
            <pc:sldMk cId="1692933982" sldId="2497"/>
            <ac:spMk id="31" creationId="{CD1D3CA1-3EB6-41F3-A419-8424B56BE63A}"/>
          </ac:spMkLst>
        </pc:spChg>
        <pc:spChg chg="add del">
          <ac:chgData name="paul meaney" userId="8f3b41ac-413d-46e0-bc97-8181c95bcdc2" providerId="ADAL" clId="{5787B42F-48D4-4548-BDDD-413B41CD9B01}" dt="2024-08-13T15:57:33.047" v="59816" actId="26606"/>
          <ac:spMkLst>
            <pc:docMk/>
            <pc:sldMk cId="1692933982" sldId="2497"/>
            <ac:spMk id="33" creationId="{4D87F7B2-AA36-4B58-BC2C-1BBA135E8B6B}"/>
          </ac:spMkLst>
        </pc:spChg>
        <pc:graphicFrameChg chg="add mod modGraphic">
          <ac:chgData name="paul meaney" userId="8f3b41ac-413d-46e0-bc97-8181c95bcdc2" providerId="ADAL" clId="{5787B42F-48D4-4548-BDDD-413B41CD9B01}" dt="2024-08-13T15:58:55.137" v="59906" actId="114"/>
          <ac:graphicFrameMkLst>
            <pc:docMk/>
            <pc:sldMk cId="1692933982" sldId="2497"/>
            <ac:graphicFrameMk id="6" creationId="{7C10A932-5F04-C908-636A-9E07856FA0AA}"/>
          </ac:graphicFrameMkLst>
        </pc:graphicFrameChg>
      </pc:sldChg>
      <pc:sldChg chg="modSp new del mod">
        <pc:chgData name="paul meaney" userId="8f3b41ac-413d-46e0-bc97-8181c95bcdc2" providerId="ADAL" clId="{5787B42F-48D4-4548-BDDD-413B41CD9B01}" dt="2024-08-14T07:59:47.598" v="60561" actId="47"/>
        <pc:sldMkLst>
          <pc:docMk/>
          <pc:sldMk cId="1970020337" sldId="2498"/>
        </pc:sldMkLst>
        <pc:spChg chg="mod">
          <ac:chgData name="paul meaney" userId="8f3b41ac-413d-46e0-bc97-8181c95bcdc2" providerId="ADAL" clId="{5787B42F-48D4-4548-BDDD-413B41CD9B01}" dt="2024-08-14T07:56:53.507" v="60217" actId="20577"/>
          <ac:spMkLst>
            <pc:docMk/>
            <pc:sldMk cId="1970020337" sldId="2498"/>
            <ac:spMk id="2" creationId="{26CA002B-E778-4DB6-6142-E962948BE795}"/>
          </ac:spMkLst>
        </pc:spChg>
        <pc:spChg chg="mod">
          <ac:chgData name="paul meaney" userId="8f3b41ac-413d-46e0-bc97-8181c95bcdc2" providerId="ADAL" clId="{5787B42F-48D4-4548-BDDD-413B41CD9B01}" dt="2024-08-14T07:59:43.401" v="60559" actId="21"/>
          <ac:spMkLst>
            <pc:docMk/>
            <pc:sldMk cId="1970020337" sldId="2498"/>
            <ac:spMk id="3" creationId="{BEB15459-72C4-2873-6E36-341DA8A8BF55}"/>
          </ac:spMkLst>
        </pc:spChg>
      </pc:sldChg>
      <pc:sldChg chg="modSp add mod">
        <pc:chgData name="paul meaney" userId="8f3b41ac-413d-46e0-bc97-8181c95bcdc2" providerId="ADAL" clId="{5787B42F-48D4-4548-BDDD-413B41CD9B01}" dt="2024-08-14T08:37:47.626" v="61441" actId="20577"/>
        <pc:sldMkLst>
          <pc:docMk/>
          <pc:sldMk cId="4047321825" sldId="2498"/>
        </pc:sldMkLst>
        <pc:spChg chg="mod">
          <ac:chgData name="paul meaney" userId="8f3b41ac-413d-46e0-bc97-8181c95bcdc2" providerId="ADAL" clId="{5787B42F-48D4-4548-BDDD-413B41CD9B01}" dt="2024-08-14T08:34:08.656" v="60928" actId="20577"/>
          <ac:spMkLst>
            <pc:docMk/>
            <pc:sldMk cId="4047321825" sldId="2498"/>
            <ac:spMk id="2" creationId="{5E5F9853-B2CB-69B1-3781-F94E6CE547D3}"/>
          </ac:spMkLst>
        </pc:spChg>
        <pc:graphicFrameChg chg="add mod">
          <ac:chgData name="paul meaney" userId="8f3b41ac-413d-46e0-bc97-8181c95bcdc2" providerId="ADAL" clId="{5787B42F-48D4-4548-BDDD-413B41CD9B01}" dt="2024-08-14T08:37:47.626" v="61441" actId="20577"/>
          <ac:graphicFrameMkLst>
            <pc:docMk/>
            <pc:sldMk cId="4047321825" sldId="2498"/>
            <ac:graphicFrameMk id="6" creationId="{31A963CF-7179-A630-200C-2D34D0EEAF42}"/>
          </ac:graphicFrameMkLst>
        </pc:graphicFrameChg>
      </pc:sldChg>
      <pc:sldChg chg="modSp add mod">
        <pc:chgData name="paul meaney" userId="8f3b41ac-413d-46e0-bc97-8181c95bcdc2" providerId="ADAL" clId="{5787B42F-48D4-4548-BDDD-413B41CD9B01}" dt="2024-08-14T08:38:44.227" v="61544" actId="114"/>
        <pc:sldMkLst>
          <pc:docMk/>
          <pc:sldMk cId="3930994795" sldId="2499"/>
        </pc:sldMkLst>
        <pc:spChg chg="mod">
          <ac:chgData name="paul meaney" userId="8f3b41ac-413d-46e0-bc97-8181c95bcdc2" providerId="ADAL" clId="{5787B42F-48D4-4548-BDDD-413B41CD9B01}" dt="2024-08-14T08:35:29.642" v="61126" actId="20577"/>
          <ac:spMkLst>
            <pc:docMk/>
            <pc:sldMk cId="3930994795" sldId="2499"/>
            <ac:spMk id="2" creationId="{5E5F9853-B2CB-69B1-3781-F94E6CE547D3}"/>
          </ac:spMkLst>
        </pc:spChg>
        <pc:graphicFrameChg chg="add mod">
          <ac:chgData name="paul meaney" userId="8f3b41ac-413d-46e0-bc97-8181c95bcdc2" providerId="ADAL" clId="{5787B42F-48D4-4548-BDDD-413B41CD9B01}" dt="2024-08-14T08:38:44.227" v="61544" actId="114"/>
          <ac:graphicFrameMkLst>
            <pc:docMk/>
            <pc:sldMk cId="3930994795" sldId="2499"/>
            <ac:graphicFrameMk id="6" creationId="{31A963CF-7179-A630-200C-2D34D0EEAF42}"/>
          </ac:graphicFrameMkLst>
        </pc:graphicFrameChg>
      </pc:sldChg>
    </pc:docChg>
  </pc:docChgLst>
  <pc:docChgLst>
    <pc:chgData name="paul meaney" userId="8f3b41ac-413d-46e0-bc97-8181c95bcdc2" providerId="ADAL" clId="{81FE8143-92EA-4F45-AD47-1E3F33DCCC3E}"/>
    <pc:docChg chg="undo custSel addSld delSld modSld sldOrd modSection">
      <pc:chgData name="paul meaney" userId="8f3b41ac-413d-46e0-bc97-8181c95bcdc2" providerId="ADAL" clId="{81FE8143-92EA-4F45-AD47-1E3F33DCCC3E}" dt="2024-08-23T15:07:35.905" v="25498" actId="114"/>
      <pc:docMkLst>
        <pc:docMk/>
      </pc:docMkLst>
      <pc:sldChg chg="modSp add mod setBg">
        <pc:chgData name="paul meaney" userId="8f3b41ac-413d-46e0-bc97-8181c95bcdc2" providerId="ADAL" clId="{81FE8143-92EA-4F45-AD47-1E3F33DCCC3E}" dt="2024-08-22T11:35:41.957" v="9084"/>
        <pc:sldMkLst>
          <pc:docMk/>
          <pc:sldMk cId="1559317422" sldId="475"/>
        </pc:sldMkLst>
        <pc:spChg chg="mod">
          <ac:chgData name="paul meaney" userId="8f3b41ac-413d-46e0-bc97-8181c95bcdc2" providerId="ADAL" clId="{81FE8143-92EA-4F45-AD47-1E3F33DCCC3E}" dt="2024-08-22T11:35:25.370" v="9078"/>
          <ac:spMkLst>
            <pc:docMk/>
            <pc:sldMk cId="1559317422" sldId="475"/>
            <ac:spMk id="2" creationId="{489C404E-29DB-4D8A-8A90-AA5996AFDCC2}"/>
          </ac:spMkLst>
        </pc:spChg>
        <pc:graphicFrameChg chg="mod">
          <ac:chgData name="paul meaney" userId="8f3b41ac-413d-46e0-bc97-8181c95bcdc2" providerId="ADAL" clId="{81FE8143-92EA-4F45-AD47-1E3F33DCCC3E}" dt="2024-08-22T11:35:41.957" v="9084"/>
          <ac:graphicFrameMkLst>
            <pc:docMk/>
            <pc:sldMk cId="1559317422" sldId="475"/>
            <ac:graphicFrameMk id="6" creationId="{DDFC6A37-85CA-4DD4-8B05-0333DD21AC9B}"/>
          </ac:graphicFrameMkLst>
        </pc:graphicFrameChg>
      </pc:sldChg>
      <pc:sldChg chg="modSp">
        <pc:chgData name="paul meaney" userId="8f3b41ac-413d-46e0-bc97-8181c95bcdc2" providerId="ADAL" clId="{81FE8143-92EA-4F45-AD47-1E3F33DCCC3E}" dt="2024-08-21T10:57:01.570" v="26" actId="20577"/>
        <pc:sldMkLst>
          <pc:docMk/>
          <pc:sldMk cId="2840469309" sldId="579"/>
        </pc:sldMkLst>
        <pc:spChg chg="mod">
          <ac:chgData name="paul meaney" userId="8f3b41ac-413d-46e0-bc97-8181c95bcdc2" providerId="ADAL" clId="{81FE8143-92EA-4F45-AD47-1E3F33DCCC3E}" dt="2024-08-21T10:57:01.570" v="26" actId="20577"/>
          <ac:spMkLst>
            <pc:docMk/>
            <pc:sldMk cId="2840469309" sldId="579"/>
            <ac:spMk id="2" creationId="{00000000-0000-0000-0000-000000000000}"/>
          </ac:spMkLst>
        </pc:spChg>
      </pc:sldChg>
      <pc:sldChg chg="modSp mod">
        <pc:chgData name="paul meaney" userId="8f3b41ac-413d-46e0-bc97-8181c95bcdc2" providerId="ADAL" clId="{81FE8143-92EA-4F45-AD47-1E3F33DCCC3E}" dt="2024-08-21T11:01:15.248" v="116" actId="20577"/>
        <pc:sldMkLst>
          <pc:docMk/>
          <pc:sldMk cId="1393632131" sldId="1130"/>
        </pc:sldMkLst>
        <pc:spChg chg="mod">
          <ac:chgData name="paul meaney" userId="8f3b41ac-413d-46e0-bc97-8181c95bcdc2" providerId="ADAL" clId="{81FE8143-92EA-4F45-AD47-1E3F33DCCC3E}" dt="2024-08-21T11:01:15.248" v="116" actId="20577"/>
          <ac:spMkLst>
            <pc:docMk/>
            <pc:sldMk cId="1393632131" sldId="1130"/>
            <ac:spMk id="2" creationId="{00000000-0000-0000-0000-000000000000}"/>
          </ac:spMkLst>
        </pc:spChg>
      </pc:sldChg>
      <pc:sldChg chg="modSp mod">
        <pc:chgData name="paul meaney" userId="8f3b41ac-413d-46e0-bc97-8181c95bcdc2" providerId="ADAL" clId="{81FE8143-92EA-4F45-AD47-1E3F33DCCC3E}" dt="2024-08-21T10:59:41.494" v="90" actId="255"/>
        <pc:sldMkLst>
          <pc:docMk/>
          <pc:sldMk cId="3324909653" sldId="1131"/>
        </pc:sldMkLst>
        <pc:graphicFrameChg chg="mod modGraphic">
          <ac:chgData name="paul meaney" userId="8f3b41ac-413d-46e0-bc97-8181c95bcdc2" providerId="ADAL" clId="{81FE8143-92EA-4F45-AD47-1E3F33DCCC3E}" dt="2024-08-21T10:59:41.494" v="90" actId="255"/>
          <ac:graphicFrameMkLst>
            <pc:docMk/>
            <pc:sldMk cId="3324909653" sldId="1131"/>
            <ac:graphicFrameMk id="5" creationId="{A89DD026-4768-03CE-DA60-2511582ACC6C}"/>
          </ac:graphicFrameMkLst>
        </pc:graphicFrameChg>
      </pc:sldChg>
      <pc:sldChg chg="add del">
        <pc:chgData name="paul meaney" userId="8f3b41ac-413d-46e0-bc97-8181c95bcdc2" providerId="ADAL" clId="{81FE8143-92EA-4F45-AD47-1E3F33DCCC3E}" dt="2024-08-23T08:46:54.292" v="13085" actId="2696"/>
        <pc:sldMkLst>
          <pc:docMk/>
          <pc:sldMk cId="54638752" sldId="1955"/>
        </pc:sldMkLst>
      </pc:sldChg>
      <pc:sldChg chg="modSp add mod setBg">
        <pc:chgData name="paul meaney" userId="8f3b41ac-413d-46e0-bc97-8181c95bcdc2" providerId="ADAL" clId="{81FE8143-92EA-4F45-AD47-1E3F33DCCC3E}" dt="2024-08-22T11:23:47.115" v="8178" actId="114"/>
        <pc:sldMkLst>
          <pc:docMk/>
          <pc:sldMk cId="4054979043" sldId="2216"/>
        </pc:sldMkLst>
        <pc:spChg chg="mod">
          <ac:chgData name="paul meaney" userId="8f3b41ac-413d-46e0-bc97-8181c95bcdc2" providerId="ADAL" clId="{81FE8143-92EA-4F45-AD47-1E3F33DCCC3E}" dt="2024-08-22T11:23:20.497" v="8109" actId="20577"/>
          <ac:spMkLst>
            <pc:docMk/>
            <pc:sldMk cId="4054979043" sldId="2216"/>
            <ac:spMk id="2" creationId="{5711B0F0-46F6-3476-62CF-C99CF7DFCD57}"/>
          </ac:spMkLst>
        </pc:spChg>
        <pc:graphicFrameChg chg="mod">
          <ac:chgData name="paul meaney" userId="8f3b41ac-413d-46e0-bc97-8181c95bcdc2" providerId="ADAL" clId="{81FE8143-92EA-4F45-AD47-1E3F33DCCC3E}" dt="2024-08-22T11:23:47.115" v="8178" actId="114"/>
          <ac:graphicFrameMkLst>
            <pc:docMk/>
            <pc:sldMk cId="4054979043" sldId="2216"/>
            <ac:graphicFrameMk id="6" creationId="{4E6B86FD-B7CA-8FEE-4801-6BFDA20F6CE3}"/>
          </ac:graphicFrameMkLst>
        </pc:graphicFrameChg>
      </pc:sldChg>
      <pc:sldChg chg="modSp add setBg">
        <pc:chgData name="paul meaney" userId="8f3b41ac-413d-46e0-bc97-8181c95bcdc2" providerId="ADAL" clId="{81FE8143-92EA-4F45-AD47-1E3F33DCCC3E}" dt="2024-08-22T11:24:07.684" v="8199" actId="20577"/>
        <pc:sldMkLst>
          <pc:docMk/>
          <pc:sldMk cId="1757255764" sldId="2217"/>
        </pc:sldMkLst>
        <pc:graphicFrameChg chg="mod">
          <ac:chgData name="paul meaney" userId="8f3b41ac-413d-46e0-bc97-8181c95bcdc2" providerId="ADAL" clId="{81FE8143-92EA-4F45-AD47-1E3F33DCCC3E}" dt="2024-08-22T11:24:07.684" v="8199" actId="20577"/>
          <ac:graphicFrameMkLst>
            <pc:docMk/>
            <pc:sldMk cId="1757255764" sldId="2217"/>
            <ac:graphicFrameMk id="7" creationId="{D504B4BD-EEDB-7160-D236-DEBDB47FD73D}"/>
          </ac:graphicFrameMkLst>
        </pc:graphicFrameChg>
      </pc:sldChg>
      <pc:sldChg chg="modSp add setBg">
        <pc:chgData name="paul meaney" userId="8f3b41ac-413d-46e0-bc97-8181c95bcdc2" providerId="ADAL" clId="{81FE8143-92EA-4F45-AD47-1E3F33DCCC3E}" dt="2024-08-22T13:18:51.308" v="10088"/>
        <pc:sldMkLst>
          <pc:docMk/>
          <pc:sldMk cId="3395201934" sldId="2218"/>
        </pc:sldMkLst>
        <pc:graphicFrameChg chg="mod">
          <ac:chgData name="paul meaney" userId="8f3b41ac-413d-46e0-bc97-8181c95bcdc2" providerId="ADAL" clId="{81FE8143-92EA-4F45-AD47-1E3F33DCCC3E}" dt="2024-08-22T13:18:51.308" v="10088"/>
          <ac:graphicFrameMkLst>
            <pc:docMk/>
            <pc:sldMk cId="3395201934" sldId="2218"/>
            <ac:graphicFrameMk id="6" creationId="{C8C92065-40CD-8B32-D14F-C93206AFDC21}"/>
          </ac:graphicFrameMkLst>
        </pc:graphicFrameChg>
      </pc:sldChg>
      <pc:sldChg chg="modSp add mod">
        <pc:chgData name="paul meaney" userId="8f3b41ac-413d-46e0-bc97-8181c95bcdc2" providerId="ADAL" clId="{81FE8143-92EA-4F45-AD47-1E3F33DCCC3E}" dt="2024-08-22T11:24:41.455" v="8232"/>
        <pc:sldMkLst>
          <pc:docMk/>
          <pc:sldMk cId="2515066978" sldId="2221"/>
        </pc:sldMkLst>
        <pc:spChg chg="mod">
          <ac:chgData name="paul meaney" userId="8f3b41ac-413d-46e0-bc97-8181c95bcdc2" providerId="ADAL" clId="{81FE8143-92EA-4F45-AD47-1E3F33DCCC3E}" dt="2024-08-22T11:24:22.483" v="8213" actId="20577"/>
          <ac:spMkLst>
            <pc:docMk/>
            <pc:sldMk cId="2515066978" sldId="2221"/>
            <ac:spMk id="13" creationId="{EF9E948E-D7D4-06A9-704B-66B6FDC3BEE9}"/>
          </ac:spMkLst>
        </pc:spChg>
        <pc:graphicFrameChg chg="mod modGraphic">
          <ac:chgData name="paul meaney" userId="8f3b41ac-413d-46e0-bc97-8181c95bcdc2" providerId="ADAL" clId="{81FE8143-92EA-4F45-AD47-1E3F33DCCC3E}" dt="2024-08-22T11:24:41.455" v="8232"/>
          <ac:graphicFrameMkLst>
            <pc:docMk/>
            <pc:sldMk cId="2515066978" sldId="2221"/>
            <ac:graphicFrameMk id="9" creationId="{C3A82DD8-13CD-DA16-4F0D-770B9050ED14}"/>
          </ac:graphicFrameMkLst>
        </pc:graphicFrameChg>
      </pc:sldChg>
      <pc:sldChg chg="add setBg">
        <pc:chgData name="paul meaney" userId="8f3b41ac-413d-46e0-bc97-8181c95bcdc2" providerId="ADAL" clId="{81FE8143-92EA-4F45-AD47-1E3F33DCCC3E}" dt="2024-08-22T11:19:54.421" v="7708"/>
        <pc:sldMkLst>
          <pc:docMk/>
          <pc:sldMk cId="1732564843" sldId="2226"/>
        </pc:sldMkLst>
      </pc:sldChg>
      <pc:sldChg chg="modSp add mod">
        <pc:chgData name="paul meaney" userId="8f3b41ac-413d-46e0-bc97-8181c95bcdc2" providerId="ADAL" clId="{81FE8143-92EA-4F45-AD47-1E3F33DCCC3E}" dt="2024-08-22T11:24:38.715" v="8231"/>
        <pc:sldMkLst>
          <pc:docMk/>
          <pc:sldMk cId="1349875423" sldId="2229"/>
        </pc:sldMkLst>
        <pc:spChg chg="mod">
          <ac:chgData name="paul meaney" userId="8f3b41ac-413d-46e0-bc97-8181c95bcdc2" providerId="ADAL" clId="{81FE8143-92EA-4F45-AD47-1E3F33DCCC3E}" dt="2024-08-22T11:24:29.506" v="8224" actId="20577"/>
          <ac:spMkLst>
            <pc:docMk/>
            <pc:sldMk cId="1349875423" sldId="2229"/>
            <ac:spMk id="2" creationId="{7A2F2BB4-5533-E72D-B46B-491EAF04B8C2}"/>
          </ac:spMkLst>
        </pc:spChg>
        <pc:graphicFrameChg chg="mod modGraphic">
          <ac:chgData name="paul meaney" userId="8f3b41ac-413d-46e0-bc97-8181c95bcdc2" providerId="ADAL" clId="{81FE8143-92EA-4F45-AD47-1E3F33DCCC3E}" dt="2024-08-22T11:24:38.715" v="8231"/>
          <ac:graphicFrameMkLst>
            <pc:docMk/>
            <pc:sldMk cId="1349875423" sldId="2229"/>
            <ac:graphicFrameMk id="9" creationId="{C3A82DD8-13CD-DA16-4F0D-770B9050ED14}"/>
          </ac:graphicFrameMkLst>
        </pc:graphicFrameChg>
      </pc:sldChg>
      <pc:sldChg chg="modSp add">
        <pc:chgData name="paul meaney" userId="8f3b41ac-413d-46e0-bc97-8181c95bcdc2" providerId="ADAL" clId="{81FE8143-92EA-4F45-AD47-1E3F33DCCC3E}" dt="2024-08-22T11:24:52.082" v="8234"/>
        <pc:sldMkLst>
          <pc:docMk/>
          <pc:sldMk cId="2861281481" sldId="2230"/>
        </pc:sldMkLst>
        <pc:graphicFrameChg chg="mod">
          <ac:chgData name="paul meaney" userId="8f3b41ac-413d-46e0-bc97-8181c95bcdc2" providerId="ADAL" clId="{81FE8143-92EA-4F45-AD47-1E3F33DCCC3E}" dt="2024-08-22T11:24:52.082" v="8234"/>
          <ac:graphicFrameMkLst>
            <pc:docMk/>
            <pc:sldMk cId="2861281481" sldId="2230"/>
            <ac:graphicFrameMk id="9" creationId="{C3A82DD8-13CD-DA16-4F0D-770B9050ED14}"/>
          </ac:graphicFrameMkLst>
        </pc:graphicFrameChg>
      </pc:sldChg>
      <pc:sldChg chg="modSp add mod">
        <pc:chgData name="paul meaney" userId="8f3b41ac-413d-46e0-bc97-8181c95bcdc2" providerId="ADAL" clId="{81FE8143-92EA-4F45-AD47-1E3F33DCCC3E}" dt="2024-08-22T11:25:50.682" v="8288" actId="20577"/>
        <pc:sldMkLst>
          <pc:docMk/>
          <pc:sldMk cId="935392385" sldId="2231"/>
        </pc:sldMkLst>
        <pc:spChg chg="mod">
          <ac:chgData name="paul meaney" userId="8f3b41ac-413d-46e0-bc97-8181c95bcdc2" providerId="ADAL" clId="{81FE8143-92EA-4F45-AD47-1E3F33DCCC3E}" dt="2024-08-22T11:25:31.394" v="8256" actId="20577"/>
          <ac:spMkLst>
            <pc:docMk/>
            <pc:sldMk cId="935392385" sldId="2231"/>
            <ac:spMk id="2" creationId="{7A2F2BB4-5533-E72D-B46B-491EAF04B8C2}"/>
          </ac:spMkLst>
        </pc:spChg>
        <pc:spChg chg="mod">
          <ac:chgData name="paul meaney" userId="8f3b41ac-413d-46e0-bc97-8181c95bcdc2" providerId="ADAL" clId="{81FE8143-92EA-4F45-AD47-1E3F33DCCC3E}" dt="2024-08-22T11:25:50.682" v="8288" actId="20577"/>
          <ac:spMkLst>
            <pc:docMk/>
            <pc:sldMk cId="935392385" sldId="2231"/>
            <ac:spMk id="13" creationId="{EF9E948E-D7D4-06A9-704B-66B6FDC3BEE9}"/>
          </ac:spMkLst>
        </pc:spChg>
        <pc:grpChg chg="mod">
          <ac:chgData name="paul meaney" userId="8f3b41ac-413d-46e0-bc97-8181c95bcdc2" providerId="ADAL" clId="{81FE8143-92EA-4F45-AD47-1E3F33DCCC3E}" dt="2024-08-22T11:25:03.712" v="8238" actId="1076"/>
          <ac:grpSpMkLst>
            <pc:docMk/>
            <pc:sldMk cId="935392385" sldId="2231"/>
            <ac:grpSpMk id="14" creationId="{5F8B2DD5-38C7-004C-498A-1390D33E9E25}"/>
          </ac:grpSpMkLst>
        </pc:grpChg>
        <pc:graphicFrameChg chg="mod">
          <ac:chgData name="paul meaney" userId="8f3b41ac-413d-46e0-bc97-8181c95bcdc2" providerId="ADAL" clId="{81FE8143-92EA-4F45-AD47-1E3F33DCCC3E}" dt="2024-08-22T11:24:58.897" v="8237"/>
          <ac:graphicFrameMkLst>
            <pc:docMk/>
            <pc:sldMk cId="935392385" sldId="2231"/>
            <ac:graphicFrameMk id="9" creationId="{C3A82DD8-13CD-DA16-4F0D-770B9050ED14}"/>
          </ac:graphicFrameMkLst>
        </pc:graphicFrameChg>
      </pc:sldChg>
      <pc:sldChg chg="add setBg">
        <pc:chgData name="paul meaney" userId="8f3b41ac-413d-46e0-bc97-8181c95bcdc2" providerId="ADAL" clId="{81FE8143-92EA-4F45-AD47-1E3F33DCCC3E}" dt="2024-08-22T11:19:54.421" v="7708"/>
        <pc:sldMkLst>
          <pc:docMk/>
          <pc:sldMk cId="3451620851" sldId="2232"/>
        </pc:sldMkLst>
      </pc:sldChg>
      <pc:sldChg chg="modSp add">
        <pc:chgData name="paul meaney" userId="8f3b41ac-413d-46e0-bc97-8181c95bcdc2" providerId="ADAL" clId="{81FE8143-92EA-4F45-AD47-1E3F33DCCC3E}" dt="2024-08-22T13:28:00.676" v="11040" actId="20577"/>
        <pc:sldMkLst>
          <pc:docMk/>
          <pc:sldMk cId="4259404995" sldId="2233"/>
        </pc:sldMkLst>
        <pc:graphicFrameChg chg="mod">
          <ac:chgData name="paul meaney" userId="8f3b41ac-413d-46e0-bc97-8181c95bcdc2" providerId="ADAL" clId="{81FE8143-92EA-4F45-AD47-1E3F33DCCC3E}" dt="2024-08-22T13:28:00.676" v="11040" actId="20577"/>
          <ac:graphicFrameMkLst>
            <pc:docMk/>
            <pc:sldMk cId="4259404995" sldId="2233"/>
            <ac:graphicFrameMk id="8" creationId="{7E105155-F172-66A5-7B1D-79D6897C9D46}"/>
          </ac:graphicFrameMkLst>
        </pc:graphicFrameChg>
      </pc:sldChg>
      <pc:sldChg chg="add del setBg">
        <pc:chgData name="paul meaney" userId="8f3b41ac-413d-46e0-bc97-8181c95bcdc2" providerId="ADAL" clId="{81FE8143-92EA-4F45-AD47-1E3F33DCCC3E}" dt="2024-08-22T13:27:33.890" v="10979" actId="47"/>
        <pc:sldMkLst>
          <pc:docMk/>
          <pc:sldMk cId="3646674183" sldId="2234"/>
        </pc:sldMkLst>
      </pc:sldChg>
      <pc:sldChg chg="add del">
        <pc:chgData name="paul meaney" userId="8f3b41ac-413d-46e0-bc97-8181c95bcdc2" providerId="ADAL" clId="{81FE8143-92EA-4F45-AD47-1E3F33DCCC3E}" dt="2024-08-21T10:59:48.588" v="91" actId="47"/>
        <pc:sldMkLst>
          <pc:docMk/>
          <pc:sldMk cId="1285845079" sldId="2502"/>
        </pc:sldMkLst>
      </pc:sldChg>
      <pc:sldChg chg="modSp add mod ord">
        <pc:chgData name="paul meaney" userId="8f3b41ac-413d-46e0-bc97-8181c95bcdc2" providerId="ADAL" clId="{81FE8143-92EA-4F45-AD47-1E3F33DCCC3E}" dt="2024-08-21T10:59:10.742" v="85"/>
        <pc:sldMkLst>
          <pc:docMk/>
          <pc:sldMk cId="1850533834" sldId="2503"/>
        </pc:sldMkLst>
        <pc:graphicFrameChg chg="mod modGraphic">
          <ac:chgData name="paul meaney" userId="8f3b41ac-413d-46e0-bc97-8181c95bcdc2" providerId="ADAL" clId="{81FE8143-92EA-4F45-AD47-1E3F33DCCC3E}" dt="2024-08-21T10:59:05.348" v="83" actId="798"/>
          <ac:graphicFrameMkLst>
            <pc:docMk/>
            <pc:sldMk cId="1850533834" sldId="2503"/>
            <ac:graphicFrameMk id="5" creationId="{A89DD026-4768-03CE-DA60-2511582ACC6C}"/>
          </ac:graphicFrameMkLst>
        </pc:graphicFrameChg>
      </pc:sldChg>
      <pc:sldChg chg="modSp add mod">
        <pc:chgData name="paul meaney" userId="8f3b41ac-413d-46e0-bc97-8181c95bcdc2" providerId="ADAL" clId="{81FE8143-92EA-4F45-AD47-1E3F33DCCC3E}" dt="2024-08-21T11:00:20.205" v="95" actId="255"/>
        <pc:sldMkLst>
          <pc:docMk/>
          <pc:sldMk cId="1797797254" sldId="2504"/>
        </pc:sldMkLst>
        <pc:graphicFrameChg chg="mod modGraphic">
          <ac:chgData name="paul meaney" userId="8f3b41ac-413d-46e0-bc97-8181c95bcdc2" providerId="ADAL" clId="{81FE8143-92EA-4F45-AD47-1E3F33DCCC3E}" dt="2024-08-21T11:00:20.205" v="95" actId="255"/>
          <ac:graphicFrameMkLst>
            <pc:docMk/>
            <pc:sldMk cId="1797797254" sldId="2504"/>
            <ac:graphicFrameMk id="5" creationId="{A89DD026-4768-03CE-DA60-2511582ACC6C}"/>
          </ac:graphicFrameMkLst>
        </pc:graphicFrameChg>
      </pc:sldChg>
      <pc:sldChg chg="modSp add mod">
        <pc:chgData name="paul meaney" userId="8f3b41ac-413d-46e0-bc97-8181c95bcdc2" providerId="ADAL" clId="{81FE8143-92EA-4F45-AD47-1E3F33DCCC3E}" dt="2024-08-21T11:01:49.921" v="187" actId="20577"/>
        <pc:sldMkLst>
          <pc:docMk/>
          <pc:sldMk cId="2158769091" sldId="2505"/>
        </pc:sldMkLst>
        <pc:spChg chg="mod">
          <ac:chgData name="paul meaney" userId="8f3b41ac-413d-46e0-bc97-8181c95bcdc2" providerId="ADAL" clId="{81FE8143-92EA-4F45-AD47-1E3F33DCCC3E}" dt="2024-08-21T11:01:49.921" v="187" actId="20577"/>
          <ac:spMkLst>
            <pc:docMk/>
            <pc:sldMk cId="2158769091" sldId="2505"/>
            <ac:spMk id="2" creationId="{00000000-0000-0000-0000-000000000000}"/>
          </ac:spMkLst>
        </pc:spChg>
      </pc:sldChg>
      <pc:sldChg chg="modSp add mod">
        <pc:chgData name="paul meaney" userId="8f3b41ac-413d-46e0-bc97-8181c95bcdc2" providerId="ADAL" clId="{81FE8143-92EA-4F45-AD47-1E3F33DCCC3E}" dt="2024-08-21T11:02:03.304" v="209" actId="20577"/>
        <pc:sldMkLst>
          <pc:docMk/>
          <pc:sldMk cId="3669484337" sldId="2506"/>
        </pc:sldMkLst>
        <pc:spChg chg="mod">
          <ac:chgData name="paul meaney" userId="8f3b41ac-413d-46e0-bc97-8181c95bcdc2" providerId="ADAL" clId="{81FE8143-92EA-4F45-AD47-1E3F33DCCC3E}" dt="2024-08-21T11:02:03.304" v="209" actId="20577"/>
          <ac:spMkLst>
            <pc:docMk/>
            <pc:sldMk cId="3669484337" sldId="2506"/>
            <ac:spMk id="2" creationId="{00000000-0000-0000-0000-000000000000}"/>
          </ac:spMkLst>
        </pc:spChg>
      </pc:sldChg>
      <pc:sldChg chg="modSp add mod">
        <pc:chgData name="paul meaney" userId="8f3b41ac-413d-46e0-bc97-8181c95bcdc2" providerId="ADAL" clId="{81FE8143-92EA-4F45-AD47-1E3F33DCCC3E}" dt="2024-08-21T11:02:14.798" v="221" actId="20577"/>
        <pc:sldMkLst>
          <pc:docMk/>
          <pc:sldMk cId="1561250328" sldId="2507"/>
        </pc:sldMkLst>
        <pc:spChg chg="mod">
          <ac:chgData name="paul meaney" userId="8f3b41ac-413d-46e0-bc97-8181c95bcdc2" providerId="ADAL" clId="{81FE8143-92EA-4F45-AD47-1E3F33DCCC3E}" dt="2024-08-21T11:02:14.798" v="221" actId="20577"/>
          <ac:spMkLst>
            <pc:docMk/>
            <pc:sldMk cId="1561250328" sldId="2507"/>
            <ac:spMk id="2" creationId="{00000000-0000-0000-0000-000000000000}"/>
          </ac:spMkLst>
        </pc:spChg>
      </pc:sldChg>
      <pc:sldChg chg="modSp add mod">
        <pc:chgData name="paul meaney" userId="8f3b41ac-413d-46e0-bc97-8181c95bcdc2" providerId="ADAL" clId="{81FE8143-92EA-4F45-AD47-1E3F33DCCC3E}" dt="2024-08-21T11:02:29.787" v="256" actId="20577"/>
        <pc:sldMkLst>
          <pc:docMk/>
          <pc:sldMk cId="1320846531" sldId="2508"/>
        </pc:sldMkLst>
        <pc:spChg chg="mod">
          <ac:chgData name="paul meaney" userId="8f3b41ac-413d-46e0-bc97-8181c95bcdc2" providerId="ADAL" clId="{81FE8143-92EA-4F45-AD47-1E3F33DCCC3E}" dt="2024-08-21T11:02:29.787" v="256" actId="20577"/>
          <ac:spMkLst>
            <pc:docMk/>
            <pc:sldMk cId="1320846531" sldId="2508"/>
            <ac:spMk id="2" creationId="{00000000-0000-0000-0000-000000000000}"/>
          </ac:spMkLst>
        </pc:spChg>
      </pc:sldChg>
      <pc:sldChg chg="modSp add mod">
        <pc:chgData name="paul meaney" userId="8f3b41ac-413d-46e0-bc97-8181c95bcdc2" providerId="ADAL" clId="{81FE8143-92EA-4F45-AD47-1E3F33DCCC3E}" dt="2024-08-21T11:02:38.920" v="276" actId="20577"/>
        <pc:sldMkLst>
          <pc:docMk/>
          <pc:sldMk cId="1122907464" sldId="2509"/>
        </pc:sldMkLst>
        <pc:spChg chg="mod">
          <ac:chgData name="paul meaney" userId="8f3b41ac-413d-46e0-bc97-8181c95bcdc2" providerId="ADAL" clId="{81FE8143-92EA-4F45-AD47-1E3F33DCCC3E}" dt="2024-08-21T11:02:38.920" v="276" actId="20577"/>
          <ac:spMkLst>
            <pc:docMk/>
            <pc:sldMk cId="1122907464" sldId="2509"/>
            <ac:spMk id="2" creationId="{00000000-0000-0000-0000-000000000000}"/>
          </ac:spMkLst>
        </pc:spChg>
      </pc:sldChg>
      <pc:sldChg chg="modSp add mod">
        <pc:chgData name="paul meaney" userId="8f3b41ac-413d-46e0-bc97-8181c95bcdc2" providerId="ADAL" clId="{81FE8143-92EA-4F45-AD47-1E3F33DCCC3E}" dt="2024-08-21T11:02:54.250" v="314" actId="20577"/>
        <pc:sldMkLst>
          <pc:docMk/>
          <pc:sldMk cId="1267618452" sldId="2510"/>
        </pc:sldMkLst>
        <pc:spChg chg="mod">
          <ac:chgData name="paul meaney" userId="8f3b41ac-413d-46e0-bc97-8181c95bcdc2" providerId="ADAL" clId="{81FE8143-92EA-4F45-AD47-1E3F33DCCC3E}" dt="2024-08-21T11:02:54.250" v="314" actId="20577"/>
          <ac:spMkLst>
            <pc:docMk/>
            <pc:sldMk cId="1267618452" sldId="2510"/>
            <ac:spMk id="2" creationId="{00000000-0000-0000-0000-000000000000}"/>
          </ac:spMkLst>
        </pc:spChg>
      </pc:sldChg>
      <pc:sldChg chg="modSp add mod">
        <pc:chgData name="paul meaney" userId="8f3b41ac-413d-46e0-bc97-8181c95bcdc2" providerId="ADAL" clId="{81FE8143-92EA-4F45-AD47-1E3F33DCCC3E}" dt="2024-08-21T11:03:02.425" v="332" actId="20577"/>
        <pc:sldMkLst>
          <pc:docMk/>
          <pc:sldMk cId="3917522343" sldId="2511"/>
        </pc:sldMkLst>
        <pc:spChg chg="mod">
          <ac:chgData name="paul meaney" userId="8f3b41ac-413d-46e0-bc97-8181c95bcdc2" providerId="ADAL" clId="{81FE8143-92EA-4F45-AD47-1E3F33DCCC3E}" dt="2024-08-21T11:03:02.425" v="332" actId="20577"/>
          <ac:spMkLst>
            <pc:docMk/>
            <pc:sldMk cId="3917522343" sldId="2511"/>
            <ac:spMk id="2" creationId="{00000000-0000-0000-0000-000000000000}"/>
          </ac:spMkLst>
        </pc:spChg>
      </pc:sldChg>
      <pc:sldChg chg="modSp add mod">
        <pc:chgData name="paul meaney" userId="8f3b41ac-413d-46e0-bc97-8181c95bcdc2" providerId="ADAL" clId="{81FE8143-92EA-4F45-AD47-1E3F33DCCC3E}" dt="2024-08-21T11:03:16.601" v="343" actId="20577"/>
        <pc:sldMkLst>
          <pc:docMk/>
          <pc:sldMk cId="1916393542" sldId="2512"/>
        </pc:sldMkLst>
        <pc:spChg chg="mod">
          <ac:chgData name="paul meaney" userId="8f3b41ac-413d-46e0-bc97-8181c95bcdc2" providerId="ADAL" clId="{81FE8143-92EA-4F45-AD47-1E3F33DCCC3E}" dt="2024-08-21T11:03:16.601" v="343" actId="20577"/>
          <ac:spMkLst>
            <pc:docMk/>
            <pc:sldMk cId="1916393542" sldId="2512"/>
            <ac:spMk id="2" creationId="{00000000-0000-0000-0000-000000000000}"/>
          </ac:spMkLst>
        </pc:spChg>
      </pc:sldChg>
      <pc:sldChg chg="modSp add mod">
        <pc:chgData name="paul meaney" userId="8f3b41ac-413d-46e0-bc97-8181c95bcdc2" providerId="ADAL" clId="{81FE8143-92EA-4F45-AD47-1E3F33DCCC3E}" dt="2024-08-21T11:03:41.698" v="366" actId="20577"/>
        <pc:sldMkLst>
          <pc:docMk/>
          <pc:sldMk cId="525686168" sldId="2513"/>
        </pc:sldMkLst>
        <pc:spChg chg="mod">
          <ac:chgData name="paul meaney" userId="8f3b41ac-413d-46e0-bc97-8181c95bcdc2" providerId="ADAL" clId="{81FE8143-92EA-4F45-AD47-1E3F33DCCC3E}" dt="2024-08-21T11:03:41.698" v="366" actId="20577"/>
          <ac:spMkLst>
            <pc:docMk/>
            <pc:sldMk cId="525686168" sldId="2513"/>
            <ac:spMk id="2" creationId="{00000000-0000-0000-0000-000000000000}"/>
          </ac:spMkLst>
        </pc:spChg>
      </pc:sldChg>
      <pc:sldChg chg="modSp add mod">
        <pc:chgData name="paul meaney" userId="8f3b41ac-413d-46e0-bc97-8181c95bcdc2" providerId="ADAL" clId="{81FE8143-92EA-4F45-AD47-1E3F33DCCC3E}" dt="2024-08-21T11:03:35.690" v="358" actId="20577"/>
        <pc:sldMkLst>
          <pc:docMk/>
          <pc:sldMk cId="1838892082" sldId="2514"/>
        </pc:sldMkLst>
        <pc:spChg chg="mod">
          <ac:chgData name="paul meaney" userId="8f3b41ac-413d-46e0-bc97-8181c95bcdc2" providerId="ADAL" clId="{81FE8143-92EA-4F45-AD47-1E3F33DCCC3E}" dt="2024-08-21T11:03:35.690" v="358" actId="20577"/>
          <ac:spMkLst>
            <pc:docMk/>
            <pc:sldMk cId="1838892082" sldId="2514"/>
            <ac:spMk id="2" creationId="{00000000-0000-0000-0000-000000000000}"/>
          </ac:spMkLst>
        </pc:spChg>
      </pc:sldChg>
      <pc:sldChg chg="add">
        <pc:chgData name="paul meaney" userId="8f3b41ac-413d-46e0-bc97-8181c95bcdc2" providerId="ADAL" clId="{81FE8143-92EA-4F45-AD47-1E3F33DCCC3E}" dt="2024-08-21T11:03:38.241" v="359" actId="2890"/>
        <pc:sldMkLst>
          <pc:docMk/>
          <pc:sldMk cId="841072899" sldId="2515"/>
        </pc:sldMkLst>
      </pc:sldChg>
      <pc:sldChg chg="new del">
        <pc:chgData name="paul meaney" userId="8f3b41ac-413d-46e0-bc97-8181c95bcdc2" providerId="ADAL" clId="{81FE8143-92EA-4F45-AD47-1E3F33DCCC3E}" dt="2024-08-21T11:03:57.838" v="369" actId="47"/>
        <pc:sldMkLst>
          <pc:docMk/>
          <pc:sldMk cId="1013046445" sldId="2516"/>
        </pc:sldMkLst>
      </pc:sldChg>
      <pc:sldChg chg="modSp add mod">
        <pc:chgData name="paul meaney" userId="8f3b41ac-413d-46e0-bc97-8181c95bcdc2" providerId="ADAL" clId="{81FE8143-92EA-4F45-AD47-1E3F33DCCC3E}" dt="2024-08-21T11:04:05.391" v="393" actId="20577"/>
        <pc:sldMkLst>
          <pc:docMk/>
          <pc:sldMk cId="394070695" sldId="2517"/>
        </pc:sldMkLst>
        <pc:spChg chg="mod">
          <ac:chgData name="paul meaney" userId="8f3b41ac-413d-46e0-bc97-8181c95bcdc2" providerId="ADAL" clId="{81FE8143-92EA-4F45-AD47-1E3F33DCCC3E}" dt="2024-08-21T11:04:05.391" v="393" actId="20577"/>
          <ac:spMkLst>
            <pc:docMk/>
            <pc:sldMk cId="394070695" sldId="2517"/>
            <ac:spMk id="2" creationId="{00000000-0000-0000-0000-000000000000}"/>
          </ac:spMkLst>
        </pc:spChg>
      </pc:sldChg>
      <pc:sldChg chg="modSp add mod">
        <pc:chgData name="paul meaney" userId="8f3b41ac-413d-46e0-bc97-8181c95bcdc2" providerId="ADAL" clId="{81FE8143-92EA-4F45-AD47-1E3F33DCCC3E}" dt="2024-08-21T11:04:21.809" v="415" actId="20577"/>
        <pc:sldMkLst>
          <pc:docMk/>
          <pc:sldMk cId="577903724" sldId="2518"/>
        </pc:sldMkLst>
        <pc:spChg chg="mod">
          <ac:chgData name="paul meaney" userId="8f3b41ac-413d-46e0-bc97-8181c95bcdc2" providerId="ADAL" clId="{81FE8143-92EA-4F45-AD47-1E3F33DCCC3E}" dt="2024-08-21T11:04:21.809" v="415" actId="20577"/>
          <ac:spMkLst>
            <pc:docMk/>
            <pc:sldMk cId="577903724" sldId="2518"/>
            <ac:spMk id="2" creationId="{00000000-0000-0000-0000-000000000000}"/>
          </ac:spMkLst>
        </pc:spChg>
      </pc:sldChg>
      <pc:sldChg chg="modSp add mod">
        <pc:chgData name="paul meaney" userId="8f3b41ac-413d-46e0-bc97-8181c95bcdc2" providerId="ADAL" clId="{81FE8143-92EA-4F45-AD47-1E3F33DCCC3E}" dt="2024-08-21T11:04:31.576" v="435" actId="20577"/>
        <pc:sldMkLst>
          <pc:docMk/>
          <pc:sldMk cId="1540528077" sldId="2519"/>
        </pc:sldMkLst>
        <pc:spChg chg="mod">
          <ac:chgData name="paul meaney" userId="8f3b41ac-413d-46e0-bc97-8181c95bcdc2" providerId="ADAL" clId="{81FE8143-92EA-4F45-AD47-1E3F33DCCC3E}" dt="2024-08-21T11:04:31.576" v="435" actId="20577"/>
          <ac:spMkLst>
            <pc:docMk/>
            <pc:sldMk cId="1540528077" sldId="2519"/>
            <ac:spMk id="2" creationId="{00000000-0000-0000-0000-000000000000}"/>
          </ac:spMkLst>
        </pc:spChg>
      </pc:sldChg>
      <pc:sldChg chg="modSp add mod">
        <pc:chgData name="paul meaney" userId="8f3b41ac-413d-46e0-bc97-8181c95bcdc2" providerId="ADAL" clId="{81FE8143-92EA-4F45-AD47-1E3F33DCCC3E}" dt="2024-08-21T11:04:41.353" v="457" actId="20577"/>
        <pc:sldMkLst>
          <pc:docMk/>
          <pc:sldMk cId="355370749" sldId="2520"/>
        </pc:sldMkLst>
        <pc:spChg chg="mod">
          <ac:chgData name="paul meaney" userId="8f3b41ac-413d-46e0-bc97-8181c95bcdc2" providerId="ADAL" clId="{81FE8143-92EA-4F45-AD47-1E3F33DCCC3E}" dt="2024-08-21T11:04:41.353" v="457" actId="20577"/>
          <ac:spMkLst>
            <pc:docMk/>
            <pc:sldMk cId="355370749" sldId="2520"/>
            <ac:spMk id="2" creationId="{00000000-0000-0000-0000-000000000000}"/>
          </ac:spMkLst>
        </pc:spChg>
      </pc:sldChg>
      <pc:sldChg chg="modSp add mod">
        <pc:chgData name="paul meaney" userId="8f3b41ac-413d-46e0-bc97-8181c95bcdc2" providerId="ADAL" clId="{81FE8143-92EA-4F45-AD47-1E3F33DCCC3E}" dt="2024-08-21T11:04:58.593" v="491" actId="20577"/>
        <pc:sldMkLst>
          <pc:docMk/>
          <pc:sldMk cId="1876012776" sldId="2521"/>
        </pc:sldMkLst>
        <pc:spChg chg="mod">
          <ac:chgData name="paul meaney" userId="8f3b41ac-413d-46e0-bc97-8181c95bcdc2" providerId="ADAL" clId="{81FE8143-92EA-4F45-AD47-1E3F33DCCC3E}" dt="2024-08-21T11:04:58.593" v="491" actId="20577"/>
          <ac:spMkLst>
            <pc:docMk/>
            <pc:sldMk cId="1876012776" sldId="2521"/>
            <ac:spMk id="2" creationId="{00000000-0000-0000-0000-000000000000}"/>
          </ac:spMkLst>
        </pc:spChg>
      </pc:sldChg>
      <pc:sldChg chg="modSp add mod">
        <pc:chgData name="paul meaney" userId="8f3b41ac-413d-46e0-bc97-8181c95bcdc2" providerId="ADAL" clId="{81FE8143-92EA-4F45-AD47-1E3F33DCCC3E}" dt="2024-08-21T11:05:11.772" v="515" actId="20577"/>
        <pc:sldMkLst>
          <pc:docMk/>
          <pc:sldMk cId="3479803714" sldId="2522"/>
        </pc:sldMkLst>
        <pc:spChg chg="mod">
          <ac:chgData name="paul meaney" userId="8f3b41ac-413d-46e0-bc97-8181c95bcdc2" providerId="ADAL" clId="{81FE8143-92EA-4F45-AD47-1E3F33DCCC3E}" dt="2024-08-21T11:05:11.772" v="515" actId="20577"/>
          <ac:spMkLst>
            <pc:docMk/>
            <pc:sldMk cId="3479803714" sldId="2522"/>
            <ac:spMk id="2" creationId="{00000000-0000-0000-0000-000000000000}"/>
          </ac:spMkLst>
        </pc:spChg>
      </pc:sldChg>
      <pc:sldChg chg="modSp add mod">
        <pc:chgData name="paul meaney" userId="8f3b41ac-413d-46e0-bc97-8181c95bcdc2" providerId="ADAL" clId="{81FE8143-92EA-4F45-AD47-1E3F33DCCC3E}" dt="2024-08-21T11:05:20.251" v="526" actId="20577"/>
        <pc:sldMkLst>
          <pc:docMk/>
          <pc:sldMk cId="3903853312" sldId="2523"/>
        </pc:sldMkLst>
        <pc:spChg chg="mod">
          <ac:chgData name="paul meaney" userId="8f3b41ac-413d-46e0-bc97-8181c95bcdc2" providerId="ADAL" clId="{81FE8143-92EA-4F45-AD47-1E3F33DCCC3E}" dt="2024-08-21T11:05:20.251" v="526" actId="20577"/>
          <ac:spMkLst>
            <pc:docMk/>
            <pc:sldMk cId="3903853312" sldId="2523"/>
            <ac:spMk id="2" creationId="{00000000-0000-0000-0000-000000000000}"/>
          </ac:spMkLst>
        </pc:spChg>
      </pc:sldChg>
      <pc:sldChg chg="modSp add mod">
        <pc:chgData name="paul meaney" userId="8f3b41ac-413d-46e0-bc97-8181c95bcdc2" providerId="ADAL" clId="{81FE8143-92EA-4F45-AD47-1E3F33DCCC3E}" dt="2024-08-21T11:05:32.498" v="550" actId="20577"/>
        <pc:sldMkLst>
          <pc:docMk/>
          <pc:sldMk cId="3559953313" sldId="2524"/>
        </pc:sldMkLst>
        <pc:spChg chg="mod">
          <ac:chgData name="paul meaney" userId="8f3b41ac-413d-46e0-bc97-8181c95bcdc2" providerId="ADAL" clId="{81FE8143-92EA-4F45-AD47-1E3F33DCCC3E}" dt="2024-08-21T11:05:32.498" v="550" actId="20577"/>
          <ac:spMkLst>
            <pc:docMk/>
            <pc:sldMk cId="3559953313" sldId="2524"/>
            <ac:spMk id="2" creationId="{00000000-0000-0000-0000-000000000000}"/>
          </ac:spMkLst>
        </pc:spChg>
      </pc:sldChg>
      <pc:sldChg chg="modSp add mod">
        <pc:chgData name="paul meaney" userId="8f3b41ac-413d-46e0-bc97-8181c95bcdc2" providerId="ADAL" clId="{81FE8143-92EA-4F45-AD47-1E3F33DCCC3E}" dt="2024-08-21T11:05:38.603" v="559" actId="20577"/>
        <pc:sldMkLst>
          <pc:docMk/>
          <pc:sldMk cId="1405304966" sldId="2525"/>
        </pc:sldMkLst>
        <pc:spChg chg="mod">
          <ac:chgData name="paul meaney" userId="8f3b41ac-413d-46e0-bc97-8181c95bcdc2" providerId="ADAL" clId="{81FE8143-92EA-4F45-AD47-1E3F33DCCC3E}" dt="2024-08-21T11:05:38.603" v="559" actId="20577"/>
          <ac:spMkLst>
            <pc:docMk/>
            <pc:sldMk cId="1405304966" sldId="2525"/>
            <ac:spMk id="2" creationId="{00000000-0000-0000-0000-000000000000}"/>
          </ac:spMkLst>
        </pc:spChg>
      </pc:sldChg>
      <pc:sldChg chg="modSp add mod">
        <pc:chgData name="paul meaney" userId="8f3b41ac-413d-46e0-bc97-8181c95bcdc2" providerId="ADAL" clId="{81FE8143-92EA-4F45-AD47-1E3F33DCCC3E}" dt="2024-08-21T11:05:45.849" v="569" actId="20577"/>
        <pc:sldMkLst>
          <pc:docMk/>
          <pc:sldMk cId="1913780323" sldId="2526"/>
        </pc:sldMkLst>
        <pc:spChg chg="mod">
          <ac:chgData name="paul meaney" userId="8f3b41ac-413d-46e0-bc97-8181c95bcdc2" providerId="ADAL" clId="{81FE8143-92EA-4F45-AD47-1E3F33DCCC3E}" dt="2024-08-21T11:05:45.849" v="569" actId="20577"/>
          <ac:spMkLst>
            <pc:docMk/>
            <pc:sldMk cId="1913780323" sldId="2526"/>
            <ac:spMk id="2" creationId="{00000000-0000-0000-0000-000000000000}"/>
          </ac:spMkLst>
        </pc:spChg>
      </pc:sldChg>
      <pc:sldChg chg="modSp add mod">
        <pc:chgData name="paul meaney" userId="8f3b41ac-413d-46e0-bc97-8181c95bcdc2" providerId="ADAL" clId="{81FE8143-92EA-4F45-AD47-1E3F33DCCC3E}" dt="2024-08-21T11:05:55.416" v="589" actId="20577"/>
        <pc:sldMkLst>
          <pc:docMk/>
          <pc:sldMk cId="2218570173" sldId="2527"/>
        </pc:sldMkLst>
        <pc:spChg chg="mod">
          <ac:chgData name="paul meaney" userId="8f3b41ac-413d-46e0-bc97-8181c95bcdc2" providerId="ADAL" clId="{81FE8143-92EA-4F45-AD47-1E3F33DCCC3E}" dt="2024-08-21T11:05:55.416" v="589" actId="20577"/>
          <ac:spMkLst>
            <pc:docMk/>
            <pc:sldMk cId="2218570173" sldId="2527"/>
            <ac:spMk id="2" creationId="{00000000-0000-0000-0000-000000000000}"/>
          </ac:spMkLst>
        </pc:spChg>
      </pc:sldChg>
      <pc:sldChg chg="modSp add mod">
        <pc:chgData name="paul meaney" userId="8f3b41ac-413d-46e0-bc97-8181c95bcdc2" providerId="ADAL" clId="{81FE8143-92EA-4F45-AD47-1E3F33DCCC3E}" dt="2024-08-21T11:06:11.481" v="616" actId="313"/>
        <pc:sldMkLst>
          <pc:docMk/>
          <pc:sldMk cId="2108798614" sldId="2528"/>
        </pc:sldMkLst>
        <pc:spChg chg="mod">
          <ac:chgData name="paul meaney" userId="8f3b41ac-413d-46e0-bc97-8181c95bcdc2" providerId="ADAL" clId="{81FE8143-92EA-4F45-AD47-1E3F33DCCC3E}" dt="2024-08-21T11:06:11.481" v="616" actId="313"/>
          <ac:spMkLst>
            <pc:docMk/>
            <pc:sldMk cId="2108798614" sldId="2528"/>
            <ac:spMk id="2" creationId="{00000000-0000-0000-0000-000000000000}"/>
          </ac:spMkLst>
        </pc:spChg>
      </pc:sldChg>
      <pc:sldChg chg="modSp add mod">
        <pc:chgData name="paul meaney" userId="8f3b41ac-413d-46e0-bc97-8181c95bcdc2" providerId="ADAL" clId="{81FE8143-92EA-4F45-AD47-1E3F33DCCC3E}" dt="2024-08-21T11:06:20.883" v="628" actId="20577"/>
        <pc:sldMkLst>
          <pc:docMk/>
          <pc:sldMk cId="2004014936" sldId="2529"/>
        </pc:sldMkLst>
        <pc:spChg chg="mod">
          <ac:chgData name="paul meaney" userId="8f3b41ac-413d-46e0-bc97-8181c95bcdc2" providerId="ADAL" clId="{81FE8143-92EA-4F45-AD47-1E3F33DCCC3E}" dt="2024-08-21T11:06:20.883" v="628" actId="20577"/>
          <ac:spMkLst>
            <pc:docMk/>
            <pc:sldMk cId="2004014936" sldId="2529"/>
            <ac:spMk id="2" creationId="{00000000-0000-0000-0000-000000000000}"/>
          </ac:spMkLst>
        </pc:spChg>
      </pc:sldChg>
      <pc:sldChg chg="modSp add mod">
        <pc:chgData name="paul meaney" userId="8f3b41ac-413d-46e0-bc97-8181c95bcdc2" providerId="ADAL" clId="{81FE8143-92EA-4F45-AD47-1E3F33DCCC3E}" dt="2024-08-21T11:06:47.306" v="679" actId="20577"/>
        <pc:sldMkLst>
          <pc:docMk/>
          <pc:sldMk cId="2277788129" sldId="2530"/>
        </pc:sldMkLst>
        <pc:spChg chg="mod">
          <ac:chgData name="paul meaney" userId="8f3b41ac-413d-46e0-bc97-8181c95bcdc2" providerId="ADAL" clId="{81FE8143-92EA-4F45-AD47-1E3F33DCCC3E}" dt="2024-08-21T11:06:47.306" v="679" actId="20577"/>
          <ac:spMkLst>
            <pc:docMk/>
            <pc:sldMk cId="2277788129" sldId="2530"/>
            <ac:spMk id="2" creationId="{00000000-0000-0000-0000-000000000000}"/>
          </ac:spMkLst>
        </pc:spChg>
      </pc:sldChg>
      <pc:sldChg chg="modSp add mod">
        <pc:chgData name="paul meaney" userId="8f3b41ac-413d-46e0-bc97-8181c95bcdc2" providerId="ADAL" clId="{81FE8143-92EA-4F45-AD47-1E3F33DCCC3E}" dt="2024-08-21T11:06:55.113" v="696" actId="20577"/>
        <pc:sldMkLst>
          <pc:docMk/>
          <pc:sldMk cId="3726569564" sldId="2531"/>
        </pc:sldMkLst>
        <pc:spChg chg="mod">
          <ac:chgData name="paul meaney" userId="8f3b41ac-413d-46e0-bc97-8181c95bcdc2" providerId="ADAL" clId="{81FE8143-92EA-4F45-AD47-1E3F33DCCC3E}" dt="2024-08-21T11:06:55.113" v="696" actId="20577"/>
          <ac:spMkLst>
            <pc:docMk/>
            <pc:sldMk cId="3726569564" sldId="2531"/>
            <ac:spMk id="2" creationId="{00000000-0000-0000-0000-000000000000}"/>
          </ac:spMkLst>
        </pc:spChg>
      </pc:sldChg>
      <pc:sldChg chg="new del">
        <pc:chgData name="paul meaney" userId="8f3b41ac-413d-46e0-bc97-8181c95bcdc2" providerId="ADAL" clId="{81FE8143-92EA-4F45-AD47-1E3F33DCCC3E}" dt="2024-08-21T11:07:20.521" v="726" actId="47"/>
        <pc:sldMkLst>
          <pc:docMk/>
          <pc:sldMk cId="4268671952" sldId="2532"/>
        </pc:sldMkLst>
      </pc:sldChg>
      <pc:sldChg chg="modSp add mod">
        <pc:chgData name="paul meaney" userId="8f3b41ac-413d-46e0-bc97-8181c95bcdc2" providerId="ADAL" clId="{81FE8143-92EA-4F45-AD47-1E3F33DCCC3E}" dt="2024-08-21T11:07:09.562" v="710" actId="20577"/>
        <pc:sldMkLst>
          <pc:docMk/>
          <pc:sldMk cId="4279877958" sldId="2533"/>
        </pc:sldMkLst>
        <pc:spChg chg="mod">
          <ac:chgData name="paul meaney" userId="8f3b41ac-413d-46e0-bc97-8181c95bcdc2" providerId="ADAL" clId="{81FE8143-92EA-4F45-AD47-1E3F33DCCC3E}" dt="2024-08-21T11:07:09.562" v="710" actId="20577"/>
          <ac:spMkLst>
            <pc:docMk/>
            <pc:sldMk cId="4279877958" sldId="2533"/>
            <ac:spMk id="2" creationId="{00000000-0000-0000-0000-000000000000}"/>
          </ac:spMkLst>
        </pc:spChg>
      </pc:sldChg>
      <pc:sldChg chg="modSp add mod">
        <pc:chgData name="paul meaney" userId="8f3b41ac-413d-46e0-bc97-8181c95bcdc2" providerId="ADAL" clId="{81FE8143-92EA-4F45-AD47-1E3F33DCCC3E}" dt="2024-08-21T11:07:15.146" v="725" actId="20577"/>
        <pc:sldMkLst>
          <pc:docMk/>
          <pc:sldMk cId="2097006892" sldId="2534"/>
        </pc:sldMkLst>
        <pc:spChg chg="mod">
          <ac:chgData name="paul meaney" userId="8f3b41ac-413d-46e0-bc97-8181c95bcdc2" providerId="ADAL" clId="{81FE8143-92EA-4F45-AD47-1E3F33DCCC3E}" dt="2024-08-21T11:07:15.146" v="725" actId="20577"/>
          <ac:spMkLst>
            <pc:docMk/>
            <pc:sldMk cId="2097006892" sldId="2534"/>
            <ac:spMk id="2" creationId="{00000000-0000-0000-0000-000000000000}"/>
          </ac:spMkLst>
        </pc:spChg>
      </pc:sldChg>
      <pc:sldChg chg="addSp delSp modSp new mod setBg">
        <pc:chgData name="paul meaney" userId="8f3b41ac-413d-46e0-bc97-8181c95bcdc2" providerId="ADAL" clId="{81FE8143-92EA-4F45-AD47-1E3F33DCCC3E}" dt="2024-08-22T11:27:55.972" v="8351" actId="114"/>
        <pc:sldMkLst>
          <pc:docMk/>
          <pc:sldMk cId="1864935598" sldId="2535"/>
        </pc:sldMkLst>
        <pc:spChg chg="mod">
          <ac:chgData name="paul meaney" userId="8f3b41ac-413d-46e0-bc97-8181c95bcdc2" providerId="ADAL" clId="{81FE8143-92EA-4F45-AD47-1E3F33DCCC3E}" dt="2024-08-22T11:27:43.286" v="8348" actId="26606"/>
          <ac:spMkLst>
            <pc:docMk/>
            <pc:sldMk cId="1864935598" sldId="2535"/>
            <ac:spMk id="2" creationId="{2012FED0-2694-44D1-6F47-C2965489EFAC}"/>
          </ac:spMkLst>
        </pc:spChg>
        <pc:spChg chg="del mod">
          <ac:chgData name="paul meaney" userId="8f3b41ac-413d-46e0-bc97-8181c95bcdc2" providerId="ADAL" clId="{81FE8143-92EA-4F45-AD47-1E3F33DCCC3E}" dt="2024-08-22T11:27:37.546" v="8346" actId="26606"/>
          <ac:spMkLst>
            <pc:docMk/>
            <pc:sldMk cId="1864935598" sldId="2535"/>
            <ac:spMk id="3" creationId="{88031C2D-81EE-BB42-CE17-3D0F85BD00E8}"/>
          </ac:spMkLst>
        </pc:spChg>
        <pc:spChg chg="mod">
          <ac:chgData name="paul meaney" userId="8f3b41ac-413d-46e0-bc97-8181c95bcdc2" providerId="ADAL" clId="{81FE8143-92EA-4F45-AD47-1E3F33DCCC3E}" dt="2024-08-22T11:27:37.546" v="8346" actId="26606"/>
          <ac:spMkLst>
            <pc:docMk/>
            <pc:sldMk cId="1864935598" sldId="2535"/>
            <ac:spMk id="4" creationId="{697DECE9-A809-36DC-CB28-D788C3674151}"/>
          </ac:spMkLst>
        </pc:spChg>
        <pc:spChg chg="add del">
          <ac:chgData name="paul meaney" userId="8f3b41ac-413d-46e0-bc97-8181c95bcdc2" providerId="ADAL" clId="{81FE8143-92EA-4F45-AD47-1E3F33DCCC3E}" dt="2024-08-22T11:27:43.286" v="8348" actId="26606"/>
          <ac:spMkLst>
            <pc:docMk/>
            <pc:sldMk cId="1864935598" sldId="2535"/>
            <ac:spMk id="11" creationId="{A6B16355-27FB-445B-B646-02AB73637459}"/>
          </ac:spMkLst>
        </pc:spChg>
        <pc:spChg chg="add del">
          <ac:chgData name="paul meaney" userId="8f3b41ac-413d-46e0-bc97-8181c95bcdc2" providerId="ADAL" clId="{81FE8143-92EA-4F45-AD47-1E3F33DCCC3E}" dt="2024-08-22T11:27:43.286" v="8348" actId="26606"/>
          <ac:spMkLst>
            <pc:docMk/>
            <pc:sldMk cId="1864935598" sldId="2535"/>
            <ac:spMk id="15" creationId="{6B3BF2E5-C3AB-441F-A430-491119C56D26}"/>
          </ac:spMkLst>
        </pc:spChg>
        <pc:spChg chg="add del">
          <ac:chgData name="paul meaney" userId="8f3b41ac-413d-46e0-bc97-8181c95bcdc2" providerId="ADAL" clId="{81FE8143-92EA-4F45-AD47-1E3F33DCCC3E}" dt="2024-08-22T11:27:43.286" v="8348" actId="26606"/>
          <ac:spMkLst>
            <pc:docMk/>
            <pc:sldMk cId="1864935598" sldId="2535"/>
            <ac:spMk id="17" creationId="{DD07C90B-B81A-473B-8919-CA924E61FFCF}"/>
          </ac:spMkLst>
        </pc:spChg>
        <pc:graphicFrameChg chg="add mod modGraphic">
          <ac:chgData name="paul meaney" userId="8f3b41ac-413d-46e0-bc97-8181c95bcdc2" providerId="ADAL" clId="{81FE8143-92EA-4F45-AD47-1E3F33DCCC3E}" dt="2024-08-22T11:27:55.972" v="8351" actId="114"/>
          <ac:graphicFrameMkLst>
            <pc:docMk/>
            <pc:sldMk cId="1864935598" sldId="2535"/>
            <ac:graphicFrameMk id="6" creationId="{9A0251C4-9949-C5E4-9219-F5785580F785}"/>
          </ac:graphicFrameMkLst>
        </pc:graphicFrameChg>
        <pc:cxnChg chg="add del">
          <ac:chgData name="paul meaney" userId="8f3b41ac-413d-46e0-bc97-8181c95bcdc2" providerId="ADAL" clId="{81FE8143-92EA-4F45-AD47-1E3F33DCCC3E}" dt="2024-08-22T11:27:43.286" v="8348" actId="26606"/>
          <ac:cxnSpMkLst>
            <pc:docMk/>
            <pc:sldMk cId="1864935598" sldId="2535"/>
            <ac:cxnSpMk id="13" creationId="{06DA680F-F6AC-453E-A8BF-C5BDED2851DE}"/>
          </ac:cxnSpMkLst>
        </pc:cxnChg>
      </pc:sldChg>
      <pc:sldChg chg="addSp delSp modSp new mod setBg">
        <pc:chgData name="paul meaney" userId="8f3b41ac-413d-46e0-bc97-8181c95bcdc2" providerId="ADAL" clId="{81FE8143-92EA-4F45-AD47-1E3F33DCCC3E}" dt="2024-08-22T09:17:03.673" v="5528" actId="1076"/>
        <pc:sldMkLst>
          <pc:docMk/>
          <pc:sldMk cId="2404379378" sldId="2536"/>
        </pc:sldMkLst>
        <pc:spChg chg="mod">
          <ac:chgData name="paul meaney" userId="8f3b41ac-413d-46e0-bc97-8181c95bcdc2" providerId="ADAL" clId="{81FE8143-92EA-4F45-AD47-1E3F33DCCC3E}" dt="2024-08-21T14:24:49.986" v="1165" actId="26606"/>
          <ac:spMkLst>
            <pc:docMk/>
            <pc:sldMk cId="2404379378" sldId="2536"/>
            <ac:spMk id="2" creationId="{ED5CE036-AEDF-B77E-FC41-08BB399157E9}"/>
          </ac:spMkLst>
        </pc:spChg>
        <pc:spChg chg="del">
          <ac:chgData name="paul meaney" userId="8f3b41ac-413d-46e0-bc97-8181c95bcdc2" providerId="ADAL" clId="{81FE8143-92EA-4F45-AD47-1E3F33DCCC3E}" dt="2024-08-21T12:49:25.219" v="1022" actId="478"/>
          <ac:spMkLst>
            <pc:docMk/>
            <pc:sldMk cId="2404379378" sldId="2536"/>
            <ac:spMk id="3" creationId="{9DEAF050-F385-4DE5-6E96-1F8083F68FD1}"/>
          </ac:spMkLst>
        </pc:spChg>
        <pc:spChg chg="mod ord">
          <ac:chgData name="paul meaney" userId="8f3b41ac-413d-46e0-bc97-8181c95bcdc2" providerId="ADAL" clId="{81FE8143-92EA-4F45-AD47-1E3F33DCCC3E}" dt="2024-08-21T14:24:49.986" v="1165" actId="26606"/>
          <ac:spMkLst>
            <pc:docMk/>
            <pc:sldMk cId="2404379378" sldId="2536"/>
            <ac:spMk id="4" creationId="{62B91C2A-73C7-52AE-C5BF-8FE1AB27EE01}"/>
          </ac:spMkLst>
        </pc:spChg>
        <pc:spChg chg="mod">
          <ac:chgData name="paul meaney" userId="8f3b41ac-413d-46e0-bc97-8181c95bcdc2" providerId="ADAL" clId="{81FE8143-92EA-4F45-AD47-1E3F33DCCC3E}" dt="2024-08-21T15:04:53.758" v="4641"/>
          <ac:spMkLst>
            <pc:docMk/>
            <pc:sldMk cId="2404379378" sldId="2536"/>
            <ac:spMk id="17" creationId="{ABAF4C7A-56D5-1925-7BEB-67E1DC301A0C}"/>
          </ac:spMkLst>
        </pc:spChg>
        <pc:spChg chg="add mod">
          <ac:chgData name="paul meaney" userId="8f3b41ac-413d-46e0-bc97-8181c95bcdc2" providerId="ADAL" clId="{81FE8143-92EA-4F45-AD47-1E3F33DCCC3E}" dt="2024-08-22T09:17:03.673" v="5528" actId="1076"/>
          <ac:spMkLst>
            <pc:docMk/>
            <pc:sldMk cId="2404379378" sldId="2536"/>
            <ac:spMk id="18" creationId="{1C7A1D32-780D-D76C-8971-E3E0CF8E1E82}"/>
          </ac:spMkLst>
        </pc:spChg>
        <pc:spChg chg="add del">
          <ac:chgData name="paul meaney" userId="8f3b41ac-413d-46e0-bc97-8181c95bcdc2" providerId="ADAL" clId="{81FE8143-92EA-4F45-AD47-1E3F33DCCC3E}" dt="2024-08-21T14:24:49.986" v="1165" actId="26606"/>
          <ac:spMkLst>
            <pc:docMk/>
            <pc:sldMk cId="2404379378" sldId="2536"/>
            <ac:spMk id="19" creationId="{E7F82259-6DC6-40BE-84AB-3D4BDA537672}"/>
          </ac:spMkLst>
        </pc:spChg>
        <pc:spChg chg="add del">
          <ac:chgData name="paul meaney" userId="8f3b41ac-413d-46e0-bc97-8181c95bcdc2" providerId="ADAL" clId="{81FE8143-92EA-4F45-AD47-1E3F33DCCC3E}" dt="2024-08-21T14:24:49.986" v="1165" actId="26606"/>
          <ac:spMkLst>
            <pc:docMk/>
            <pc:sldMk cId="2404379378" sldId="2536"/>
            <ac:spMk id="23" creationId="{35490A1A-AA28-463A-AA3C-C84B88ED54D3}"/>
          </ac:spMkLst>
        </pc:spChg>
        <pc:spChg chg="add del">
          <ac:chgData name="paul meaney" userId="8f3b41ac-413d-46e0-bc97-8181c95bcdc2" providerId="ADAL" clId="{81FE8143-92EA-4F45-AD47-1E3F33DCCC3E}" dt="2024-08-21T14:24:49.986" v="1165" actId="26606"/>
          <ac:spMkLst>
            <pc:docMk/>
            <pc:sldMk cId="2404379378" sldId="2536"/>
            <ac:spMk id="25" creationId="{9CBAC0BF-B249-46F8-B6CE-50488DCA102A}"/>
          </ac:spMkLst>
        </pc:spChg>
        <pc:spChg chg="add del">
          <ac:chgData name="paul meaney" userId="8f3b41ac-413d-46e0-bc97-8181c95bcdc2" providerId="ADAL" clId="{81FE8143-92EA-4F45-AD47-1E3F33DCCC3E}" dt="2024-08-21T14:24:49.986" v="1165" actId="26606"/>
          <ac:spMkLst>
            <pc:docMk/>
            <pc:sldMk cId="2404379378" sldId="2536"/>
            <ac:spMk id="27" creationId="{983DEAAD-C42F-417F-96C1-36AC52AA5D25}"/>
          </ac:spMkLst>
        </pc:spChg>
        <pc:spChg chg="add del">
          <ac:chgData name="paul meaney" userId="8f3b41ac-413d-46e0-bc97-8181c95bcdc2" providerId="ADAL" clId="{81FE8143-92EA-4F45-AD47-1E3F33DCCC3E}" dt="2024-08-21T14:24:49.986" v="1165" actId="26606"/>
          <ac:spMkLst>
            <pc:docMk/>
            <pc:sldMk cId="2404379378" sldId="2536"/>
            <ac:spMk id="29" creationId="{69259C9E-EB60-4136-BFB3-C6AA8EABCC75}"/>
          </ac:spMkLst>
        </pc:spChg>
        <pc:spChg chg="add del">
          <ac:chgData name="paul meaney" userId="8f3b41ac-413d-46e0-bc97-8181c95bcdc2" providerId="ADAL" clId="{81FE8143-92EA-4F45-AD47-1E3F33DCCC3E}" dt="2024-08-21T14:24:49.986" v="1165" actId="26606"/>
          <ac:spMkLst>
            <pc:docMk/>
            <pc:sldMk cId="2404379378" sldId="2536"/>
            <ac:spMk id="31" creationId="{C44B207C-AE62-4FA8-B469-5E0EDADF80A5}"/>
          </ac:spMkLst>
        </pc:spChg>
        <pc:spChg chg="add del">
          <ac:chgData name="paul meaney" userId="8f3b41ac-413d-46e0-bc97-8181c95bcdc2" providerId="ADAL" clId="{81FE8143-92EA-4F45-AD47-1E3F33DCCC3E}" dt="2024-08-21T14:24:49.986" v="1165" actId="26606"/>
          <ac:spMkLst>
            <pc:docMk/>
            <pc:sldMk cId="2404379378" sldId="2536"/>
            <ac:spMk id="33" creationId="{BE1354F6-7F92-40AE-A769-AC17DBD95EC7}"/>
          </ac:spMkLst>
        </pc:spChg>
        <pc:grpChg chg="add mod">
          <ac:chgData name="paul meaney" userId="8f3b41ac-413d-46e0-bc97-8181c95bcdc2" providerId="ADAL" clId="{81FE8143-92EA-4F45-AD47-1E3F33DCCC3E}" dt="2024-08-22T09:17:03.673" v="5528" actId="1076"/>
          <ac:grpSpMkLst>
            <pc:docMk/>
            <pc:sldMk cId="2404379378" sldId="2536"/>
            <ac:grpSpMk id="15" creationId="{E03BBF8A-0D23-BA37-E04D-F43315CA23DA}"/>
          </ac:grpSpMkLst>
        </pc:grpChg>
        <pc:graphicFrameChg chg="add del mod modGraphic">
          <ac:chgData name="paul meaney" userId="8f3b41ac-413d-46e0-bc97-8181c95bcdc2" providerId="ADAL" clId="{81FE8143-92EA-4F45-AD47-1E3F33DCCC3E}" dt="2024-08-21T12:51:16.532" v="1027" actId="1032"/>
          <ac:graphicFrameMkLst>
            <pc:docMk/>
            <pc:sldMk cId="2404379378" sldId="2536"/>
            <ac:graphicFrameMk id="5" creationId="{D04BF845-970A-8B12-2C63-B90426F979B2}"/>
          </ac:graphicFrameMkLst>
        </pc:graphicFrameChg>
        <pc:graphicFrameChg chg="add mod ord modGraphic">
          <ac:chgData name="paul meaney" userId="8f3b41ac-413d-46e0-bc97-8181c95bcdc2" providerId="ADAL" clId="{81FE8143-92EA-4F45-AD47-1E3F33DCCC3E}" dt="2024-08-22T09:17:03.673" v="5528" actId="1076"/>
          <ac:graphicFrameMkLst>
            <pc:docMk/>
            <pc:sldMk cId="2404379378" sldId="2536"/>
            <ac:graphicFrameMk id="6" creationId="{D249263B-6E76-557A-B14D-6DA3C2C6B749}"/>
          </ac:graphicFrameMkLst>
        </pc:graphicFrameChg>
        <pc:picChg chg="add mod">
          <ac:chgData name="paul meaney" userId="8f3b41ac-413d-46e0-bc97-8181c95bcdc2" providerId="ADAL" clId="{81FE8143-92EA-4F45-AD47-1E3F33DCCC3E}" dt="2024-08-22T09:17:03.673" v="5528" actId="1076"/>
          <ac:picMkLst>
            <pc:docMk/>
            <pc:sldMk cId="2404379378" sldId="2536"/>
            <ac:picMk id="8" creationId="{A4D64713-A2E1-779D-6AD1-847A48974848}"/>
          </ac:picMkLst>
        </pc:picChg>
        <pc:picChg chg="add mod">
          <ac:chgData name="paul meaney" userId="8f3b41ac-413d-46e0-bc97-8181c95bcdc2" providerId="ADAL" clId="{81FE8143-92EA-4F45-AD47-1E3F33DCCC3E}" dt="2024-08-22T09:17:03.673" v="5528" actId="1076"/>
          <ac:picMkLst>
            <pc:docMk/>
            <pc:sldMk cId="2404379378" sldId="2536"/>
            <ac:picMk id="10" creationId="{F73413D9-9AF0-BFCB-2B57-C28661C94BBB}"/>
          </ac:picMkLst>
        </pc:picChg>
        <pc:picChg chg="add mod ord">
          <ac:chgData name="paul meaney" userId="8f3b41ac-413d-46e0-bc97-8181c95bcdc2" providerId="ADAL" clId="{81FE8143-92EA-4F45-AD47-1E3F33DCCC3E}" dt="2024-08-22T09:17:03.673" v="5528" actId="1076"/>
          <ac:picMkLst>
            <pc:docMk/>
            <pc:sldMk cId="2404379378" sldId="2536"/>
            <ac:picMk id="12" creationId="{97B78CEC-6855-0817-51B7-89930878DB91}"/>
          </ac:picMkLst>
        </pc:picChg>
        <pc:picChg chg="add mod">
          <ac:chgData name="paul meaney" userId="8f3b41ac-413d-46e0-bc97-8181c95bcdc2" providerId="ADAL" clId="{81FE8143-92EA-4F45-AD47-1E3F33DCCC3E}" dt="2024-08-22T09:17:03.673" v="5528" actId="1076"/>
          <ac:picMkLst>
            <pc:docMk/>
            <pc:sldMk cId="2404379378" sldId="2536"/>
            <ac:picMk id="14" creationId="{B3B9210E-5230-C729-5A91-6F130D89EB14}"/>
          </ac:picMkLst>
        </pc:picChg>
        <pc:picChg chg="mod">
          <ac:chgData name="paul meaney" userId="8f3b41ac-413d-46e0-bc97-8181c95bcdc2" providerId="ADAL" clId="{81FE8143-92EA-4F45-AD47-1E3F33DCCC3E}" dt="2024-08-21T15:04:53.758" v="4641"/>
          <ac:picMkLst>
            <pc:docMk/>
            <pc:sldMk cId="2404379378" sldId="2536"/>
            <ac:picMk id="16" creationId="{8546A0C2-E237-97F7-17B6-B1B6A2C8C976}"/>
          </ac:picMkLst>
        </pc:picChg>
        <pc:cxnChg chg="add del">
          <ac:chgData name="paul meaney" userId="8f3b41ac-413d-46e0-bc97-8181c95bcdc2" providerId="ADAL" clId="{81FE8143-92EA-4F45-AD47-1E3F33DCCC3E}" dt="2024-08-21T14:24:49.986" v="1165" actId="26606"/>
          <ac:cxnSpMkLst>
            <pc:docMk/>
            <pc:sldMk cId="2404379378" sldId="2536"/>
            <ac:cxnSpMk id="21" creationId="{D8969DA3-1975-44C7-B7ED-053710F94528}"/>
          </ac:cxnSpMkLst>
        </pc:cxnChg>
      </pc:sldChg>
      <pc:sldChg chg="addSp delSp modSp new mod setBg">
        <pc:chgData name="paul meaney" userId="8f3b41ac-413d-46e0-bc97-8181c95bcdc2" providerId="ADAL" clId="{81FE8143-92EA-4F45-AD47-1E3F33DCCC3E}" dt="2024-08-21T14:35:15.181" v="1977" actId="114"/>
        <pc:sldMkLst>
          <pc:docMk/>
          <pc:sldMk cId="1052435006" sldId="2537"/>
        </pc:sldMkLst>
        <pc:spChg chg="mod">
          <ac:chgData name="paul meaney" userId="8f3b41ac-413d-46e0-bc97-8181c95bcdc2" providerId="ADAL" clId="{81FE8143-92EA-4F45-AD47-1E3F33DCCC3E}" dt="2024-08-21T14:34:56.189" v="1957" actId="26606"/>
          <ac:spMkLst>
            <pc:docMk/>
            <pc:sldMk cId="1052435006" sldId="2537"/>
            <ac:spMk id="2" creationId="{1DDAB1FC-AAD7-08D8-1EE7-E517E84C41AB}"/>
          </ac:spMkLst>
        </pc:spChg>
        <pc:spChg chg="del mod">
          <ac:chgData name="paul meaney" userId="8f3b41ac-413d-46e0-bc97-8181c95bcdc2" providerId="ADAL" clId="{81FE8143-92EA-4F45-AD47-1E3F33DCCC3E}" dt="2024-08-21T14:34:56.189" v="1957" actId="26606"/>
          <ac:spMkLst>
            <pc:docMk/>
            <pc:sldMk cId="1052435006" sldId="2537"/>
            <ac:spMk id="3" creationId="{50D09B32-2D83-8777-97E0-AE5463821675}"/>
          </ac:spMkLst>
        </pc:spChg>
        <pc:spChg chg="mod">
          <ac:chgData name="paul meaney" userId="8f3b41ac-413d-46e0-bc97-8181c95bcdc2" providerId="ADAL" clId="{81FE8143-92EA-4F45-AD47-1E3F33DCCC3E}" dt="2024-08-21T14:34:56.189" v="1957" actId="26606"/>
          <ac:spMkLst>
            <pc:docMk/>
            <pc:sldMk cId="1052435006" sldId="2537"/>
            <ac:spMk id="4" creationId="{9AD20433-E351-3CFE-CF71-C3C56B3C5D8E}"/>
          </ac:spMkLst>
        </pc:spChg>
        <pc:graphicFrameChg chg="add mod">
          <ac:chgData name="paul meaney" userId="8f3b41ac-413d-46e0-bc97-8181c95bcdc2" providerId="ADAL" clId="{81FE8143-92EA-4F45-AD47-1E3F33DCCC3E}" dt="2024-08-21T14:35:15.181" v="1977" actId="114"/>
          <ac:graphicFrameMkLst>
            <pc:docMk/>
            <pc:sldMk cId="1052435006" sldId="2537"/>
            <ac:graphicFrameMk id="6" creationId="{47C75609-B810-5743-2735-674511013374}"/>
          </ac:graphicFrameMkLst>
        </pc:graphicFrameChg>
      </pc:sldChg>
      <pc:sldChg chg="addSp delSp modSp add mod setBg">
        <pc:chgData name="paul meaney" userId="8f3b41ac-413d-46e0-bc97-8181c95bcdc2" providerId="ADAL" clId="{81FE8143-92EA-4F45-AD47-1E3F33DCCC3E}" dt="2024-08-21T14:40:34.915" v="2622" actId="114"/>
        <pc:sldMkLst>
          <pc:docMk/>
          <pc:sldMk cId="1423405486" sldId="2538"/>
        </pc:sldMkLst>
        <pc:spChg chg="mod">
          <ac:chgData name="paul meaney" userId="8f3b41ac-413d-46e0-bc97-8181c95bcdc2" providerId="ADAL" clId="{81FE8143-92EA-4F45-AD47-1E3F33DCCC3E}" dt="2024-08-21T14:37:16.759" v="2101" actId="20577"/>
          <ac:spMkLst>
            <pc:docMk/>
            <pc:sldMk cId="1423405486" sldId="2538"/>
            <ac:spMk id="2" creationId="{1DDAB1FC-AAD7-08D8-1EE7-E517E84C41AB}"/>
          </ac:spMkLst>
        </pc:spChg>
        <pc:spChg chg="del mod">
          <ac:chgData name="paul meaney" userId="8f3b41ac-413d-46e0-bc97-8181c95bcdc2" providerId="ADAL" clId="{81FE8143-92EA-4F45-AD47-1E3F33DCCC3E}" dt="2024-08-21T14:35:25" v="1979" actId="26606"/>
          <ac:spMkLst>
            <pc:docMk/>
            <pc:sldMk cId="1423405486" sldId="2538"/>
            <ac:spMk id="3" creationId="{50D09B32-2D83-8777-97E0-AE5463821675}"/>
          </ac:spMkLst>
        </pc:spChg>
        <pc:spChg chg="mod">
          <ac:chgData name="paul meaney" userId="8f3b41ac-413d-46e0-bc97-8181c95bcdc2" providerId="ADAL" clId="{81FE8143-92EA-4F45-AD47-1E3F33DCCC3E}" dt="2024-08-21T14:35:27.601" v="1980" actId="26606"/>
          <ac:spMkLst>
            <pc:docMk/>
            <pc:sldMk cId="1423405486" sldId="2538"/>
            <ac:spMk id="4" creationId="{9AD20433-E351-3CFE-CF71-C3C56B3C5D8E}"/>
          </ac:spMkLst>
        </pc:spChg>
        <pc:spChg chg="add del">
          <ac:chgData name="paul meaney" userId="8f3b41ac-413d-46e0-bc97-8181c95bcdc2" providerId="ADAL" clId="{81FE8143-92EA-4F45-AD47-1E3F33DCCC3E}" dt="2024-08-21T14:35:27.601" v="1980" actId="26606"/>
          <ac:spMkLst>
            <pc:docMk/>
            <pc:sldMk cId="1423405486" sldId="2538"/>
            <ac:spMk id="10" creationId="{FB5993E2-C02B-4335-ABA5-D8EC465551E3}"/>
          </ac:spMkLst>
        </pc:spChg>
        <pc:spChg chg="add del">
          <ac:chgData name="paul meaney" userId="8f3b41ac-413d-46e0-bc97-8181c95bcdc2" providerId="ADAL" clId="{81FE8143-92EA-4F45-AD47-1E3F33DCCC3E}" dt="2024-08-21T14:35:27.601" v="1980" actId="26606"/>
          <ac:spMkLst>
            <pc:docMk/>
            <pc:sldMk cId="1423405486" sldId="2538"/>
            <ac:spMk id="12" creationId="{C0B801A2-5622-4BE8-9AD2-C337A2CD0022}"/>
          </ac:spMkLst>
        </pc:spChg>
        <pc:spChg chg="add del">
          <ac:chgData name="paul meaney" userId="8f3b41ac-413d-46e0-bc97-8181c95bcdc2" providerId="ADAL" clId="{81FE8143-92EA-4F45-AD47-1E3F33DCCC3E}" dt="2024-08-21T14:35:27.601" v="1980" actId="26606"/>
          <ac:spMkLst>
            <pc:docMk/>
            <pc:sldMk cId="1423405486" sldId="2538"/>
            <ac:spMk id="14" creationId="{B7AF614F-5BC3-4086-99F5-B87C5847A071}"/>
          </ac:spMkLst>
        </pc:spChg>
        <pc:graphicFrameChg chg="add mod modGraphic">
          <ac:chgData name="paul meaney" userId="8f3b41ac-413d-46e0-bc97-8181c95bcdc2" providerId="ADAL" clId="{81FE8143-92EA-4F45-AD47-1E3F33DCCC3E}" dt="2024-08-21T14:40:34.915" v="2622" actId="114"/>
          <ac:graphicFrameMkLst>
            <pc:docMk/>
            <pc:sldMk cId="1423405486" sldId="2538"/>
            <ac:graphicFrameMk id="6" creationId="{3F63E0A4-B06D-4BB0-2317-8FA328424733}"/>
          </ac:graphicFrameMkLst>
        </pc:graphicFrameChg>
      </pc:sldChg>
      <pc:sldChg chg="addSp delSp modSp new mod setBg">
        <pc:chgData name="paul meaney" userId="8f3b41ac-413d-46e0-bc97-8181c95bcdc2" providerId="ADAL" clId="{81FE8143-92EA-4F45-AD47-1E3F33DCCC3E}" dt="2024-08-21T14:47:34.813" v="2724" actId="114"/>
        <pc:sldMkLst>
          <pc:docMk/>
          <pc:sldMk cId="2664743817" sldId="2539"/>
        </pc:sldMkLst>
        <pc:spChg chg="mod">
          <ac:chgData name="paul meaney" userId="8f3b41ac-413d-46e0-bc97-8181c95bcdc2" providerId="ADAL" clId="{81FE8143-92EA-4F45-AD47-1E3F33DCCC3E}" dt="2024-08-21T14:41:26.293" v="2719" actId="26606"/>
          <ac:spMkLst>
            <pc:docMk/>
            <pc:sldMk cId="2664743817" sldId="2539"/>
            <ac:spMk id="2" creationId="{9586AAEC-DFA0-E263-DAD0-6F5EA3422BED}"/>
          </ac:spMkLst>
        </pc:spChg>
        <pc:spChg chg="del mod">
          <ac:chgData name="paul meaney" userId="8f3b41ac-413d-46e0-bc97-8181c95bcdc2" providerId="ADAL" clId="{81FE8143-92EA-4F45-AD47-1E3F33DCCC3E}" dt="2024-08-21T14:41:23.037" v="2718" actId="26606"/>
          <ac:spMkLst>
            <pc:docMk/>
            <pc:sldMk cId="2664743817" sldId="2539"/>
            <ac:spMk id="3" creationId="{6BA732F6-5BC4-0744-9A71-F1576A6218AE}"/>
          </ac:spMkLst>
        </pc:spChg>
        <pc:spChg chg="mod">
          <ac:chgData name="paul meaney" userId="8f3b41ac-413d-46e0-bc97-8181c95bcdc2" providerId="ADAL" clId="{81FE8143-92EA-4F45-AD47-1E3F33DCCC3E}" dt="2024-08-21T14:41:26.293" v="2719" actId="26606"/>
          <ac:spMkLst>
            <pc:docMk/>
            <pc:sldMk cId="2664743817" sldId="2539"/>
            <ac:spMk id="4" creationId="{5C463DEB-D82F-6106-1AFC-1F0E31BEB4A7}"/>
          </ac:spMkLst>
        </pc:spChg>
        <pc:spChg chg="add del">
          <ac:chgData name="paul meaney" userId="8f3b41ac-413d-46e0-bc97-8181c95bcdc2" providerId="ADAL" clId="{81FE8143-92EA-4F45-AD47-1E3F33DCCC3E}" dt="2024-08-21T14:41:26.293" v="2719" actId="26606"/>
          <ac:spMkLst>
            <pc:docMk/>
            <pc:sldMk cId="2664743817" sldId="2539"/>
            <ac:spMk id="10" creationId="{FB5993E2-C02B-4335-ABA5-D8EC465551E3}"/>
          </ac:spMkLst>
        </pc:spChg>
        <pc:spChg chg="add del">
          <ac:chgData name="paul meaney" userId="8f3b41ac-413d-46e0-bc97-8181c95bcdc2" providerId="ADAL" clId="{81FE8143-92EA-4F45-AD47-1E3F33DCCC3E}" dt="2024-08-21T14:41:26.293" v="2719" actId="26606"/>
          <ac:spMkLst>
            <pc:docMk/>
            <pc:sldMk cId="2664743817" sldId="2539"/>
            <ac:spMk id="12" creationId="{C0B801A2-5622-4BE8-9AD2-C337A2CD0022}"/>
          </ac:spMkLst>
        </pc:spChg>
        <pc:spChg chg="add del">
          <ac:chgData name="paul meaney" userId="8f3b41ac-413d-46e0-bc97-8181c95bcdc2" providerId="ADAL" clId="{81FE8143-92EA-4F45-AD47-1E3F33DCCC3E}" dt="2024-08-21T14:41:26.293" v="2719" actId="26606"/>
          <ac:spMkLst>
            <pc:docMk/>
            <pc:sldMk cId="2664743817" sldId="2539"/>
            <ac:spMk id="14" creationId="{B7AF614F-5BC3-4086-99F5-B87C5847A071}"/>
          </ac:spMkLst>
        </pc:spChg>
        <pc:graphicFrameChg chg="add mod modGraphic">
          <ac:chgData name="paul meaney" userId="8f3b41ac-413d-46e0-bc97-8181c95bcdc2" providerId="ADAL" clId="{81FE8143-92EA-4F45-AD47-1E3F33DCCC3E}" dt="2024-08-21T14:47:34.813" v="2724" actId="114"/>
          <ac:graphicFrameMkLst>
            <pc:docMk/>
            <pc:sldMk cId="2664743817" sldId="2539"/>
            <ac:graphicFrameMk id="6" creationId="{84210638-612A-69C5-FDAB-E4232DC55A47}"/>
          </ac:graphicFrameMkLst>
        </pc:graphicFrameChg>
      </pc:sldChg>
      <pc:sldChg chg="addSp delSp modSp new mod setBg">
        <pc:chgData name="paul meaney" userId="8f3b41ac-413d-46e0-bc97-8181c95bcdc2" providerId="ADAL" clId="{81FE8143-92EA-4F45-AD47-1E3F33DCCC3E}" dt="2024-08-21T15:02:37.351" v="4280" actId="114"/>
        <pc:sldMkLst>
          <pc:docMk/>
          <pc:sldMk cId="34436914" sldId="2540"/>
        </pc:sldMkLst>
        <pc:spChg chg="mod">
          <ac:chgData name="paul meaney" userId="8f3b41ac-413d-46e0-bc97-8181c95bcdc2" providerId="ADAL" clId="{81FE8143-92EA-4F45-AD47-1E3F33DCCC3E}" dt="2024-08-21T14:59:32.742" v="4026" actId="26606"/>
          <ac:spMkLst>
            <pc:docMk/>
            <pc:sldMk cId="34436914" sldId="2540"/>
            <ac:spMk id="2" creationId="{4486B779-51C9-7F0D-B6D4-5802061030CE}"/>
          </ac:spMkLst>
        </pc:spChg>
        <pc:spChg chg="del mod">
          <ac:chgData name="paul meaney" userId="8f3b41ac-413d-46e0-bc97-8181c95bcdc2" providerId="ADAL" clId="{81FE8143-92EA-4F45-AD47-1E3F33DCCC3E}" dt="2024-08-21T14:59:27.989" v="4024" actId="26606"/>
          <ac:spMkLst>
            <pc:docMk/>
            <pc:sldMk cId="34436914" sldId="2540"/>
            <ac:spMk id="3" creationId="{213AB8CF-9266-D552-CABB-91485333DE1A}"/>
          </ac:spMkLst>
        </pc:spChg>
        <pc:spChg chg="mod">
          <ac:chgData name="paul meaney" userId="8f3b41ac-413d-46e0-bc97-8181c95bcdc2" providerId="ADAL" clId="{81FE8143-92EA-4F45-AD47-1E3F33DCCC3E}" dt="2024-08-21T14:59:32.742" v="4026" actId="26606"/>
          <ac:spMkLst>
            <pc:docMk/>
            <pc:sldMk cId="34436914" sldId="2540"/>
            <ac:spMk id="4" creationId="{52E2192A-D9CB-554F-9017-37B79A732109}"/>
          </ac:spMkLst>
        </pc:spChg>
        <pc:spChg chg="add del">
          <ac:chgData name="paul meaney" userId="8f3b41ac-413d-46e0-bc97-8181c95bcdc2" providerId="ADAL" clId="{81FE8143-92EA-4F45-AD47-1E3F33DCCC3E}" dt="2024-08-21T14:59:32.742" v="4026" actId="26606"/>
          <ac:spMkLst>
            <pc:docMk/>
            <pc:sldMk cId="34436914" sldId="2540"/>
            <ac:spMk id="11" creationId="{FB5993E2-C02B-4335-ABA5-D8EC465551E3}"/>
          </ac:spMkLst>
        </pc:spChg>
        <pc:spChg chg="add del">
          <ac:chgData name="paul meaney" userId="8f3b41ac-413d-46e0-bc97-8181c95bcdc2" providerId="ADAL" clId="{81FE8143-92EA-4F45-AD47-1E3F33DCCC3E}" dt="2024-08-21T14:59:32.742" v="4026" actId="26606"/>
          <ac:spMkLst>
            <pc:docMk/>
            <pc:sldMk cId="34436914" sldId="2540"/>
            <ac:spMk id="13" creationId="{C0B801A2-5622-4BE8-9AD2-C337A2CD0022}"/>
          </ac:spMkLst>
        </pc:spChg>
        <pc:spChg chg="add del">
          <ac:chgData name="paul meaney" userId="8f3b41ac-413d-46e0-bc97-8181c95bcdc2" providerId="ADAL" clId="{81FE8143-92EA-4F45-AD47-1E3F33DCCC3E}" dt="2024-08-21T14:59:32.742" v="4026" actId="26606"/>
          <ac:spMkLst>
            <pc:docMk/>
            <pc:sldMk cId="34436914" sldId="2540"/>
            <ac:spMk id="15" creationId="{B7AF614F-5BC3-4086-99F5-B87C5847A071}"/>
          </ac:spMkLst>
        </pc:spChg>
        <pc:graphicFrameChg chg="add mod modGraphic">
          <ac:chgData name="paul meaney" userId="8f3b41ac-413d-46e0-bc97-8181c95bcdc2" providerId="ADAL" clId="{81FE8143-92EA-4F45-AD47-1E3F33DCCC3E}" dt="2024-08-21T15:02:37.351" v="4280" actId="114"/>
          <ac:graphicFrameMkLst>
            <pc:docMk/>
            <pc:sldMk cId="34436914" sldId="2540"/>
            <ac:graphicFrameMk id="6" creationId="{95B38E39-D35B-62DF-4C2C-6215A32E07DF}"/>
          </ac:graphicFrameMkLst>
        </pc:graphicFrameChg>
      </pc:sldChg>
      <pc:sldChg chg="addSp delSp modSp new mod setBg">
        <pc:chgData name="paul meaney" userId="8f3b41ac-413d-46e0-bc97-8181c95bcdc2" providerId="ADAL" clId="{81FE8143-92EA-4F45-AD47-1E3F33DCCC3E}" dt="2024-08-21T15:03:16.313" v="4288" actId="114"/>
        <pc:sldMkLst>
          <pc:docMk/>
          <pc:sldMk cId="1855700345" sldId="2541"/>
        </pc:sldMkLst>
        <pc:spChg chg="mod">
          <ac:chgData name="paul meaney" userId="8f3b41ac-413d-46e0-bc97-8181c95bcdc2" providerId="ADAL" clId="{81FE8143-92EA-4F45-AD47-1E3F33DCCC3E}" dt="2024-08-21T15:02:53.193" v="4283" actId="26606"/>
          <ac:spMkLst>
            <pc:docMk/>
            <pc:sldMk cId="1855700345" sldId="2541"/>
            <ac:spMk id="2" creationId="{B8D0D45F-8703-149E-B4B8-F4AF81ADBE97}"/>
          </ac:spMkLst>
        </pc:spChg>
        <pc:spChg chg="del mod">
          <ac:chgData name="paul meaney" userId="8f3b41ac-413d-46e0-bc97-8181c95bcdc2" providerId="ADAL" clId="{81FE8143-92EA-4F45-AD47-1E3F33DCCC3E}" dt="2024-08-21T15:02:50.177" v="4282" actId="26606"/>
          <ac:spMkLst>
            <pc:docMk/>
            <pc:sldMk cId="1855700345" sldId="2541"/>
            <ac:spMk id="3" creationId="{56A8F7DC-1014-7456-EFDD-9AF9CCDC5582}"/>
          </ac:spMkLst>
        </pc:spChg>
        <pc:spChg chg="mod">
          <ac:chgData name="paul meaney" userId="8f3b41ac-413d-46e0-bc97-8181c95bcdc2" providerId="ADAL" clId="{81FE8143-92EA-4F45-AD47-1E3F33DCCC3E}" dt="2024-08-21T15:02:53.193" v="4283" actId="26606"/>
          <ac:spMkLst>
            <pc:docMk/>
            <pc:sldMk cId="1855700345" sldId="2541"/>
            <ac:spMk id="4" creationId="{652EEE24-BE32-C7EC-F647-4C12C63C58C2}"/>
          </ac:spMkLst>
        </pc:spChg>
        <pc:spChg chg="add del">
          <ac:chgData name="paul meaney" userId="8f3b41ac-413d-46e0-bc97-8181c95bcdc2" providerId="ADAL" clId="{81FE8143-92EA-4F45-AD47-1E3F33DCCC3E}" dt="2024-08-21T15:02:53.193" v="4283" actId="26606"/>
          <ac:spMkLst>
            <pc:docMk/>
            <pc:sldMk cId="1855700345" sldId="2541"/>
            <ac:spMk id="10" creationId="{FB5993E2-C02B-4335-ABA5-D8EC465551E3}"/>
          </ac:spMkLst>
        </pc:spChg>
        <pc:spChg chg="add del">
          <ac:chgData name="paul meaney" userId="8f3b41ac-413d-46e0-bc97-8181c95bcdc2" providerId="ADAL" clId="{81FE8143-92EA-4F45-AD47-1E3F33DCCC3E}" dt="2024-08-21T15:02:53.193" v="4283" actId="26606"/>
          <ac:spMkLst>
            <pc:docMk/>
            <pc:sldMk cId="1855700345" sldId="2541"/>
            <ac:spMk id="12" creationId="{C0B801A2-5622-4BE8-9AD2-C337A2CD0022}"/>
          </ac:spMkLst>
        </pc:spChg>
        <pc:spChg chg="add del">
          <ac:chgData name="paul meaney" userId="8f3b41ac-413d-46e0-bc97-8181c95bcdc2" providerId="ADAL" clId="{81FE8143-92EA-4F45-AD47-1E3F33DCCC3E}" dt="2024-08-21T15:02:53.193" v="4283" actId="26606"/>
          <ac:spMkLst>
            <pc:docMk/>
            <pc:sldMk cId="1855700345" sldId="2541"/>
            <ac:spMk id="14" creationId="{B7AF614F-5BC3-4086-99F5-B87C5847A071}"/>
          </ac:spMkLst>
        </pc:spChg>
        <pc:graphicFrameChg chg="add mod modGraphic">
          <ac:chgData name="paul meaney" userId="8f3b41ac-413d-46e0-bc97-8181c95bcdc2" providerId="ADAL" clId="{81FE8143-92EA-4F45-AD47-1E3F33DCCC3E}" dt="2024-08-21T15:03:16.313" v="4288" actId="114"/>
          <ac:graphicFrameMkLst>
            <pc:docMk/>
            <pc:sldMk cId="1855700345" sldId="2541"/>
            <ac:graphicFrameMk id="6" creationId="{C141FF82-D5B7-3653-954B-B69D8EC2F268}"/>
          </ac:graphicFrameMkLst>
        </pc:graphicFrameChg>
      </pc:sldChg>
      <pc:sldChg chg="addSp delSp modSp new mod">
        <pc:chgData name="paul meaney" userId="8f3b41ac-413d-46e0-bc97-8181c95bcdc2" providerId="ADAL" clId="{81FE8143-92EA-4F45-AD47-1E3F33DCCC3E}" dt="2024-08-21T14:58:35.521" v="4014" actId="113"/>
        <pc:sldMkLst>
          <pc:docMk/>
          <pc:sldMk cId="3044807144" sldId="2542"/>
        </pc:sldMkLst>
        <pc:spChg chg="mod">
          <ac:chgData name="paul meaney" userId="8f3b41ac-413d-46e0-bc97-8181c95bcdc2" providerId="ADAL" clId="{81FE8143-92EA-4F45-AD47-1E3F33DCCC3E}" dt="2024-08-21T14:52:00.125" v="3547" actId="20577"/>
          <ac:spMkLst>
            <pc:docMk/>
            <pc:sldMk cId="3044807144" sldId="2542"/>
            <ac:spMk id="2" creationId="{992FAD05-5C35-47A1-B66F-34818980EC1E}"/>
          </ac:spMkLst>
        </pc:spChg>
        <pc:spChg chg="del">
          <ac:chgData name="paul meaney" userId="8f3b41ac-413d-46e0-bc97-8181c95bcdc2" providerId="ADAL" clId="{81FE8143-92EA-4F45-AD47-1E3F33DCCC3E}" dt="2024-08-21T14:52:02.809" v="3548" actId="478"/>
          <ac:spMkLst>
            <pc:docMk/>
            <pc:sldMk cId="3044807144" sldId="2542"/>
            <ac:spMk id="3" creationId="{0D2F26A3-CBF9-39F4-710A-6231F98BC6E6}"/>
          </ac:spMkLst>
        </pc:spChg>
        <pc:graphicFrameChg chg="add mod modGraphic">
          <ac:chgData name="paul meaney" userId="8f3b41ac-413d-46e0-bc97-8181c95bcdc2" providerId="ADAL" clId="{81FE8143-92EA-4F45-AD47-1E3F33DCCC3E}" dt="2024-08-21T14:58:31.993" v="4013" actId="113"/>
          <ac:graphicFrameMkLst>
            <pc:docMk/>
            <pc:sldMk cId="3044807144" sldId="2542"/>
            <ac:graphicFrameMk id="5" creationId="{23C96AB9-129D-39F1-C4E6-C169D6D6E2CF}"/>
          </ac:graphicFrameMkLst>
        </pc:graphicFrameChg>
        <pc:graphicFrameChg chg="add mod modGraphic">
          <ac:chgData name="paul meaney" userId="8f3b41ac-413d-46e0-bc97-8181c95bcdc2" providerId="ADAL" clId="{81FE8143-92EA-4F45-AD47-1E3F33DCCC3E}" dt="2024-08-21T14:58:35.521" v="4014" actId="113"/>
          <ac:graphicFrameMkLst>
            <pc:docMk/>
            <pc:sldMk cId="3044807144" sldId="2542"/>
            <ac:graphicFrameMk id="6" creationId="{95D5BB7D-CA6F-957A-A323-827C47A0ACAA}"/>
          </ac:graphicFrameMkLst>
        </pc:graphicFrameChg>
      </pc:sldChg>
      <pc:sldChg chg="addSp delSp modSp add mod setBg">
        <pc:chgData name="paul meaney" userId="8f3b41ac-413d-46e0-bc97-8181c95bcdc2" providerId="ADAL" clId="{81FE8143-92EA-4F45-AD47-1E3F33DCCC3E}" dt="2024-08-21T15:02:22.549" v="4260" actId="20577"/>
        <pc:sldMkLst>
          <pc:docMk/>
          <pc:sldMk cId="1366066346" sldId="2543"/>
        </pc:sldMkLst>
        <pc:spChg chg="mod">
          <ac:chgData name="paul meaney" userId="8f3b41ac-413d-46e0-bc97-8181c95bcdc2" providerId="ADAL" clId="{81FE8143-92EA-4F45-AD47-1E3F33DCCC3E}" dt="2024-08-21T15:01:32.225" v="4213" actId="26606"/>
          <ac:spMkLst>
            <pc:docMk/>
            <pc:sldMk cId="1366066346" sldId="2543"/>
            <ac:spMk id="2" creationId="{4486B779-51C9-7F0D-B6D4-5802061030CE}"/>
          </ac:spMkLst>
        </pc:spChg>
        <pc:spChg chg="del mod">
          <ac:chgData name="paul meaney" userId="8f3b41ac-413d-46e0-bc97-8181c95bcdc2" providerId="ADAL" clId="{81FE8143-92EA-4F45-AD47-1E3F33DCCC3E}" dt="2024-08-21T15:01:23.394" v="4210" actId="26606"/>
          <ac:spMkLst>
            <pc:docMk/>
            <pc:sldMk cId="1366066346" sldId="2543"/>
            <ac:spMk id="3" creationId="{213AB8CF-9266-D552-CABB-91485333DE1A}"/>
          </ac:spMkLst>
        </pc:spChg>
        <pc:spChg chg="mod">
          <ac:chgData name="paul meaney" userId="8f3b41ac-413d-46e0-bc97-8181c95bcdc2" providerId="ADAL" clId="{81FE8143-92EA-4F45-AD47-1E3F33DCCC3E}" dt="2024-08-21T15:01:32.225" v="4213" actId="26606"/>
          <ac:spMkLst>
            <pc:docMk/>
            <pc:sldMk cId="1366066346" sldId="2543"/>
            <ac:spMk id="4" creationId="{52E2192A-D9CB-554F-9017-37B79A732109}"/>
          </ac:spMkLst>
        </pc:spChg>
        <pc:spChg chg="add del">
          <ac:chgData name="paul meaney" userId="8f3b41ac-413d-46e0-bc97-8181c95bcdc2" providerId="ADAL" clId="{81FE8143-92EA-4F45-AD47-1E3F33DCCC3E}" dt="2024-08-21T15:01:28.819" v="4212" actId="26606"/>
          <ac:spMkLst>
            <pc:docMk/>
            <pc:sldMk cId="1366066346" sldId="2543"/>
            <ac:spMk id="11" creationId="{FB5993E2-C02B-4335-ABA5-D8EC465551E3}"/>
          </ac:spMkLst>
        </pc:spChg>
        <pc:spChg chg="add del">
          <ac:chgData name="paul meaney" userId="8f3b41ac-413d-46e0-bc97-8181c95bcdc2" providerId="ADAL" clId="{81FE8143-92EA-4F45-AD47-1E3F33DCCC3E}" dt="2024-08-21T15:01:28.819" v="4212" actId="26606"/>
          <ac:spMkLst>
            <pc:docMk/>
            <pc:sldMk cId="1366066346" sldId="2543"/>
            <ac:spMk id="13" creationId="{C0B801A2-5622-4BE8-9AD2-C337A2CD0022}"/>
          </ac:spMkLst>
        </pc:spChg>
        <pc:spChg chg="add del">
          <ac:chgData name="paul meaney" userId="8f3b41ac-413d-46e0-bc97-8181c95bcdc2" providerId="ADAL" clId="{81FE8143-92EA-4F45-AD47-1E3F33DCCC3E}" dt="2024-08-21T15:01:28.819" v="4212" actId="26606"/>
          <ac:spMkLst>
            <pc:docMk/>
            <pc:sldMk cId="1366066346" sldId="2543"/>
            <ac:spMk id="15" creationId="{B7AF614F-5BC3-4086-99F5-B87C5847A071}"/>
          </ac:spMkLst>
        </pc:spChg>
        <pc:spChg chg="add del">
          <ac:chgData name="paul meaney" userId="8f3b41ac-413d-46e0-bc97-8181c95bcdc2" providerId="ADAL" clId="{81FE8143-92EA-4F45-AD47-1E3F33DCCC3E}" dt="2024-08-21T15:01:32.225" v="4213" actId="26606"/>
          <ac:spMkLst>
            <pc:docMk/>
            <pc:sldMk cId="1366066346" sldId="2543"/>
            <ac:spMk id="20" creationId="{FB5993E2-C02B-4335-ABA5-D8EC465551E3}"/>
          </ac:spMkLst>
        </pc:spChg>
        <pc:spChg chg="add del">
          <ac:chgData name="paul meaney" userId="8f3b41ac-413d-46e0-bc97-8181c95bcdc2" providerId="ADAL" clId="{81FE8143-92EA-4F45-AD47-1E3F33DCCC3E}" dt="2024-08-21T15:01:32.225" v="4213" actId="26606"/>
          <ac:spMkLst>
            <pc:docMk/>
            <pc:sldMk cId="1366066346" sldId="2543"/>
            <ac:spMk id="22" creationId="{C0B801A2-5622-4BE8-9AD2-C337A2CD0022}"/>
          </ac:spMkLst>
        </pc:spChg>
        <pc:spChg chg="add del">
          <ac:chgData name="paul meaney" userId="8f3b41ac-413d-46e0-bc97-8181c95bcdc2" providerId="ADAL" clId="{81FE8143-92EA-4F45-AD47-1E3F33DCCC3E}" dt="2024-08-21T15:01:32.225" v="4213" actId="26606"/>
          <ac:spMkLst>
            <pc:docMk/>
            <pc:sldMk cId="1366066346" sldId="2543"/>
            <ac:spMk id="24" creationId="{B7AF614F-5BC3-4086-99F5-B87C5847A071}"/>
          </ac:spMkLst>
        </pc:spChg>
        <pc:graphicFrameChg chg="add mod modGraphic">
          <ac:chgData name="paul meaney" userId="8f3b41ac-413d-46e0-bc97-8181c95bcdc2" providerId="ADAL" clId="{81FE8143-92EA-4F45-AD47-1E3F33DCCC3E}" dt="2024-08-21T15:02:22.549" v="4260" actId="20577"/>
          <ac:graphicFrameMkLst>
            <pc:docMk/>
            <pc:sldMk cId="1366066346" sldId="2543"/>
            <ac:graphicFrameMk id="6" creationId="{BB183EE2-5891-FBB9-1AFB-F4D459C749ED}"/>
          </ac:graphicFrameMkLst>
        </pc:graphicFrameChg>
      </pc:sldChg>
      <pc:sldChg chg="addSp delSp modSp new mod setBg">
        <pc:chgData name="paul meaney" userId="8f3b41ac-413d-46e0-bc97-8181c95bcdc2" providerId="ADAL" clId="{81FE8143-92EA-4F45-AD47-1E3F33DCCC3E}" dt="2024-08-21T15:06:54.007" v="4666" actId="114"/>
        <pc:sldMkLst>
          <pc:docMk/>
          <pc:sldMk cId="1111978360" sldId="2544"/>
        </pc:sldMkLst>
        <pc:spChg chg="mod">
          <ac:chgData name="paul meaney" userId="8f3b41ac-413d-46e0-bc97-8181c95bcdc2" providerId="ADAL" clId="{81FE8143-92EA-4F45-AD47-1E3F33DCCC3E}" dt="2024-08-21T15:06:40.293" v="4664" actId="26606"/>
          <ac:spMkLst>
            <pc:docMk/>
            <pc:sldMk cId="1111978360" sldId="2544"/>
            <ac:spMk id="2" creationId="{B66C989C-F064-B5E2-E9D7-34C1E7BEE4BF}"/>
          </ac:spMkLst>
        </pc:spChg>
        <pc:spChg chg="del mod">
          <ac:chgData name="paul meaney" userId="8f3b41ac-413d-46e0-bc97-8181c95bcdc2" providerId="ADAL" clId="{81FE8143-92EA-4F45-AD47-1E3F33DCCC3E}" dt="2024-08-21T15:06:30.897" v="4661" actId="26606"/>
          <ac:spMkLst>
            <pc:docMk/>
            <pc:sldMk cId="1111978360" sldId="2544"/>
            <ac:spMk id="3" creationId="{E6DFBDA2-09B9-E21F-684B-108799FA78D3}"/>
          </ac:spMkLst>
        </pc:spChg>
        <pc:spChg chg="mod">
          <ac:chgData name="paul meaney" userId="8f3b41ac-413d-46e0-bc97-8181c95bcdc2" providerId="ADAL" clId="{81FE8143-92EA-4F45-AD47-1E3F33DCCC3E}" dt="2024-08-21T15:06:40.293" v="4664" actId="26606"/>
          <ac:spMkLst>
            <pc:docMk/>
            <pc:sldMk cId="1111978360" sldId="2544"/>
            <ac:spMk id="4" creationId="{0DA451F4-0D03-C912-464E-36798EF87ABF}"/>
          </ac:spMkLst>
        </pc:spChg>
        <pc:spChg chg="add del">
          <ac:chgData name="paul meaney" userId="8f3b41ac-413d-46e0-bc97-8181c95bcdc2" providerId="ADAL" clId="{81FE8143-92EA-4F45-AD47-1E3F33DCCC3E}" dt="2024-08-21T15:06:37.157" v="4663" actId="26606"/>
          <ac:spMkLst>
            <pc:docMk/>
            <pc:sldMk cId="1111978360" sldId="2544"/>
            <ac:spMk id="11" creationId="{FB5993E2-C02B-4335-ABA5-D8EC465551E3}"/>
          </ac:spMkLst>
        </pc:spChg>
        <pc:spChg chg="add del">
          <ac:chgData name="paul meaney" userId="8f3b41ac-413d-46e0-bc97-8181c95bcdc2" providerId="ADAL" clId="{81FE8143-92EA-4F45-AD47-1E3F33DCCC3E}" dt="2024-08-21T15:06:37.157" v="4663" actId="26606"/>
          <ac:spMkLst>
            <pc:docMk/>
            <pc:sldMk cId="1111978360" sldId="2544"/>
            <ac:spMk id="13" creationId="{C0B801A2-5622-4BE8-9AD2-C337A2CD0022}"/>
          </ac:spMkLst>
        </pc:spChg>
        <pc:spChg chg="add del">
          <ac:chgData name="paul meaney" userId="8f3b41ac-413d-46e0-bc97-8181c95bcdc2" providerId="ADAL" clId="{81FE8143-92EA-4F45-AD47-1E3F33DCCC3E}" dt="2024-08-21T15:06:37.157" v="4663" actId="26606"/>
          <ac:spMkLst>
            <pc:docMk/>
            <pc:sldMk cId="1111978360" sldId="2544"/>
            <ac:spMk id="15" creationId="{B7AF614F-5BC3-4086-99F5-B87C5847A071}"/>
          </ac:spMkLst>
        </pc:spChg>
        <pc:spChg chg="add del">
          <ac:chgData name="paul meaney" userId="8f3b41ac-413d-46e0-bc97-8181c95bcdc2" providerId="ADAL" clId="{81FE8143-92EA-4F45-AD47-1E3F33DCCC3E}" dt="2024-08-21T15:06:40.293" v="4664" actId="26606"/>
          <ac:spMkLst>
            <pc:docMk/>
            <pc:sldMk cId="1111978360" sldId="2544"/>
            <ac:spMk id="20" creationId="{FB5993E2-C02B-4335-ABA5-D8EC465551E3}"/>
          </ac:spMkLst>
        </pc:spChg>
        <pc:spChg chg="add del">
          <ac:chgData name="paul meaney" userId="8f3b41ac-413d-46e0-bc97-8181c95bcdc2" providerId="ADAL" clId="{81FE8143-92EA-4F45-AD47-1E3F33DCCC3E}" dt="2024-08-21T15:06:40.293" v="4664" actId="26606"/>
          <ac:spMkLst>
            <pc:docMk/>
            <pc:sldMk cId="1111978360" sldId="2544"/>
            <ac:spMk id="22" creationId="{C0B801A2-5622-4BE8-9AD2-C337A2CD0022}"/>
          </ac:spMkLst>
        </pc:spChg>
        <pc:spChg chg="add del">
          <ac:chgData name="paul meaney" userId="8f3b41ac-413d-46e0-bc97-8181c95bcdc2" providerId="ADAL" clId="{81FE8143-92EA-4F45-AD47-1E3F33DCCC3E}" dt="2024-08-21T15:06:40.293" v="4664" actId="26606"/>
          <ac:spMkLst>
            <pc:docMk/>
            <pc:sldMk cId="1111978360" sldId="2544"/>
            <ac:spMk id="24" creationId="{B7AF614F-5BC3-4086-99F5-B87C5847A071}"/>
          </ac:spMkLst>
        </pc:spChg>
        <pc:graphicFrameChg chg="add mod modGraphic">
          <ac:chgData name="paul meaney" userId="8f3b41ac-413d-46e0-bc97-8181c95bcdc2" providerId="ADAL" clId="{81FE8143-92EA-4F45-AD47-1E3F33DCCC3E}" dt="2024-08-21T15:06:54.007" v="4666" actId="114"/>
          <ac:graphicFrameMkLst>
            <pc:docMk/>
            <pc:sldMk cId="1111978360" sldId="2544"/>
            <ac:graphicFrameMk id="6" creationId="{E3C8148D-4026-3BD2-06BA-9A9F8038DBF3}"/>
          </ac:graphicFrameMkLst>
        </pc:graphicFrameChg>
      </pc:sldChg>
      <pc:sldChg chg="addSp delSp modSp new mod setBg">
        <pc:chgData name="paul meaney" userId="8f3b41ac-413d-46e0-bc97-8181c95bcdc2" providerId="ADAL" clId="{81FE8143-92EA-4F45-AD47-1E3F33DCCC3E}" dt="2024-08-22T11:13:20.364" v="7707" actId="20577"/>
        <pc:sldMkLst>
          <pc:docMk/>
          <pc:sldMk cId="3618814972" sldId="2545"/>
        </pc:sldMkLst>
        <pc:spChg chg="mod">
          <ac:chgData name="paul meaney" userId="8f3b41ac-413d-46e0-bc97-8181c95bcdc2" providerId="ADAL" clId="{81FE8143-92EA-4F45-AD47-1E3F33DCCC3E}" dt="2024-08-21T15:10:49.801" v="5228" actId="26606"/>
          <ac:spMkLst>
            <pc:docMk/>
            <pc:sldMk cId="3618814972" sldId="2545"/>
            <ac:spMk id="2" creationId="{4DBA58C7-BF58-FDB8-2100-C5873F238CAA}"/>
          </ac:spMkLst>
        </pc:spChg>
        <pc:spChg chg="del mod">
          <ac:chgData name="paul meaney" userId="8f3b41ac-413d-46e0-bc97-8181c95bcdc2" providerId="ADAL" clId="{81FE8143-92EA-4F45-AD47-1E3F33DCCC3E}" dt="2024-08-21T15:10:49.801" v="5228" actId="26606"/>
          <ac:spMkLst>
            <pc:docMk/>
            <pc:sldMk cId="3618814972" sldId="2545"/>
            <ac:spMk id="3" creationId="{A82A0A77-52CE-20E6-73BF-4A58BBD3E10F}"/>
          </ac:spMkLst>
        </pc:spChg>
        <pc:spChg chg="mod">
          <ac:chgData name="paul meaney" userId="8f3b41ac-413d-46e0-bc97-8181c95bcdc2" providerId="ADAL" clId="{81FE8143-92EA-4F45-AD47-1E3F33DCCC3E}" dt="2024-08-21T15:10:49.801" v="5228" actId="26606"/>
          <ac:spMkLst>
            <pc:docMk/>
            <pc:sldMk cId="3618814972" sldId="2545"/>
            <ac:spMk id="4" creationId="{FD47011E-ED99-85EE-4197-728225080018}"/>
          </ac:spMkLst>
        </pc:spChg>
        <pc:graphicFrameChg chg="add mod modGraphic">
          <ac:chgData name="paul meaney" userId="8f3b41ac-413d-46e0-bc97-8181c95bcdc2" providerId="ADAL" clId="{81FE8143-92EA-4F45-AD47-1E3F33DCCC3E}" dt="2024-08-22T11:13:20.364" v="7707" actId="20577"/>
          <ac:graphicFrameMkLst>
            <pc:docMk/>
            <pc:sldMk cId="3618814972" sldId="2545"/>
            <ac:graphicFrameMk id="6" creationId="{EDA6229D-166D-3A7A-47AB-2BAFD317A07D}"/>
          </ac:graphicFrameMkLst>
        </pc:graphicFrameChg>
      </pc:sldChg>
      <pc:sldChg chg="modSp add mod">
        <pc:chgData name="paul meaney" userId="8f3b41ac-413d-46e0-bc97-8181c95bcdc2" providerId="ADAL" clId="{81FE8143-92EA-4F45-AD47-1E3F33DCCC3E}" dt="2024-08-22T09:18:18.252" v="5549" actId="20577"/>
        <pc:sldMkLst>
          <pc:docMk/>
          <pc:sldMk cId="51711469" sldId="2546"/>
        </pc:sldMkLst>
        <pc:spChg chg="mod">
          <ac:chgData name="paul meaney" userId="8f3b41ac-413d-46e0-bc97-8181c95bcdc2" providerId="ADAL" clId="{81FE8143-92EA-4F45-AD47-1E3F33DCCC3E}" dt="2024-08-21T15:12:43.492" v="5252" actId="5793"/>
          <ac:spMkLst>
            <pc:docMk/>
            <pc:sldMk cId="51711469" sldId="2546"/>
            <ac:spMk id="2" creationId="{FC18E7BA-DEBC-0FD9-EFA1-0F39221791BC}"/>
          </ac:spMkLst>
        </pc:spChg>
        <pc:graphicFrameChg chg="mod">
          <ac:chgData name="paul meaney" userId="8f3b41ac-413d-46e0-bc97-8181c95bcdc2" providerId="ADAL" clId="{81FE8143-92EA-4F45-AD47-1E3F33DCCC3E}" dt="2024-08-22T09:18:18.252" v="5549" actId="20577"/>
          <ac:graphicFrameMkLst>
            <pc:docMk/>
            <pc:sldMk cId="51711469" sldId="2546"/>
            <ac:graphicFrameMk id="7" creationId="{14754176-CF93-EF65-C4BE-EB804AA78411}"/>
          </ac:graphicFrameMkLst>
        </pc:graphicFrameChg>
      </pc:sldChg>
      <pc:sldChg chg="modSp add mod ord">
        <pc:chgData name="paul meaney" userId="8f3b41ac-413d-46e0-bc97-8181c95bcdc2" providerId="ADAL" clId="{81FE8143-92EA-4F45-AD47-1E3F33DCCC3E}" dt="2024-08-22T09:34:42.602" v="6833" actId="20577"/>
        <pc:sldMkLst>
          <pc:docMk/>
          <pc:sldMk cId="1948504983" sldId="2547"/>
        </pc:sldMkLst>
        <pc:spChg chg="mod">
          <ac:chgData name="paul meaney" userId="8f3b41ac-413d-46e0-bc97-8181c95bcdc2" providerId="ADAL" clId="{81FE8143-92EA-4F45-AD47-1E3F33DCCC3E}" dt="2024-08-22T09:27:53.796" v="6113"/>
          <ac:spMkLst>
            <pc:docMk/>
            <pc:sldMk cId="1948504983" sldId="2547"/>
            <ac:spMk id="2" creationId="{999BFB18-4DBD-7724-F80E-BFB0EB057D73}"/>
          </ac:spMkLst>
        </pc:spChg>
        <pc:graphicFrameChg chg="mod modGraphic">
          <ac:chgData name="paul meaney" userId="8f3b41ac-413d-46e0-bc97-8181c95bcdc2" providerId="ADAL" clId="{81FE8143-92EA-4F45-AD47-1E3F33DCCC3E}" dt="2024-08-22T09:34:42.602" v="6833" actId="20577"/>
          <ac:graphicFrameMkLst>
            <pc:docMk/>
            <pc:sldMk cId="1948504983" sldId="2547"/>
            <ac:graphicFrameMk id="5" creationId="{4D9A1448-0AAB-D08D-2303-92F43708835D}"/>
          </ac:graphicFrameMkLst>
        </pc:graphicFrameChg>
      </pc:sldChg>
      <pc:sldChg chg="add">
        <pc:chgData name="paul meaney" userId="8f3b41ac-413d-46e0-bc97-8181c95bcdc2" providerId="ADAL" clId="{81FE8143-92EA-4F45-AD47-1E3F33DCCC3E}" dt="2024-08-21T15:12:30.513" v="5230"/>
        <pc:sldMkLst>
          <pc:docMk/>
          <pc:sldMk cId="2444857425" sldId="2548"/>
        </pc:sldMkLst>
      </pc:sldChg>
      <pc:sldChg chg="modSp add mod ord">
        <pc:chgData name="paul meaney" userId="8f3b41ac-413d-46e0-bc97-8181c95bcdc2" providerId="ADAL" clId="{81FE8143-92EA-4F45-AD47-1E3F33DCCC3E}" dt="2024-08-22T09:28:03.827" v="6118" actId="6549"/>
        <pc:sldMkLst>
          <pc:docMk/>
          <pc:sldMk cId="4082165240" sldId="2549"/>
        </pc:sldMkLst>
        <pc:spChg chg="mod">
          <ac:chgData name="paul meaney" userId="8f3b41ac-413d-46e0-bc97-8181c95bcdc2" providerId="ADAL" clId="{81FE8143-92EA-4F45-AD47-1E3F33DCCC3E}" dt="2024-08-22T09:28:03.827" v="6118" actId="6549"/>
          <ac:spMkLst>
            <pc:docMk/>
            <pc:sldMk cId="4082165240" sldId="2549"/>
            <ac:spMk id="2" creationId="{999BFB18-4DBD-7724-F80E-BFB0EB057D73}"/>
          </ac:spMkLst>
        </pc:spChg>
        <pc:graphicFrameChg chg="mod modGraphic">
          <ac:chgData name="paul meaney" userId="8f3b41ac-413d-46e0-bc97-8181c95bcdc2" providerId="ADAL" clId="{81FE8143-92EA-4F45-AD47-1E3F33DCCC3E}" dt="2024-08-21T15:15:31.065" v="5494"/>
          <ac:graphicFrameMkLst>
            <pc:docMk/>
            <pc:sldMk cId="4082165240" sldId="2549"/>
            <ac:graphicFrameMk id="5" creationId="{4D9A1448-0AAB-D08D-2303-92F43708835D}"/>
          </ac:graphicFrameMkLst>
        </pc:graphicFrameChg>
      </pc:sldChg>
      <pc:sldChg chg="modSp add mod">
        <pc:chgData name="paul meaney" userId="8f3b41ac-413d-46e0-bc97-8181c95bcdc2" providerId="ADAL" clId="{81FE8143-92EA-4F45-AD47-1E3F33DCCC3E}" dt="2024-08-21T15:17:23.605" v="5525" actId="114"/>
        <pc:sldMkLst>
          <pc:docMk/>
          <pc:sldMk cId="501325355" sldId="2550"/>
        </pc:sldMkLst>
        <pc:spChg chg="mod">
          <ac:chgData name="paul meaney" userId="8f3b41ac-413d-46e0-bc97-8181c95bcdc2" providerId="ADAL" clId="{81FE8143-92EA-4F45-AD47-1E3F33DCCC3E}" dt="2024-08-21T15:14:22.539" v="5420" actId="20577"/>
          <ac:spMkLst>
            <pc:docMk/>
            <pc:sldMk cId="501325355" sldId="2550"/>
            <ac:spMk id="2" creationId="{FC18E7BA-DEBC-0FD9-EFA1-0F39221791BC}"/>
          </ac:spMkLst>
        </pc:spChg>
        <pc:graphicFrameChg chg="mod">
          <ac:chgData name="paul meaney" userId="8f3b41ac-413d-46e0-bc97-8181c95bcdc2" providerId="ADAL" clId="{81FE8143-92EA-4F45-AD47-1E3F33DCCC3E}" dt="2024-08-21T15:17:23.605" v="5525" actId="114"/>
          <ac:graphicFrameMkLst>
            <pc:docMk/>
            <pc:sldMk cId="501325355" sldId="2550"/>
            <ac:graphicFrameMk id="7" creationId="{14754176-CF93-EF65-C4BE-EB804AA78411}"/>
          </ac:graphicFrameMkLst>
        </pc:graphicFrameChg>
      </pc:sldChg>
      <pc:sldChg chg="modSp add mod">
        <pc:chgData name="paul meaney" userId="8f3b41ac-413d-46e0-bc97-8181c95bcdc2" providerId="ADAL" clId="{81FE8143-92EA-4F45-AD47-1E3F33DCCC3E}" dt="2024-08-22T09:55:34.462" v="7288" actId="113"/>
        <pc:sldMkLst>
          <pc:docMk/>
          <pc:sldMk cId="916041667" sldId="2551"/>
        </pc:sldMkLst>
        <pc:spChg chg="mod">
          <ac:chgData name="paul meaney" userId="8f3b41ac-413d-46e0-bc97-8181c95bcdc2" providerId="ADAL" clId="{81FE8143-92EA-4F45-AD47-1E3F33DCCC3E}" dt="2024-08-22T09:52:06.607" v="6835" actId="20577"/>
          <ac:spMkLst>
            <pc:docMk/>
            <pc:sldMk cId="916041667" sldId="2551"/>
            <ac:spMk id="2" creationId="{999BFB18-4DBD-7724-F80E-BFB0EB057D73}"/>
          </ac:spMkLst>
        </pc:spChg>
        <pc:graphicFrameChg chg="modGraphic">
          <ac:chgData name="paul meaney" userId="8f3b41ac-413d-46e0-bc97-8181c95bcdc2" providerId="ADAL" clId="{81FE8143-92EA-4F45-AD47-1E3F33DCCC3E}" dt="2024-08-22T09:55:34.462" v="7288" actId="113"/>
          <ac:graphicFrameMkLst>
            <pc:docMk/>
            <pc:sldMk cId="916041667" sldId="2551"/>
            <ac:graphicFrameMk id="5" creationId="{4D9A1448-0AAB-D08D-2303-92F43708835D}"/>
          </ac:graphicFrameMkLst>
        </pc:graphicFrameChg>
      </pc:sldChg>
      <pc:sldChg chg="modSp add mod">
        <pc:chgData name="paul meaney" userId="8f3b41ac-413d-46e0-bc97-8181c95bcdc2" providerId="ADAL" clId="{81FE8143-92EA-4F45-AD47-1E3F33DCCC3E}" dt="2024-08-22T09:34:31.323" v="6829" actId="113"/>
        <pc:sldMkLst>
          <pc:docMk/>
          <pc:sldMk cId="2931096863" sldId="2552"/>
        </pc:sldMkLst>
        <pc:spChg chg="mod">
          <ac:chgData name="paul meaney" userId="8f3b41ac-413d-46e0-bc97-8181c95bcdc2" providerId="ADAL" clId="{81FE8143-92EA-4F45-AD47-1E3F33DCCC3E}" dt="2024-08-22T09:31:15.097" v="6152" actId="20577"/>
          <ac:spMkLst>
            <pc:docMk/>
            <pc:sldMk cId="2931096863" sldId="2552"/>
            <ac:spMk id="2" creationId="{999BFB18-4DBD-7724-F80E-BFB0EB057D73}"/>
          </ac:spMkLst>
        </pc:spChg>
        <pc:graphicFrameChg chg="modGraphic">
          <ac:chgData name="paul meaney" userId="8f3b41ac-413d-46e0-bc97-8181c95bcdc2" providerId="ADAL" clId="{81FE8143-92EA-4F45-AD47-1E3F33DCCC3E}" dt="2024-08-22T09:34:31.323" v="6829" actId="113"/>
          <ac:graphicFrameMkLst>
            <pc:docMk/>
            <pc:sldMk cId="2931096863" sldId="2552"/>
            <ac:graphicFrameMk id="5" creationId="{4D9A1448-0AAB-D08D-2303-92F43708835D}"/>
          </ac:graphicFrameMkLst>
        </pc:graphicFrameChg>
      </pc:sldChg>
      <pc:sldChg chg="modSp add mod">
        <pc:chgData name="paul meaney" userId="8f3b41ac-413d-46e0-bc97-8181c95bcdc2" providerId="ADAL" clId="{81FE8143-92EA-4F45-AD47-1E3F33DCCC3E}" dt="2024-08-22T10:07:30.085" v="7705" actId="20577"/>
        <pc:sldMkLst>
          <pc:docMk/>
          <pc:sldMk cId="3987730776" sldId="2553"/>
        </pc:sldMkLst>
        <pc:spChg chg="mod">
          <ac:chgData name="paul meaney" userId="8f3b41ac-413d-46e0-bc97-8181c95bcdc2" providerId="ADAL" clId="{81FE8143-92EA-4F45-AD47-1E3F33DCCC3E}" dt="2024-08-22T09:59:26.590" v="7291" actId="20577"/>
          <ac:spMkLst>
            <pc:docMk/>
            <pc:sldMk cId="3987730776" sldId="2553"/>
            <ac:spMk id="2" creationId="{999BFB18-4DBD-7724-F80E-BFB0EB057D73}"/>
          </ac:spMkLst>
        </pc:spChg>
        <pc:graphicFrameChg chg="modGraphic">
          <ac:chgData name="paul meaney" userId="8f3b41ac-413d-46e0-bc97-8181c95bcdc2" providerId="ADAL" clId="{81FE8143-92EA-4F45-AD47-1E3F33DCCC3E}" dt="2024-08-22T10:07:30.085" v="7705" actId="20577"/>
          <ac:graphicFrameMkLst>
            <pc:docMk/>
            <pc:sldMk cId="3987730776" sldId="2553"/>
            <ac:graphicFrameMk id="5" creationId="{4D9A1448-0AAB-D08D-2303-92F43708835D}"/>
          </ac:graphicFrameMkLst>
        </pc:graphicFrameChg>
      </pc:sldChg>
      <pc:sldChg chg="addSp delSp modSp new mod setBg">
        <pc:chgData name="paul meaney" userId="8f3b41ac-413d-46e0-bc97-8181c95bcdc2" providerId="ADAL" clId="{81FE8143-92EA-4F45-AD47-1E3F33DCCC3E}" dt="2024-08-22T11:22:03.831" v="8055" actId="114"/>
        <pc:sldMkLst>
          <pc:docMk/>
          <pc:sldMk cId="3403251615" sldId="2554"/>
        </pc:sldMkLst>
        <pc:spChg chg="mod">
          <ac:chgData name="paul meaney" userId="8f3b41ac-413d-46e0-bc97-8181c95bcdc2" providerId="ADAL" clId="{81FE8143-92EA-4F45-AD47-1E3F33DCCC3E}" dt="2024-08-22T11:21:48.155" v="8051" actId="26606"/>
          <ac:spMkLst>
            <pc:docMk/>
            <pc:sldMk cId="3403251615" sldId="2554"/>
            <ac:spMk id="2" creationId="{D2F3E0FA-5FF1-260D-9047-D32198C567F2}"/>
          </ac:spMkLst>
        </pc:spChg>
        <pc:spChg chg="del mod">
          <ac:chgData name="paul meaney" userId="8f3b41ac-413d-46e0-bc97-8181c95bcdc2" providerId="ADAL" clId="{81FE8143-92EA-4F45-AD47-1E3F33DCCC3E}" dt="2024-08-22T11:21:39.255" v="8048" actId="26606"/>
          <ac:spMkLst>
            <pc:docMk/>
            <pc:sldMk cId="3403251615" sldId="2554"/>
            <ac:spMk id="3" creationId="{C1EC0BFA-121A-F806-587E-4B65BBF1F3F2}"/>
          </ac:spMkLst>
        </pc:spChg>
        <pc:spChg chg="mod">
          <ac:chgData name="paul meaney" userId="8f3b41ac-413d-46e0-bc97-8181c95bcdc2" providerId="ADAL" clId="{81FE8143-92EA-4F45-AD47-1E3F33DCCC3E}" dt="2024-08-22T11:21:48.155" v="8051" actId="26606"/>
          <ac:spMkLst>
            <pc:docMk/>
            <pc:sldMk cId="3403251615" sldId="2554"/>
            <ac:spMk id="4" creationId="{77F4848A-660D-3210-F181-A9D5BC59FA1C}"/>
          </ac:spMkLst>
        </pc:spChg>
        <pc:spChg chg="add del">
          <ac:chgData name="paul meaney" userId="8f3b41ac-413d-46e0-bc97-8181c95bcdc2" providerId="ADAL" clId="{81FE8143-92EA-4F45-AD47-1E3F33DCCC3E}" dt="2024-08-22T11:21:45.515" v="8050" actId="26606"/>
          <ac:spMkLst>
            <pc:docMk/>
            <pc:sldMk cId="3403251615" sldId="2554"/>
            <ac:spMk id="11" creationId="{FB5993E2-C02B-4335-ABA5-D8EC465551E3}"/>
          </ac:spMkLst>
        </pc:spChg>
        <pc:spChg chg="add del">
          <ac:chgData name="paul meaney" userId="8f3b41ac-413d-46e0-bc97-8181c95bcdc2" providerId="ADAL" clId="{81FE8143-92EA-4F45-AD47-1E3F33DCCC3E}" dt="2024-08-22T11:21:45.515" v="8050" actId="26606"/>
          <ac:spMkLst>
            <pc:docMk/>
            <pc:sldMk cId="3403251615" sldId="2554"/>
            <ac:spMk id="13" creationId="{C0B801A2-5622-4BE8-9AD2-C337A2CD0022}"/>
          </ac:spMkLst>
        </pc:spChg>
        <pc:spChg chg="add del">
          <ac:chgData name="paul meaney" userId="8f3b41ac-413d-46e0-bc97-8181c95bcdc2" providerId="ADAL" clId="{81FE8143-92EA-4F45-AD47-1E3F33DCCC3E}" dt="2024-08-22T11:21:45.515" v="8050" actId="26606"/>
          <ac:spMkLst>
            <pc:docMk/>
            <pc:sldMk cId="3403251615" sldId="2554"/>
            <ac:spMk id="15" creationId="{B7AF614F-5BC3-4086-99F5-B87C5847A071}"/>
          </ac:spMkLst>
        </pc:spChg>
        <pc:spChg chg="add del">
          <ac:chgData name="paul meaney" userId="8f3b41ac-413d-46e0-bc97-8181c95bcdc2" providerId="ADAL" clId="{81FE8143-92EA-4F45-AD47-1E3F33DCCC3E}" dt="2024-08-22T11:21:48.155" v="8051" actId="26606"/>
          <ac:spMkLst>
            <pc:docMk/>
            <pc:sldMk cId="3403251615" sldId="2554"/>
            <ac:spMk id="20" creationId="{FB5993E2-C02B-4335-ABA5-D8EC465551E3}"/>
          </ac:spMkLst>
        </pc:spChg>
        <pc:spChg chg="add del">
          <ac:chgData name="paul meaney" userId="8f3b41ac-413d-46e0-bc97-8181c95bcdc2" providerId="ADAL" clId="{81FE8143-92EA-4F45-AD47-1E3F33DCCC3E}" dt="2024-08-22T11:21:48.155" v="8051" actId="26606"/>
          <ac:spMkLst>
            <pc:docMk/>
            <pc:sldMk cId="3403251615" sldId="2554"/>
            <ac:spMk id="22" creationId="{C0B801A2-5622-4BE8-9AD2-C337A2CD0022}"/>
          </ac:spMkLst>
        </pc:spChg>
        <pc:spChg chg="add del">
          <ac:chgData name="paul meaney" userId="8f3b41ac-413d-46e0-bc97-8181c95bcdc2" providerId="ADAL" clId="{81FE8143-92EA-4F45-AD47-1E3F33DCCC3E}" dt="2024-08-22T11:21:48.155" v="8051" actId="26606"/>
          <ac:spMkLst>
            <pc:docMk/>
            <pc:sldMk cId="3403251615" sldId="2554"/>
            <ac:spMk id="24" creationId="{B7AF614F-5BC3-4086-99F5-B87C5847A071}"/>
          </ac:spMkLst>
        </pc:spChg>
        <pc:graphicFrameChg chg="add mod modGraphic">
          <ac:chgData name="paul meaney" userId="8f3b41ac-413d-46e0-bc97-8181c95bcdc2" providerId="ADAL" clId="{81FE8143-92EA-4F45-AD47-1E3F33DCCC3E}" dt="2024-08-22T11:22:03.831" v="8055" actId="114"/>
          <ac:graphicFrameMkLst>
            <pc:docMk/>
            <pc:sldMk cId="3403251615" sldId="2554"/>
            <ac:graphicFrameMk id="6" creationId="{BD6AEC37-66AA-5223-6220-1020EBE37C7D}"/>
          </ac:graphicFrameMkLst>
        </pc:graphicFrameChg>
      </pc:sldChg>
      <pc:sldChg chg="addSp delSp modSp new mod">
        <pc:chgData name="paul meaney" userId="8f3b41ac-413d-46e0-bc97-8181c95bcdc2" providerId="ADAL" clId="{81FE8143-92EA-4F45-AD47-1E3F33DCCC3E}" dt="2024-08-22T11:33:50.621" v="9061" actId="14734"/>
        <pc:sldMkLst>
          <pc:docMk/>
          <pc:sldMk cId="1550101233" sldId="2555"/>
        </pc:sldMkLst>
        <pc:spChg chg="mod">
          <ac:chgData name="paul meaney" userId="8f3b41ac-413d-46e0-bc97-8181c95bcdc2" providerId="ADAL" clId="{81FE8143-92EA-4F45-AD47-1E3F33DCCC3E}" dt="2024-08-22T11:33:08.387" v="9030" actId="20577"/>
          <ac:spMkLst>
            <pc:docMk/>
            <pc:sldMk cId="1550101233" sldId="2555"/>
            <ac:spMk id="2" creationId="{E6BE1A49-9B55-83A7-6C26-E527E8267B51}"/>
          </ac:spMkLst>
        </pc:spChg>
        <pc:spChg chg="del">
          <ac:chgData name="paul meaney" userId="8f3b41ac-413d-46e0-bc97-8181c95bcdc2" providerId="ADAL" clId="{81FE8143-92EA-4F45-AD47-1E3F33DCCC3E}" dt="2024-08-22T11:22:17.474" v="8057" actId="478"/>
          <ac:spMkLst>
            <pc:docMk/>
            <pc:sldMk cId="1550101233" sldId="2555"/>
            <ac:spMk id="3" creationId="{6629934F-BD57-4988-5C26-65038C61B886}"/>
          </ac:spMkLst>
        </pc:spChg>
        <pc:graphicFrameChg chg="add mod modGraphic">
          <ac:chgData name="paul meaney" userId="8f3b41ac-413d-46e0-bc97-8181c95bcdc2" providerId="ADAL" clId="{81FE8143-92EA-4F45-AD47-1E3F33DCCC3E}" dt="2024-08-22T11:33:50.621" v="9061" actId="14734"/>
          <ac:graphicFrameMkLst>
            <pc:docMk/>
            <pc:sldMk cId="1550101233" sldId="2555"/>
            <ac:graphicFrameMk id="5" creationId="{5D6A3949-EBF1-BC71-C483-2DDF6514D2AA}"/>
          </ac:graphicFrameMkLst>
        </pc:graphicFrameChg>
      </pc:sldChg>
      <pc:sldChg chg="modSp new del mod">
        <pc:chgData name="paul meaney" userId="8f3b41ac-413d-46e0-bc97-8181c95bcdc2" providerId="ADAL" clId="{81FE8143-92EA-4F45-AD47-1E3F33DCCC3E}" dt="2024-08-22T11:35:43.735" v="9085" actId="47"/>
        <pc:sldMkLst>
          <pc:docMk/>
          <pc:sldMk cId="835686598" sldId="2556"/>
        </pc:sldMkLst>
        <pc:spChg chg="mod">
          <ac:chgData name="paul meaney" userId="8f3b41ac-413d-46e0-bc97-8181c95bcdc2" providerId="ADAL" clId="{81FE8143-92EA-4F45-AD47-1E3F33DCCC3E}" dt="2024-08-22T11:35:22.853" v="9077" actId="21"/>
          <ac:spMkLst>
            <pc:docMk/>
            <pc:sldMk cId="835686598" sldId="2556"/>
            <ac:spMk id="2" creationId="{85E1C736-B1CC-7180-1481-002C518BA3B0}"/>
          </ac:spMkLst>
        </pc:spChg>
        <pc:spChg chg="mod">
          <ac:chgData name="paul meaney" userId="8f3b41ac-413d-46e0-bc97-8181c95bcdc2" providerId="ADAL" clId="{81FE8143-92EA-4F45-AD47-1E3F33DCCC3E}" dt="2024-08-22T11:35:39.508" v="9083" actId="21"/>
          <ac:spMkLst>
            <pc:docMk/>
            <pc:sldMk cId="835686598" sldId="2556"/>
            <ac:spMk id="3" creationId="{B7D7CFFD-3C17-31FD-7569-CA579C99A8ED}"/>
          </ac:spMkLst>
        </pc:spChg>
      </pc:sldChg>
      <pc:sldChg chg="addSp delSp modSp new mod">
        <pc:chgData name="paul meaney" userId="8f3b41ac-413d-46e0-bc97-8181c95bcdc2" providerId="ADAL" clId="{81FE8143-92EA-4F45-AD47-1E3F33DCCC3E}" dt="2024-08-22T11:42:59.017" v="9303" actId="20577"/>
        <pc:sldMkLst>
          <pc:docMk/>
          <pc:sldMk cId="1940096467" sldId="2556"/>
        </pc:sldMkLst>
        <pc:spChg chg="mod">
          <ac:chgData name="paul meaney" userId="8f3b41ac-413d-46e0-bc97-8181c95bcdc2" providerId="ADAL" clId="{81FE8143-92EA-4F45-AD47-1E3F33DCCC3E}" dt="2024-08-22T11:40:43.858" v="9227" actId="20577"/>
          <ac:spMkLst>
            <pc:docMk/>
            <pc:sldMk cId="1940096467" sldId="2556"/>
            <ac:spMk id="2" creationId="{5B81D010-8D9C-A37B-F2A8-07EEE5F5A5EC}"/>
          </ac:spMkLst>
        </pc:spChg>
        <pc:spChg chg="del">
          <ac:chgData name="paul meaney" userId="8f3b41ac-413d-46e0-bc97-8181c95bcdc2" providerId="ADAL" clId="{81FE8143-92EA-4F45-AD47-1E3F33DCCC3E}" dt="2024-08-22T11:36:40.115" v="9087" actId="1032"/>
          <ac:spMkLst>
            <pc:docMk/>
            <pc:sldMk cId="1940096467" sldId="2556"/>
            <ac:spMk id="3" creationId="{3BF05F4C-559F-14C7-0535-B9B09CD49FC9}"/>
          </ac:spMkLst>
        </pc:spChg>
        <pc:spChg chg="add del mod">
          <ac:chgData name="paul meaney" userId="8f3b41ac-413d-46e0-bc97-8181c95bcdc2" providerId="ADAL" clId="{81FE8143-92EA-4F45-AD47-1E3F33DCCC3E}" dt="2024-08-22T11:39:06.893" v="9148" actId="1032"/>
          <ac:spMkLst>
            <pc:docMk/>
            <pc:sldMk cId="1940096467" sldId="2556"/>
            <ac:spMk id="7" creationId="{B9FC4CAF-CFC8-F191-FD4F-A19ABAF82F30}"/>
          </ac:spMkLst>
        </pc:spChg>
        <pc:spChg chg="mod">
          <ac:chgData name="paul meaney" userId="8f3b41ac-413d-46e0-bc97-8181c95bcdc2" providerId="ADAL" clId="{81FE8143-92EA-4F45-AD47-1E3F33DCCC3E}" dt="2024-08-22T11:42:42.506" v="9232"/>
          <ac:spMkLst>
            <pc:docMk/>
            <pc:sldMk cId="1940096467" sldId="2556"/>
            <ac:spMk id="11" creationId="{F06D0797-7417-6EC0-50DD-BF7AD81B8A75}"/>
          </ac:spMkLst>
        </pc:spChg>
        <pc:spChg chg="add mod">
          <ac:chgData name="paul meaney" userId="8f3b41ac-413d-46e0-bc97-8181c95bcdc2" providerId="ADAL" clId="{81FE8143-92EA-4F45-AD47-1E3F33DCCC3E}" dt="2024-08-22T11:42:59.017" v="9303" actId="20577"/>
          <ac:spMkLst>
            <pc:docMk/>
            <pc:sldMk cId="1940096467" sldId="2556"/>
            <ac:spMk id="12" creationId="{508991C3-8053-119B-DC8C-48D6142C486C}"/>
          </ac:spMkLst>
        </pc:spChg>
        <pc:grpChg chg="add mod">
          <ac:chgData name="paul meaney" userId="8f3b41ac-413d-46e0-bc97-8181c95bcdc2" providerId="ADAL" clId="{81FE8143-92EA-4F45-AD47-1E3F33DCCC3E}" dt="2024-08-22T11:42:45.362" v="9233" actId="1076"/>
          <ac:grpSpMkLst>
            <pc:docMk/>
            <pc:sldMk cId="1940096467" sldId="2556"/>
            <ac:grpSpMk id="9" creationId="{ACC7E133-BEDA-AAF0-2B70-33C8D90082B1}"/>
          </ac:grpSpMkLst>
        </pc:grpChg>
        <pc:graphicFrameChg chg="add del mod modGraphic">
          <ac:chgData name="paul meaney" userId="8f3b41ac-413d-46e0-bc97-8181c95bcdc2" providerId="ADAL" clId="{81FE8143-92EA-4F45-AD47-1E3F33DCCC3E}" dt="2024-08-22T11:38:43.531" v="9147" actId="478"/>
          <ac:graphicFrameMkLst>
            <pc:docMk/>
            <pc:sldMk cId="1940096467" sldId="2556"/>
            <ac:graphicFrameMk id="5" creationId="{5CA9114A-ADFC-954B-14F3-D5AD03477483}"/>
          </ac:graphicFrameMkLst>
        </pc:graphicFrameChg>
        <pc:graphicFrameChg chg="add mod modGraphic">
          <ac:chgData name="paul meaney" userId="8f3b41ac-413d-46e0-bc97-8181c95bcdc2" providerId="ADAL" clId="{81FE8143-92EA-4F45-AD47-1E3F33DCCC3E}" dt="2024-08-22T11:42:32.702" v="9231" actId="14100"/>
          <ac:graphicFrameMkLst>
            <pc:docMk/>
            <pc:sldMk cId="1940096467" sldId="2556"/>
            <ac:graphicFrameMk id="8" creationId="{3766528C-3DC2-63A0-2BE0-31A290B33FB5}"/>
          </ac:graphicFrameMkLst>
        </pc:graphicFrameChg>
        <pc:picChg chg="mod">
          <ac:chgData name="paul meaney" userId="8f3b41ac-413d-46e0-bc97-8181c95bcdc2" providerId="ADAL" clId="{81FE8143-92EA-4F45-AD47-1E3F33DCCC3E}" dt="2024-08-22T11:42:42.506" v="9232"/>
          <ac:picMkLst>
            <pc:docMk/>
            <pc:sldMk cId="1940096467" sldId="2556"/>
            <ac:picMk id="10" creationId="{D6FB1A65-C156-AEC6-FFDE-1E72A3151ECE}"/>
          </ac:picMkLst>
        </pc:picChg>
      </pc:sldChg>
      <pc:sldChg chg="modSp add mod ord">
        <pc:chgData name="paul meaney" userId="8f3b41ac-413d-46e0-bc97-8181c95bcdc2" providerId="ADAL" clId="{81FE8143-92EA-4F45-AD47-1E3F33DCCC3E}" dt="2024-08-22T13:19:41.158" v="10249" actId="20577"/>
        <pc:sldMkLst>
          <pc:docMk/>
          <pc:sldMk cId="1116911180" sldId="2557"/>
        </pc:sldMkLst>
        <pc:spChg chg="mod">
          <ac:chgData name="paul meaney" userId="8f3b41ac-413d-46e0-bc97-8181c95bcdc2" providerId="ADAL" clId="{81FE8143-92EA-4F45-AD47-1E3F33DCCC3E}" dt="2024-08-22T13:19:41.158" v="10249" actId="20577"/>
          <ac:spMkLst>
            <pc:docMk/>
            <pc:sldMk cId="1116911180" sldId="2557"/>
            <ac:spMk id="2" creationId="{E6BE1A49-9B55-83A7-6C26-E527E8267B51}"/>
          </ac:spMkLst>
        </pc:spChg>
        <pc:graphicFrameChg chg="mod modGraphic">
          <ac:chgData name="paul meaney" userId="8f3b41ac-413d-46e0-bc97-8181c95bcdc2" providerId="ADAL" clId="{81FE8143-92EA-4F45-AD47-1E3F33DCCC3E}" dt="2024-08-22T13:13:51.264" v="9523" actId="6549"/>
          <ac:graphicFrameMkLst>
            <pc:docMk/>
            <pc:sldMk cId="1116911180" sldId="2557"/>
            <ac:graphicFrameMk id="5" creationId="{5D6A3949-EBF1-BC71-C483-2DDF6514D2AA}"/>
          </ac:graphicFrameMkLst>
        </pc:graphicFrameChg>
      </pc:sldChg>
      <pc:sldChg chg="addSp delSp modSp new mod setBg">
        <pc:chgData name="paul meaney" userId="8f3b41ac-413d-46e0-bc97-8181c95bcdc2" providerId="ADAL" clId="{81FE8143-92EA-4F45-AD47-1E3F33DCCC3E}" dt="2024-08-22T13:16:50.069" v="10043" actId="20577"/>
        <pc:sldMkLst>
          <pc:docMk/>
          <pc:sldMk cId="4190546418" sldId="2558"/>
        </pc:sldMkLst>
        <pc:spChg chg="mod">
          <ac:chgData name="paul meaney" userId="8f3b41ac-413d-46e0-bc97-8181c95bcdc2" providerId="ADAL" clId="{81FE8143-92EA-4F45-AD47-1E3F33DCCC3E}" dt="2024-08-22T13:16:08.947" v="10034" actId="26606"/>
          <ac:spMkLst>
            <pc:docMk/>
            <pc:sldMk cId="4190546418" sldId="2558"/>
            <ac:spMk id="2" creationId="{56733A65-1D63-8DE5-8204-FED338E6011D}"/>
          </ac:spMkLst>
        </pc:spChg>
        <pc:spChg chg="del mod">
          <ac:chgData name="paul meaney" userId="8f3b41ac-413d-46e0-bc97-8181c95bcdc2" providerId="ADAL" clId="{81FE8143-92EA-4F45-AD47-1E3F33DCCC3E}" dt="2024-08-22T13:16:05.670" v="10033" actId="26606"/>
          <ac:spMkLst>
            <pc:docMk/>
            <pc:sldMk cId="4190546418" sldId="2558"/>
            <ac:spMk id="3" creationId="{A2875AAF-331B-7A34-EC69-5DF0B32AB0F8}"/>
          </ac:spMkLst>
        </pc:spChg>
        <pc:spChg chg="mod">
          <ac:chgData name="paul meaney" userId="8f3b41ac-413d-46e0-bc97-8181c95bcdc2" providerId="ADAL" clId="{81FE8143-92EA-4F45-AD47-1E3F33DCCC3E}" dt="2024-08-22T13:16:08.947" v="10034" actId="26606"/>
          <ac:spMkLst>
            <pc:docMk/>
            <pc:sldMk cId="4190546418" sldId="2558"/>
            <ac:spMk id="4" creationId="{FE12FF72-918B-11A4-BCF3-EFB9BB7FCB44}"/>
          </ac:spMkLst>
        </pc:spChg>
        <pc:spChg chg="add del">
          <ac:chgData name="paul meaney" userId="8f3b41ac-413d-46e0-bc97-8181c95bcdc2" providerId="ADAL" clId="{81FE8143-92EA-4F45-AD47-1E3F33DCCC3E}" dt="2024-08-22T13:16:08.947" v="10034" actId="26606"/>
          <ac:spMkLst>
            <pc:docMk/>
            <pc:sldMk cId="4190546418" sldId="2558"/>
            <ac:spMk id="10" creationId="{FB5993E2-C02B-4335-ABA5-D8EC465551E3}"/>
          </ac:spMkLst>
        </pc:spChg>
        <pc:spChg chg="add del">
          <ac:chgData name="paul meaney" userId="8f3b41ac-413d-46e0-bc97-8181c95bcdc2" providerId="ADAL" clId="{81FE8143-92EA-4F45-AD47-1E3F33DCCC3E}" dt="2024-08-22T13:16:08.947" v="10034" actId="26606"/>
          <ac:spMkLst>
            <pc:docMk/>
            <pc:sldMk cId="4190546418" sldId="2558"/>
            <ac:spMk id="12" creationId="{C0B801A2-5622-4BE8-9AD2-C337A2CD0022}"/>
          </ac:spMkLst>
        </pc:spChg>
        <pc:spChg chg="add del">
          <ac:chgData name="paul meaney" userId="8f3b41ac-413d-46e0-bc97-8181c95bcdc2" providerId="ADAL" clId="{81FE8143-92EA-4F45-AD47-1E3F33DCCC3E}" dt="2024-08-22T13:16:08.947" v="10034" actId="26606"/>
          <ac:spMkLst>
            <pc:docMk/>
            <pc:sldMk cId="4190546418" sldId="2558"/>
            <ac:spMk id="14" creationId="{B7AF614F-5BC3-4086-99F5-B87C5847A071}"/>
          </ac:spMkLst>
        </pc:spChg>
        <pc:graphicFrameChg chg="add mod modGraphic">
          <ac:chgData name="paul meaney" userId="8f3b41ac-413d-46e0-bc97-8181c95bcdc2" providerId="ADAL" clId="{81FE8143-92EA-4F45-AD47-1E3F33DCCC3E}" dt="2024-08-22T13:16:50.069" v="10043" actId="20577"/>
          <ac:graphicFrameMkLst>
            <pc:docMk/>
            <pc:sldMk cId="4190546418" sldId="2558"/>
            <ac:graphicFrameMk id="6" creationId="{B565E4D6-3BD7-39FE-3C2E-6793AA2897CF}"/>
          </ac:graphicFrameMkLst>
        </pc:graphicFrameChg>
      </pc:sldChg>
      <pc:sldChg chg="modSp add mod">
        <pc:chgData name="paul meaney" userId="8f3b41ac-413d-46e0-bc97-8181c95bcdc2" providerId="ADAL" clId="{81FE8143-92EA-4F45-AD47-1E3F33DCCC3E}" dt="2024-08-22T13:26:44.597" v="10978" actId="20577"/>
        <pc:sldMkLst>
          <pc:docMk/>
          <pc:sldMk cId="2155566989" sldId="2559"/>
        </pc:sldMkLst>
        <pc:spChg chg="mod">
          <ac:chgData name="paul meaney" userId="8f3b41ac-413d-46e0-bc97-8181c95bcdc2" providerId="ADAL" clId="{81FE8143-92EA-4F45-AD47-1E3F33DCCC3E}" dt="2024-08-22T13:19:57.871" v="10300" actId="5793"/>
          <ac:spMkLst>
            <pc:docMk/>
            <pc:sldMk cId="2155566989" sldId="2559"/>
            <ac:spMk id="2" creationId="{E6BE1A49-9B55-83A7-6C26-E527E8267B51}"/>
          </ac:spMkLst>
        </pc:spChg>
        <pc:graphicFrameChg chg="mod modGraphic">
          <ac:chgData name="paul meaney" userId="8f3b41ac-413d-46e0-bc97-8181c95bcdc2" providerId="ADAL" clId="{81FE8143-92EA-4F45-AD47-1E3F33DCCC3E}" dt="2024-08-22T13:26:44.597" v="10978" actId="20577"/>
          <ac:graphicFrameMkLst>
            <pc:docMk/>
            <pc:sldMk cId="2155566989" sldId="2559"/>
            <ac:graphicFrameMk id="5" creationId="{5D6A3949-EBF1-BC71-C483-2DDF6514D2AA}"/>
          </ac:graphicFrameMkLst>
        </pc:graphicFrameChg>
      </pc:sldChg>
      <pc:sldChg chg="addSp delSp modSp new mod setBg">
        <pc:chgData name="paul meaney" userId="8f3b41ac-413d-46e0-bc97-8181c95bcdc2" providerId="ADAL" clId="{81FE8143-92EA-4F45-AD47-1E3F33DCCC3E}" dt="2024-08-22T13:37:06.741" v="11529" actId="114"/>
        <pc:sldMkLst>
          <pc:docMk/>
          <pc:sldMk cId="1225236014" sldId="2560"/>
        </pc:sldMkLst>
        <pc:spChg chg="mod">
          <ac:chgData name="paul meaney" userId="8f3b41ac-413d-46e0-bc97-8181c95bcdc2" providerId="ADAL" clId="{81FE8143-92EA-4F45-AD47-1E3F33DCCC3E}" dt="2024-08-22T13:36:17.047" v="11469" actId="26606"/>
          <ac:spMkLst>
            <pc:docMk/>
            <pc:sldMk cId="1225236014" sldId="2560"/>
            <ac:spMk id="2" creationId="{C6ABD0A1-8B48-A3B0-0D02-FD0A64132DEA}"/>
          </ac:spMkLst>
        </pc:spChg>
        <pc:spChg chg="del mod">
          <ac:chgData name="paul meaney" userId="8f3b41ac-413d-46e0-bc97-8181c95bcdc2" providerId="ADAL" clId="{81FE8143-92EA-4F45-AD47-1E3F33DCCC3E}" dt="2024-08-22T13:36:17.047" v="11469" actId="26606"/>
          <ac:spMkLst>
            <pc:docMk/>
            <pc:sldMk cId="1225236014" sldId="2560"/>
            <ac:spMk id="3" creationId="{EAD26653-5BCE-2C39-9608-358E947CDB0E}"/>
          </ac:spMkLst>
        </pc:spChg>
        <pc:spChg chg="mod">
          <ac:chgData name="paul meaney" userId="8f3b41ac-413d-46e0-bc97-8181c95bcdc2" providerId="ADAL" clId="{81FE8143-92EA-4F45-AD47-1E3F33DCCC3E}" dt="2024-08-22T13:36:17.047" v="11469" actId="26606"/>
          <ac:spMkLst>
            <pc:docMk/>
            <pc:sldMk cId="1225236014" sldId="2560"/>
            <ac:spMk id="4" creationId="{DC27EE6B-5E93-B237-94C7-400699186C21}"/>
          </ac:spMkLst>
        </pc:spChg>
        <pc:graphicFrameChg chg="add mod modGraphic">
          <ac:chgData name="paul meaney" userId="8f3b41ac-413d-46e0-bc97-8181c95bcdc2" providerId="ADAL" clId="{81FE8143-92EA-4F45-AD47-1E3F33DCCC3E}" dt="2024-08-22T13:37:06.741" v="11529" actId="114"/>
          <ac:graphicFrameMkLst>
            <pc:docMk/>
            <pc:sldMk cId="1225236014" sldId="2560"/>
            <ac:graphicFrameMk id="6" creationId="{D90896FA-3880-51B6-67ED-A31097A5A72F}"/>
          </ac:graphicFrameMkLst>
        </pc:graphicFrameChg>
      </pc:sldChg>
      <pc:sldChg chg="addSp delSp modSp new mod setBg">
        <pc:chgData name="paul meaney" userId="8f3b41ac-413d-46e0-bc97-8181c95bcdc2" providerId="ADAL" clId="{81FE8143-92EA-4F45-AD47-1E3F33DCCC3E}" dt="2024-08-22T13:44:53.917" v="12491" actId="114"/>
        <pc:sldMkLst>
          <pc:docMk/>
          <pc:sldMk cId="206293556" sldId="2561"/>
        </pc:sldMkLst>
        <pc:spChg chg="mod">
          <ac:chgData name="paul meaney" userId="8f3b41ac-413d-46e0-bc97-8181c95bcdc2" providerId="ADAL" clId="{81FE8143-92EA-4F45-AD47-1E3F33DCCC3E}" dt="2024-08-22T13:44:25.924" v="12477" actId="26606"/>
          <ac:spMkLst>
            <pc:docMk/>
            <pc:sldMk cId="206293556" sldId="2561"/>
            <ac:spMk id="2" creationId="{CF6DAA78-D9A2-E27B-A14C-63348DD0081C}"/>
          </ac:spMkLst>
        </pc:spChg>
        <pc:spChg chg="del mod">
          <ac:chgData name="paul meaney" userId="8f3b41ac-413d-46e0-bc97-8181c95bcdc2" providerId="ADAL" clId="{81FE8143-92EA-4F45-AD47-1E3F33DCCC3E}" dt="2024-08-22T13:44:07.134" v="12474" actId="26606"/>
          <ac:spMkLst>
            <pc:docMk/>
            <pc:sldMk cId="206293556" sldId="2561"/>
            <ac:spMk id="3" creationId="{12DE3D43-551A-825B-1673-C01CA46B24AA}"/>
          </ac:spMkLst>
        </pc:spChg>
        <pc:spChg chg="mod">
          <ac:chgData name="paul meaney" userId="8f3b41ac-413d-46e0-bc97-8181c95bcdc2" providerId="ADAL" clId="{81FE8143-92EA-4F45-AD47-1E3F33DCCC3E}" dt="2024-08-22T13:44:25.924" v="12477" actId="26606"/>
          <ac:spMkLst>
            <pc:docMk/>
            <pc:sldMk cId="206293556" sldId="2561"/>
            <ac:spMk id="4" creationId="{EB9FBBD2-7E7A-FF7A-7BD1-2F13BD631E5E}"/>
          </ac:spMkLst>
        </pc:spChg>
        <pc:spChg chg="add del">
          <ac:chgData name="paul meaney" userId="8f3b41ac-413d-46e0-bc97-8181c95bcdc2" providerId="ADAL" clId="{81FE8143-92EA-4F45-AD47-1E3F33DCCC3E}" dt="2024-08-22T13:44:22.824" v="12476" actId="26606"/>
          <ac:spMkLst>
            <pc:docMk/>
            <pc:sldMk cId="206293556" sldId="2561"/>
            <ac:spMk id="11" creationId="{FB5993E2-C02B-4335-ABA5-D8EC465551E3}"/>
          </ac:spMkLst>
        </pc:spChg>
        <pc:spChg chg="add del">
          <ac:chgData name="paul meaney" userId="8f3b41ac-413d-46e0-bc97-8181c95bcdc2" providerId="ADAL" clId="{81FE8143-92EA-4F45-AD47-1E3F33DCCC3E}" dt="2024-08-22T13:44:22.824" v="12476" actId="26606"/>
          <ac:spMkLst>
            <pc:docMk/>
            <pc:sldMk cId="206293556" sldId="2561"/>
            <ac:spMk id="13" creationId="{C0B801A2-5622-4BE8-9AD2-C337A2CD0022}"/>
          </ac:spMkLst>
        </pc:spChg>
        <pc:spChg chg="add del">
          <ac:chgData name="paul meaney" userId="8f3b41ac-413d-46e0-bc97-8181c95bcdc2" providerId="ADAL" clId="{81FE8143-92EA-4F45-AD47-1E3F33DCCC3E}" dt="2024-08-22T13:44:22.824" v="12476" actId="26606"/>
          <ac:spMkLst>
            <pc:docMk/>
            <pc:sldMk cId="206293556" sldId="2561"/>
            <ac:spMk id="15" creationId="{B7AF614F-5BC3-4086-99F5-B87C5847A071}"/>
          </ac:spMkLst>
        </pc:spChg>
        <pc:spChg chg="add del">
          <ac:chgData name="paul meaney" userId="8f3b41ac-413d-46e0-bc97-8181c95bcdc2" providerId="ADAL" clId="{81FE8143-92EA-4F45-AD47-1E3F33DCCC3E}" dt="2024-08-22T13:44:25.924" v="12477" actId="26606"/>
          <ac:spMkLst>
            <pc:docMk/>
            <pc:sldMk cId="206293556" sldId="2561"/>
            <ac:spMk id="20" creationId="{FB5993E2-C02B-4335-ABA5-D8EC465551E3}"/>
          </ac:spMkLst>
        </pc:spChg>
        <pc:spChg chg="add del">
          <ac:chgData name="paul meaney" userId="8f3b41ac-413d-46e0-bc97-8181c95bcdc2" providerId="ADAL" clId="{81FE8143-92EA-4F45-AD47-1E3F33DCCC3E}" dt="2024-08-22T13:44:25.924" v="12477" actId="26606"/>
          <ac:spMkLst>
            <pc:docMk/>
            <pc:sldMk cId="206293556" sldId="2561"/>
            <ac:spMk id="22" creationId="{C0B801A2-5622-4BE8-9AD2-C337A2CD0022}"/>
          </ac:spMkLst>
        </pc:spChg>
        <pc:spChg chg="add del">
          <ac:chgData name="paul meaney" userId="8f3b41ac-413d-46e0-bc97-8181c95bcdc2" providerId="ADAL" clId="{81FE8143-92EA-4F45-AD47-1E3F33DCCC3E}" dt="2024-08-22T13:44:25.924" v="12477" actId="26606"/>
          <ac:spMkLst>
            <pc:docMk/>
            <pc:sldMk cId="206293556" sldId="2561"/>
            <ac:spMk id="24" creationId="{B7AF614F-5BC3-4086-99F5-B87C5847A071}"/>
          </ac:spMkLst>
        </pc:spChg>
        <pc:graphicFrameChg chg="add mod modGraphic">
          <ac:chgData name="paul meaney" userId="8f3b41ac-413d-46e0-bc97-8181c95bcdc2" providerId="ADAL" clId="{81FE8143-92EA-4F45-AD47-1E3F33DCCC3E}" dt="2024-08-22T13:44:53.917" v="12491" actId="114"/>
          <ac:graphicFrameMkLst>
            <pc:docMk/>
            <pc:sldMk cId="206293556" sldId="2561"/>
            <ac:graphicFrameMk id="6" creationId="{D3A6A568-3603-B2EE-601E-387441D28978}"/>
          </ac:graphicFrameMkLst>
        </pc:graphicFrameChg>
      </pc:sldChg>
      <pc:sldChg chg="modSp add mod">
        <pc:chgData name="paul meaney" userId="8f3b41ac-413d-46e0-bc97-8181c95bcdc2" providerId="ADAL" clId="{81FE8143-92EA-4F45-AD47-1E3F33DCCC3E}" dt="2024-08-22T13:49:39.169" v="13083" actId="20577"/>
        <pc:sldMkLst>
          <pc:docMk/>
          <pc:sldMk cId="287741500" sldId="2562"/>
        </pc:sldMkLst>
        <pc:spChg chg="mod">
          <ac:chgData name="paul meaney" userId="8f3b41ac-413d-46e0-bc97-8181c95bcdc2" providerId="ADAL" clId="{81FE8143-92EA-4F45-AD47-1E3F33DCCC3E}" dt="2024-08-22T13:45:14.640" v="12492" actId="6549"/>
          <ac:spMkLst>
            <pc:docMk/>
            <pc:sldMk cId="287741500" sldId="2562"/>
            <ac:spMk id="2" creationId="{80BBF05F-215F-2FD6-0ADC-504D96CA3FED}"/>
          </ac:spMkLst>
        </pc:spChg>
        <pc:graphicFrameChg chg="mod">
          <ac:chgData name="paul meaney" userId="8f3b41ac-413d-46e0-bc97-8181c95bcdc2" providerId="ADAL" clId="{81FE8143-92EA-4F45-AD47-1E3F33DCCC3E}" dt="2024-08-22T13:49:39.169" v="13083" actId="20577"/>
          <ac:graphicFrameMkLst>
            <pc:docMk/>
            <pc:sldMk cId="287741500" sldId="2562"/>
            <ac:graphicFrameMk id="9" creationId="{196CF687-08A4-85E4-F4C0-36AB9F3B914D}"/>
          </ac:graphicFrameMkLst>
        </pc:graphicFrameChg>
      </pc:sldChg>
      <pc:sldChg chg="modSp add mod">
        <pc:chgData name="paul meaney" userId="8f3b41ac-413d-46e0-bc97-8181c95bcdc2" providerId="ADAL" clId="{81FE8143-92EA-4F45-AD47-1E3F33DCCC3E}" dt="2024-08-22T13:49:17.150" v="13077"/>
        <pc:sldMkLst>
          <pc:docMk/>
          <pc:sldMk cId="3680082289" sldId="2563"/>
        </pc:sldMkLst>
        <pc:spChg chg="mod">
          <ac:chgData name="paul meaney" userId="8f3b41ac-413d-46e0-bc97-8181c95bcdc2" providerId="ADAL" clId="{81FE8143-92EA-4F45-AD47-1E3F33DCCC3E}" dt="2024-08-22T13:46:13.665" v="12579" actId="20577"/>
          <ac:spMkLst>
            <pc:docMk/>
            <pc:sldMk cId="3680082289" sldId="2563"/>
            <ac:spMk id="2" creationId="{80BBF05F-215F-2FD6-0ADC-504D96CA3FED}"/>
          </ac:spMkLst>
        </pc:spChg>
        <pc:graphicFrameChg chg="mod">
          <ac:chgData name="paul meaney" userId="8f3b41ac-413d-46e0-bc97-8181c95bcdc2" providerId="ADAL" clId="{81FE8143-92EA-4F45-AD47-1E3F33DCCC3E}" dt="2024-08-22T13:49:17.150" v="13077"/>
          <ac:graphicFrameMkLst>
            <pc:docMk/>
            <pc:sldMk cId="3680082289" sldId="2563"/>
            <ac:graphicFrameMk id="9" creationId="{196CF687-08A4-85E4-F4C0-36AB9F3B914D}"/>
          </ac:graphicFrameMkLst>
        </pc:graphicFrameChg>
      </pc:sldChg>
      <pc:sldChg chg="addSp delSp modSp new mod delAnim modAnim">
        <pc:chgData name="paul meaney" userId="8f3b41ac-413d-46e0-bc97-8181c95bcdc2" providerId="ADAL" clId="{81FE8143-92EA-4F45-AD47-1E3F33DCCC3E}" dt="2024-08-23T09:23:55.779" v="14072" actId="207"/>
        <pc:sldMkLst>
          <pc:docMk/>
          <pc:sldMk cId="3119807195" sldId="2564"/>
        </pc:sldMkLst>
        <pc:spChg chg="mod">
          <ac:chgData name="paul meaney" userId="8f3b41ac-413d-46e0-bc97-8181c95bcdc2" providerId="ADAL" clId="{81FE8143-92EA-4F45-AD47-1E3F33DCCC3E}" dt="2024-08-23T09:00:35.664" v="13885" actId="20577"/>
          <ac:spMkLst>
            <pc:docMk/>
            <pc:sldMk cId="3119807195" sldId="2564"/>
            <ac:spMk id="2" creationId="{8AAA15AF-17AA-81D6-5DE1-A8567FA4FBB3}"/>
          </ac:spMkLst>
        </pc:spChg>
        <pc:spChg chg="del">
          <ac:chgData name="paul meaney" userId="8f3b41ac-413d-46e0-bc97-8181c95bcdc2" providerId="ADAL" clId="{81FE8143-92EA-4F45-AD47-1E3F33DCCC3E}" dt="2024-08-23T08:52:19.440" v="13574" actId="478"/>
          <ac:spMkLst>
            <pc:docMk/>
            <pc:sldMk cId="3119807195" sldId="2564"/>
            <ac:spMk id="3" creationId="{4BF770DE-8172-8556-843C-6B7D467A345C}"/>
          </ac:spMkLst>
        </pc:spChg>
        <pc:spChg chg="add del">
          <ac:chgData name="paul meaney" userId="8f3b41ac-413d-46e0-bc97-8181c95bcdc2" providerId="ADAL" clId="{81FE8143-92EA-4F45-AD47-1E3F33DCCC3E}" dt="2024-08-23T08:52:20.845" v="13576" actId="22"/>
          <ac:spMkLst>
            <pc:docMk/>
            <pc:sldMk cId="3119807195" sldId="2564"/>
            <ac:spMk id="6" creationId="{3E384E88-446E-3AE0-B544-ACD020F99837}"/>
          </ac:spMkLst>
        </pc:spChg>
        <pc:spChg chg="del mod topLvl">
          <ac:chgData name="paul meaney" userId="8f3b41ac-413d-46e0-bc97-8181c95bcdc2" providerId="ADAL" clId="{81FE8143-92EA-4F45-AD47-1E3F33DCCC3E}" dt="2024-08-23T08:57:04.028" v="13641" actId="478"/>
          <ac:spMkLst>
            <pc:docMk/>
            <pc:sldMk cId="3119807195" sldId="2564"/>
            <ac:spMk id="34" creationId="{E44A9975-EF54-BB83-3F21-B5FE7508F623}"/>
          </ac:spMkLst>
        </pc:spChg>
        <pc:spChg chg="mod">
          <ac:chgData name="paul meaney" userId="8f3b41ac-413d-46e0-bc97-8181c95bcdc2" providerId="ADAL" clId="{81FE8143-92EA-4F45-AD47-1E3F33DCCC3E}" dt="2024-08-23T08:56:59.286" v="13639"/>
          <ac:spMkLst>
            <pc:docMk/>
            <pc:sldMk cId="3119807195" sldId="2564"/>
            <ac:spMk id="35" creationId="{44A1FD89-D445-9966-8176-1883F23A701F}"/>
          </ac:spMkLst>
        </pc:spChg>
        <pc:spChg chg="mod">
          <ac:chgData name="paul meaney" userId="8f3b41ac-413d-46e0-bc97-8181c95bcdc2" providerId="ADAL" clId="{81FE8143-92EA-4F45-AD47-1E3F33DCCC3E}" dt="2024-08-23T08:56:59.286" v="13639"/>
          <ac:spMkLst>
            <pc:docMk/>
            <pc:sldMk cId="3119807195" sldId="2564"/>
            <ac:spMk id="36" creationId="{6C83B697-73EE-A9F3-5831-5CC76ACA051F}"/>
          </ac:spMkLst>
        </pc:spChg>
        <pc:spChg chg="add mod">
          <ac:chgData name="paul meaney" userId="8f3b41ac-413d-46e0-bc97-8181c95bcdc2" providerId="ADAL" clId="{81FE8143-92EA-4F45-AD47-1E3F33DCCC3E}" dt="2024-08-23T09:09:15.402" v="13912" actId="1076"/>
          <ac:spMkLst>
            <pc:docMk/>
            <pc:sldMk cId="3119807195" sldId="2564"/>
            <ac:spMk id="37" creationId="{EC652820-896D-CDE5-CC05-6AECC1CE5E14}"/>
          </ac:spMkLst>
        </pc:spChg>
        <pc:spChg chg="add mod">
          <ac:chgData name="paul meaney" userId="8f3b41ac-413d-46e0-bc97-8181c95bcdc2" providerId="ADAL" clId="{81FE8143-92EA-4F45-AD47-1E3F33DCCC3E}" dt="2024-08-23T09:10:13.426" v="13921" actId="1076"/>
          <ac:spMkLst>
            <pc:docMk/>
            <pc:sldMk cId="3119807195" sldId="2564"/>
            <ac:spMk id="38" creationId="{38D2ACB2-4BD6-BB97-D35D-9F3527844EFE}"/>
          </ac:spMkLst>
        </pc:spChg>
        <pc:spChg chg="add mod">
          <ac:chgData name="paul meaney" userId="8f3b41ac-413d-46e0-bc97-8181c95bcdc2" providerId="ADAL" clId="{81FE8143-92EA-4F45-AD47-1E3F33DCCC3E}" dt="2024-08-23T09:16:37.531" v="13986" actId="1076"/>
          <ac:spMkLst>
            <pc:docMk/>
            <pc:sldMk cId="3119807195" sldId="2564"/>
            <ac:spMk id="39" creationId="{E2AD7125-B23B-DE40-1551-78ACBFC8B4C1}"/>
          </ac:spMkLst>
        </pc:spChg>
        <pc:spChg chg="add mod">
          <ac:chgData name="paul meaney" userId="8f3b41ac-413d-46e0-bc97-8181c95bcdc2" providerId="ADAL" clId="{81FE8143-92EA-4F45-AD47-1E3F33DCCC3E}" dt="2024-08-23T09:13:48.618" v="13961" actId="14100"/>
          <ac:spMkLst>
            <pc:docMk/>
            <pc:sldMk cId="3119807195" sldId="2564"/>
            <ac:spMk id="40" creationId="{B2EC4AA4-9BB4-AC37-7561-DDAAC20972C4}"/>
          </ac:spMkLst>
        </pc:spChg>
        <pc:spChg chg="add mod">
          <ac:chgData name="paul meaney" userId="8f3b41ac-413d-46e0-bc97-8181c95bcdc2" providerId="ADAL" clId="{81FE8143-92EA-4F45-AD47-1E3F33DCCC3E}" dt="2024-08-23T09:14:05.812" v="13966" actId="1076"/>
          <ac:spMkLst>
            <pc:docMk/>
            <pc:sldMk cId="3119807195" sldId="2564"/>
            <ac:spMk id="41" creationId="{134031E4-B93F-674F-BA37-FACC84AD09E3}"/>
          </ac:spMkLst>
        </pc:spChg>
        <pc:spChg chg="mod">
          <ac:chgData name="paul meaney" userId="8f3b41ac-413d-46e0-bc97-8181c95bcdc2" providerId="ADAL" clId="{81FE8143-92EA-4F45-AD47-1E3F33DCCC3E}" dt="2024-08-23T09:08:23.165" v="13903" actId="255"/>
          <ac:spMkLst>
            <pc:docMk/>
            <pc:sldMk cId="3119807195" sldId="2564"/>
            <ac:spMk id="44" creationId="{8531AE47-CF08-B0A3-A6A7-CC46CDF46557}"/>
          </ac:spMkLst>
        </pc:spChg>
        <pc:spChg chg="add mod">
          <ac:chgData name="paul meaney" userId="8f3b41ac-413d-46e0-bc97-8181c95bcdc2" providerId="ADAL" clId="{81FE8143-92EA-4F45-AD47-1E3F33DCCC3E}" dt="2024-08-23T09:13:52.178" v="13962" actId="1076"/>
          <ac:spMkLst>
            <pc:docMk/>
            <pc:sldMk cId="3119807195" sldId="2564"/>
            <ac:spMk id="45" creationId="{C4D0C83E-02D9-ECD8-0B4A-0116BB8016A2}"/>
          </ac:spMkLst>
        </pc:spChg>
        <pc:spChg chg="mod">
          <ac:chgData name="paul meaney" userId="8f3b41ac-413d-46e0-bc97-8181c95bcdc2" providerId="ADAL" clId="{81FE8143-92EA-4F45-AD47-1E3F33DCCC3E}" dt="2024-08-23T09:21:05.364" v="14008"/>
          <ac:spMkLst>
            <pc:docMk/>
            <pc:sldMk cId="3119807195" sldId="2564"/>
            <ac:spMk id="48" creationId="{8C9211C7-F37A-6600-2EC5-D27E216239B4}"/>
          </ac:spMkLst>
        </pc:spChg>
        <pc:spChg chg="add mod">
          <ac:chgData name="paul meaney" userId="8f3b41ac-413d-46e0-bc97-8181c95bcdc2" providerId="ADAL" clId="{81FE8143-92EA-4F45-AD47-1E3F33DCCC3E}" dt="2024-08-23T09:21:23.106" v="14058" actId="20577"/>
          <ac:spMkLst>
            <pc:docMk/>
            <pc:sldMk cId="3119807195" sldId="2564"/>
            <ac:spMk id="49" creationId="{02EDB01B-9D91-6722-F333-14EDA724B1D0}"/>
          </ac:spMkLst>
        </pc:spChg>
        <pc:spChg chg="add mod">
          <ac:chgData name="paul meaney" userId="8f3b41ac-413d-46e0-bc97-8181c95bcdc2" providerId="ADAL" clId="{81FE8143-92EA-4F45-AD47-1E3F33DCCC3E}" dt="2024-08-23T09:23:55.779" v="14072" actId="207"/>
          <ac:spMkLst>
            <pc:docMk/>
            <pc:sldMk cId="3119807195" sldId="2564"/>
            <ac:spMk id="50" creationId="{61039B86-7777-74C0-D143-DBF14AD272E6}"/>
          </ac:spMkLst>
        </pc:spChg>
        <pc:grpChg chg="add del mod">
          <ac:chgData name="paul meaney" userId="8f3b41ac-413d-46e0-bc97-8181c95bcdc2" providerId="ADAL" clId="{81FE8143-92EA-4F45-AD47-1E3F33DCCC3E}" dt="2024-08-23T08:57:04.028" v="13641" actId="478"/>
          <ac:grpSpMkLst>
            <pc:docMk/>
            <pc:sldMk cId="3119807195" sldId="2564"/>
            <ac:grpSpMk id="32" creationId="{27939CFA-089D-2D46-868C-EA5049ACC35D}"/>
          </ac:grpSpMkLst>
        </pc:grpChg>
        <pc:grpChg chg="mod topLvl">
          <ac:chgData name="paul meaney" userId="8f3b41ac-413d-46e0-bc97-8181c95bcdc2" providerId="ADAL" clId="{81FE8143-92EA-4F45-AD47-1E3F33DCCC3E}" dt="2024-08-23T09:10:08.548" v="13920" actId="1076"/>
          <ac:grpSpMkLst>
            <pc:docMk/>
            <pc:sldMk cId="3119807195" sldId="2564"/>
            <ac:grpSpMk id="33" creationId="{8691A3D8-EDEB-054D-0E3F-48D967026DF9}"/>
          </ac:grpSpMkLst>
        </pc:grpChg>
        <pc:grpChg chg="add mod ord">
          <ac:chgData name="paul meaney" userId="8f3b41ac-413d-46e0-bc97-8181c95bcdc2" providerId="ADAL" clId="{81FE8143-92EA-4F45-AD47-1E3F33DCCC3E}" dt="2024-08-23T09:20:29.232" v="14007" actId="166"/>
          <ac:grpSpMkLst>
            <pc:docMk/>
            <pc:sldMk cId="3119807195" sldId="2564"/>
            <ac:grpSpMk id="42" creationId="{F805E483-F50B-2BD3-8939-C8B8F422C527}"/>
          </ac:grpSpMkLst>
        </pc:grpChg>
        <pc:grpChg chg="add mod">
          <ac:chgData name="paul meaney" userId="8f3b41ac-413d-46e0-bc97-8181c95bcdc2" providerId="ADAL" clId="{81FE8143-92EA-4F45-AD47-1E3F33DCCC3E}" dt="2024-08-23T09:21:08.666" v="14010" actId="14100"/>
          <ac:grpSpMkLst>
            <pc:docMk/>
            <pc:sldMk cId="3119807195" sldId="2564"/>
            <ac:grpSpMk id="46" creationId="{73068177-5DA1-C5A5-42DE-F71BBC4EC303}"/>
          </ac:grpSpMkLst>
        </pc:grpChg>
        <pc:picChg chg="add del mod">
          <ac:chgData name="paul meaney" userId="8f3b41ac-413d-46e0-bc97-8181c95bcdc2" providerId="ADAL" clId="{81FE8143-92EA-4F45-AD47-1E3F33DCCC3E}" dt="2024-08-23T08:54:27.142" v="13603" actId="478"/>
          <ac:picMkLst>
            <pc:docMk/>
            <pc:sldMk cId="3119807195" sldId="2564"/>
            <ac:picMk id="7" creationId="{4C33F86B-3DB1-F571-F06A-294980BCA3AF}"/>
          </ac:picMkLst>
        </pc:picChg>
        <pc:picChg chg="add del mod">
          <ac:chgData name="paul meaney" userId="8f3b41ac-413d-46e0-bc97-8181c95bcdc2" providerId="ADAL" clId="{81FE8143-92EA-4F45-AD47-1E3F33DCCC3E}" dt="2024-08-23T08:54:27.766" v="13604" actId="478"/>
          <ac:picMkLst>
            <pc:docMk/>
            <pc:sldMk cId="3119807195" sldId="2564"/>
            <ac:picMk id="8" creationId="{5C1159AC-77FC-14FE-052A-1AA59C30DDA7}"/>
          </ac:picMkLst>
        </pc:picChg>
        <pc:picChg chg="add del mod">
          <ac:chgData name="paul meaney" userId="8f3b41ac-413d-46e0-bc97-8181c95bcdc2" providerId="ADAL" clId="{81FE8143-92EA-4F45-AD47-1E3F33DCCC3E}" dt="2024-08-23T08:54:28.822" v="13606" actId="478"/>
          <ac:picMkLst>
            <pc:docMk/>
            <pc:sldMk cId="3119807195" sldId="2564"/>
            <ac:picMk id="9" creationId="{93DDDFF3-67C8-F975-4E40-6260EE345F94}"/>
          </ac:picMkLst>
        </pc:picChg>
        <pc:picChg chg="add del mod">
          <ac:chgData name="paul meaney" userId="8f3b41ac-413d-46e0-bc97-8181c95bcdc2" providerId="ADAL" clId="{81FE8143-92EA-4F45-AD47-1E3F33DCCC3E}" dt="2024-08-23T08:54:28.214" v="13605" actId="478"/>
          <ac:picMkLst>
            <pc:docMk/>
            <pc:sldMk cId="3119807195" sldId="2564"/>
            <ac:picMk id="10" creationId="{B451A18D-7164-2793-96A7-BE71C44F1422}"/>
          </ac:picMkLst>
        </pc:picChg>
        <pc:picChg chg="add mod">
          <ac:chgData name="paul meaney" userId="8f3b41ac-413d-46e0-bc97-8181c95bcdc2" providerId="ADAL" clId="{81FE8143-92EA-4F45-AD47-1E3F33DCCC3E}" dt="2024-08-23T08:55:15.232" v="13618" actId="1076"/>
          <ac:picMkLst>
            <pc:docMk/>
            <pc:sldMk cId="3119807195" sldId="2564"/>
            <ac:picMk id="11" creationId="{DF2BD169-3843-5646-3701-2FEA57D1642C}"/>
          </ac:picMkLst>
        </pc:picChg>
        <pc:picChg chg="add mod">
          <ac:chgData name="paul meaney" userId="8f3b41ac-413d-46e0-bc97-8181c95bcdc2" providerId="ADAL" clId="{81FE8143-92EA-4F45-AD47-1E3F33DCCC3E}" dt="2024-08-23T08:56:32.307" v="13636" actId="1076"/>
          <ac:picMkLst>
            <pc:docMk/>
            <pc:sldMk cId="3119807195" sldId="2564"/>
            <ac:picMk id="12" creationId="{1D6E91F7-A896-0CFE-3345-832D89DA026C}"/>
          </ac:picMkLst>
        </pc:picChg>
        <pc:picChg chg="add mod">
          <ac:chgData name="paul meaney" userId="8f3b41ac-413d-46e0-bc97-8181c95bcdc2" providerId="ADAL" clId="{81FE8143-92EA-4F45-AD47-1E3F33DCCC3E}" dt="2024-08-23T09:00:27.333" v="13876" actId="166"/>
          <ac:picMkLst>
            <pc:docMk/>
            <pc:sldMk cId="3119807195" sldId="2564"/>
            <ac:picMk id="13" creationId="{F94351A2-040C-3D67-83BC-EA62219AE667}"/>
          </ac:picMkLst>
        </pc:picChg>
        <pc:picChg chg="add mod">
          <ac:chgData name="paul meaney" userId="8f3b41ac-413d-46e0-bc97-8181c95bcdc2" providerId="ADAL" clId="{81FE8143-92EA-4F45-AD47-1E3F33DCCC3E}" dt="2024-08-23T08:55:30.541" v="13621"/>
          <ac:picMkLst>
            <pc:docMk/>
            <pc:sldMk cId="3119807195" sldId="2564"/>
            <ac:picMk id="16" creationId="{C05E745F-F1A6-8F0A-FE52-A27C51A9ABC3}"/>
          </ac:picMkLst>
        </pc:picChg>
        <pc:picChg chg="mod">
          <ac:chgData name="paul meaney" userId="8f3b41ac-413d-46e0-bc97-8181c95bcdc2" providerId="ADAL" clId="{81FE8143-92EA-4F45-AD47-1E3F33DCCC3E}" dt="2024-08-23T09:08:05.884" v="13896"/>
          <ac:picMkLst>
            <pc:docMk/>
            <pc:sldMk cId="3119807195" sldId="2564"/>
            <ac:picMk id="43" creationId="{7B46D90C-90BD-292B-6ED9-0D49BCBB6513}"/>
          </ac:picMkLst>
        </pc:picChg>
        <pc:picChg chg="mod">
          <ac:chgData name="paul meaney" userId="8f3b41ac-413d-46e0-bc97-8181c95bcdc2" providerId="ADAL" clId="{81FE8143-92EA-4F45-AD47-1E3F33DCCC3E}" dt="2024-08-23T09:21:05.364" v="14008"/>
          <ac:picMkLst>
            <pc:docMk/>
            <pc:sldMk cId="3119807195" sldId="2564"/>
            <ac:picMk id="47" creationId="{AF389F39-BA0A-959F-23C8-8A1718AA4126}"/>
          </ac:picMkLst>
        </pc:picChg>
        <pc:picChg chg="mod">
          <ac:chgData name="paul meaney" userId="8f3b41ac-413d-46e0-bc97-8181c95bcdc2" providerId="ADAL" clId="{81FE8143-92EA-4F45-AD47-1E3F33DCCC3E}" dt="2024-08-23T09:22:52.525" v="14067"/>
          <ac:picMkLst>
            <pc:docMk/>
            <pc:sldMk cId="3119807195" sldId="2564"/>
            <ac:picMk id="51" creationId="{23AC39A1-5DE4-928E-6114-4EADD4DF4934}"/>
          </ac:picMkLst>
        </pc:picChg>
        <pc:picChg chg="add mod">
          <ac:chgData name="paul meaney" userId="8f3b41ac-413d-46e0-bc97-8181c95bcdc2" providerId="ADAL" clId="{81FE8143-92EA-4F45-AD47-1E3F33DCCC3E}" dt="2024-08-23T08:54:24.948" v="13602" actId="1582"/>
          <ac:picMkLst>
            <pc:docMk/>
            <pc:sldMk cId="3119807195" sldId="2564"/>
            <ac:picMk id="2050" creationId="{88408B71-9FA1-AC2C-857E-9CEA8C791547}"/>
          </ac:picMkLst>
        </pc:picChg>
        <pc:picChg chg="add del mod">
          <ac:chgData name="paul meaney" userId="8f3b41ac-413d-46e0-bc97-8181c95bcdc2" providerId="ADAL" clId="{81FE8143-92EA-4F45-AD47-1E3F33DCCC3E}" dt="2024-08-23T08:53:58.134" v="13594" actId="478"/>
          <ac:picMkLst>
            <pc:docMk/>
            <pc:sldMk cId="3119807195" sldId="2564"/>
            <ac:picMk id="2052" creationId="{E779AF9F-0D56-DB38-80FC-A8AE63A0E532}"/>
          </ac:picMkLst>
        </pc:picChg>
        <pc:picChg chg="add del mod">
          <ac:chgData name="paul meaney" userId="8f3b41ac-413d-46e0-bc97-8181c95bcdc2" providerId="ADAL" clId="{81FE8143-92EA-4F45-AD47-1E3F33DCCC3E}" dt="2024-08-23T08:55:00.639" v="13610" actId="478"/>
          <ac:picMkLst>
            <pc:docMk/>
            <pc:sldMk cId="3119807195" sldId="2564"/>
            <ac:picMk id="2054" creationId="{A94D345D-E4D7-BB16-CABE-B0DFBFC32C17}"/>
          </ac:picMkLst>
        </pc:picChg>
        <pc:picChg chg="add mod">
          <ac:chgData name="paul meaney" userId="8f3b41ac-413d-46e0-bc97-8181c95bcdc2" providerId="ADAL" clId="{81FE8143-92EA-4F45-AD47-1E3F33DCCC3E}" dt="2024-08-23T08:55:02.633" v="13611" actId="1076"/>
          <ac:picMkLst>
            <pc:docMk/>
            <pc:sldMk cId="3119807195" sldId="2564"/>
            <ac:picMk id="2056" creationId="{F656B7BD-326B-D1D4-DD13-A39D19DB23A8}"/>
          </ac:picMkLst>
        </pc:picChg>
        <pc:picChg chg="add mod">
          <ac:chgData name="paul meaney" userId="8f3b41ac-413d-46e0-bc97-8181c95bcdc2" providerId="ADAL" clId="{81FE8143-92EA-4F45-AD47-1E3F33DCCC3E}" dt="2024-08-23T09:19:13.427" v="14006" actId="1076"/>
          <ac:picMkLst>
            <pc:docMk/>
            <pc:sldMk cId="3119807195" sldId="2564"/>
            <ac:picMk id="2058" creationId="{C5DE22BE-C922-C3CB-4AD8-69B2A4A0672C}"/>
          </ac:picMkLst>
        </pc:picChg>
        <pc:cxnChg chg="add mod">
          <ac:chgData name="paul meaney" userId="8f3b41ac-413d-46e0-bc97-8181c95bcdc2" providerId="ADAL" clId="{81FE8143-92EA-4F45-AD47-1E3F33DCCC3E}" dt="2024-08-23T08:55:28.555" v="13620" actId="13822"/>
          <ac:cxnSpMkLst>
            <pc:docMk/>
            <pc:sldMk cId="3119807195" sldId="2564"/>
            <ac:cxnSpMk id="15" creationId="{BB5E7731-28C8-1467-4476-777D4BF8AB8A}"/>
          </ac:cxnSpMkLst>
        </pc:cxnChg>
        <pc:cxnChg chg="add mod">
          <ac:chgData name="paul meaney" userId="8f3b41ac-413d-46e0-bc97-8181c95bcdc2" providerId="ADAL" clId="{81FE8143-92EA-4F45-AD47-1E3F33DCCC3E}" dt="2024-08-23T08:56:06.340" v="13628" actId="14100"/>
          <ac:cxnSpMkLst>
            <pc:docMk/>
            <pc:sldMk cId="3119807195" sldId="2564"/>
            <ac:cxnSpMk id="17" creationId="{FB06EE38-A6C4-3417-3BFA-ACE02D4FE4AC}"/>
          </ac:cxnSpMkLst>
        </pc:cxnChg>
        <pc:cxnChg chg="add mod">
          <ac:chgData name="paul meaney" userId="8f3b41ac-413d-46e0-bc97-8181c95bcdc2" providerId="ADAL" clId="{81FE8143-92EA-4F45-AD47-1E3F33DCCC3E}" dt="2024-08-23T08:56:37.109" v="13638" actId="14100"/>
          <ac:cxnSpMkLst>
            <pc:docMk/>
            <pc:sldMk cId="3119807195" sldId="2564"/>
            <ac:cxnSpMk id="24" creationId="{6CD0166B-3383-8CAF-56F8-D33C1C2D0177}"/>
          </ac:cxnSpMkLst>
        </pc:cxnChg>
        <pc:cxnChg chg="add mod">
          <ac:chgData name="paul meaney" userId="8f3b41ac-413d-46e0-bc97-8181c95bcdc2" providerId="ADAL" clId="{81FE8143-92EA-4F45-AD47-1E3F33DCCC3E}" dt="2024-08-23T08:56:25.587" v="13634" actId="14100"/>
          <ac:cxnSpMkLst>
            <pc:docMk/>
            <pc:sldMk cId="3119807195" sldId="2564"/>
            <ac:cxnSpMk id="27" creationId="{0495927B-311F-28CF-2AD1-906B3B177FEA}"/>
          </ac:cxnSpMkLst>
        </pc:cxnChg>
      </pc:sldChg>
      <pc:sldChg chg="addSp delSp modSp new mod setBg">
        <pc:chgData name="paul meaney" userId="8f3b41ac-413d-46e0-bc97-8181c95bcdc2" providerId="ADAL" clId="{81FE8143-92EA-4F45-AD47-1E3F33DCCC3E}" dt="2024-08-23T08:48:38.181" v="13451" actId="26606"/>
        <pc:sldMkLst>
          <pc:docMk/>
          <pc:sldMk cId="2795366588" sldId="2565"/>
        </pc:sldMkLst>
        <pc:spChg chg="mod">
          <ac:chgData name="paul meaney" userId="8f3b41ac-413d-46e0-bc97-8181c95bcdc2" providerId="ADAL" clId="{81FE8143-92EA-4F45-AD47-1E3F33DCCC3E}" dt="2024-08-23T08:48:30.069" v="13447" actId="26606"/>
          <ac:spMkLst>
            <pc:docMk/>
            <pc:sldMk cId="2795366588" sldId="2565"/>
            <ac:spMk id="2" creationId="{21F18955-E7B0-4A72-9E3A-996508B5B773}"/>
          </ac:spMkLst>
        </pc:spChg>
        <pc:spChg chg="del mod">
          <ac:chgData name="paul meaney" userId="8f3b41ac-413d-46e0-bc97-8181c95bcdc2" providerId="ADAL" clId="{81FE8143-92EA-4F45-AD47-1E3F33DCCC3E}" dt="2024-08-23T08:48:27.685" v="13446" actId="26606"/>
          <ac:spMkLst>
            <pc:docMk/>
            <pc:sldMk cId="2795366588" sldId="2565"/>
            <ac:spMk id="3" creationId="{803424A9-EF45-914B-7FFA-34C412146DD4}"/>
          </ac:spMkLst>
        </pc:spChg>
        <pc:spChg chg="mod">
          <ac:chgData name="paul meaney" userId="8f3b41ac-413d-46e0-bc97-8181c95bcdc2" providerId="ADAL" clId="{81FE8143-92EA-4F45-AD47-1E3F33DCCC3E}" dt="2024-08-23T08:48:30.069" v="13447" actId="26606"/>
          <ac:spMkLst>
            <pc:docMk/>
            <pc:sldMk cId="2795366588" sldId="2565"/>
            <ac:spMk id="4" creationId="{1B73F42D-52EB-BB4E-8CF4-B7E08D1DB68A}"/>
          </ac:spMkLst>
        </pc:spChg>
        <pc:spChg chg="add del">
          <ac:chgData name="paul meaney" userId="8f3b41ac-413d-46e0-bc97-8181c95bcdc2" providerId="ADAL" clId="{81FE8143-92EA-4F45-AD47-1E3F33DCCC3E}" dt="2024-08-23T08:48:30.069" v="13447" actId="26606"/>
          <ac:spMkLst>
            <pc:docMk/>
            <pc:sldMk cId="2795366588" sldId="2565"/>
            <ac:spMk id="10" creationId="{FB5993E2-C02B-4335-ABA5-D8EC465551E3}"/>
          </ac:spMkLst>
        </pc:spChg>
        <pc:spChg chg="add del">
          <ac:chgData name="paul meaney" userId="8f3b41ac-413d-46e0-bc97-8181c95bcdc2" providerId="ADAL" clId="{81FE8143-92EA-4F45-AD47-1E3F33DCCC3E}" dt="2024-08-23T08:48:30.069" v="13447" actId="26606"/>
          <ac:spMkLst>
            <pc:docMk/>
            <pc:sldMk cId="2795366588" sldId="2565"/>
            <ac:spMk id="12" creationId="{C0B801A2-5622-4BE8-9AD2-C337A2CD0022}"/>
          </ac:spMkLst>
        </pc:spChg>
        <pc:spChg chg="add del">
          <ac:chgData name="paul meaney" userId="8f3b41ac-413d-46e0-bc97-8181c95bcdc2" providerId="ADAL" clId="{81FE8143-92EA-4F45-AD47-1E3F33DCCC3E}" dt="2024-08-23T08:48:30.069" v="13447" actId="26606"/>
          <ac:spMkLst>
            <pc:docMk/>
            <pc:sldMk cId="2795366588" sldId="2565"/>
            <ac:spMk id="14" creationId="{B7AF614F-5BC3-4086-99F5-B87C5847A071}"/>
          </ac:spMkLst>
        </pc:spChg>
        <pc:graphicFrameChg chg="add mod modGraphic">
          <ac:chgData name="paul meaney" userId="8f3b41ac-413d-46e0-bc97-8181c95bcdc2" providerId="ADAL" clId="{81FE8143-92EA-4F45-AD47-1E3F33DCCC3E}" dt="2024-08-23T08:48:38.181" v="13451" actId="26606"/>
          <ac:graphicFrameMkLst>
            <pc:docMk/>
            <pc:sldMk cId="2795366588" sldId="2565"/>
            <ac:graphicFrameMk id="6" creationId="{ECA3229C-B890-3D4C-B88C-27C802CFDE85}"/>
          </ac:graphicFrameMkLst>
        </pc:graphicFrameChg>
      </pc:sldChg>
      <pc:sldChg chg="addSp delSp modSp new mod">
        <pc:chgData name="paul meaney" userId="8f3b41ac-413d-46e0-bc97-8181c95bcdc2" providerId="ADAL" clId="{81FE8143-92EA-4F45-AD47-1E3F33DCCC3E}" dt="2024-08-23T08:51:21.360" v="13573" actId="20577"/>
        <pc:sldMkLst>
          <pc:docMk/>
          <pc:sldMk cId="10349266" sldId="2566"/>
        </pc:sldMkLst>
        <pc:spChg chg="mod">
          <ac:chgData name="paul meaney" userId="8f3b41ac-413d-46e0-bc97-8181c95bcdc2" providerId="ADAL" clId="{81FE8143-92EA-4F45-AD47-1E3F33DCCC3E}" dt="2024-08-23T08:51:21.360" v="13573" actId="20577"/>
          <ac:spMkLst>
            <pc:docMk/>
            <pc:sldMk cId="10349266" sldId="2566"/>
            <ac:spMk id="2" creationId="{78F479A3-03F5-A2F7-5D86-41E910FCD2E2}"/>
          </ac:spMkLst>
        </pc:spChg>
        <pc:spChg chg="del">
          <ac:chgData name="paul meaney" userId="8f3b41ac-413d-46e0-bc97-8181c95bcdc2" providerId="ADAL" clId="{81FE8143-92EA-4F45-AD47-1E3F33DCCC3E}" dt="2024-08-23T08:49:21.808" v="13453"/>
          <ac:spMkLst>
            <pc:docMk/>
            <pc:sldMk cId="10349266" sldId="2566"/>
            <ac:spMk id="3" creationId="{BCD77F49-ED12-BA26-7786-5F645AA6F180}"/>
          </ac:spMkLst>
        </pc:spChg>
        <pc:spChg chg="mod">
          <ac:chgData name="paul meaney" userId="8f3b41ac-413d-46e0-bc97-8181c95bcdc2" providerId="ADAL" clId="{81FE8143-92EA-4F45-AD47-1E3F33DCCC3E}" dt="2024-08-23T08:50:11.001" v="13456"/>
          <ac:spMkLst>
            <pc:docMk/>
            <pc:sldMk cId="10349266" sldId="2566"/>
            <ac:spMk id="7" creationId="{76DFD0FD-6C90-1B58-26AB-8E32F8D3A293}"/>
          </ac:spMkLst>
        </pc:spChg>
        <pc:spChg chg="add mod">
          <ac:chgData name="paul meaney" userId="8f3b41ac-413d-46e0-bc97-8181c95bcdc2" providerId="ADAL" clId="{81FE8143-92EA-4F45-AD47-1E3F33DCCC3E}" dt="2024-08-23T08:51:03.014" v="13510" actId="14100"/>
          <ac:spMkLst>
            <pc:docMk/>
            <pc:sldMk cId="10349266" sldId="2566"/>
            <ac:spMk id="8" creationId="{A8CE6C96-7061-B098-F365-C0FDB3FFC707}"/>
          </ac:spMkLst>
        </pc:spChg>
        <pc:grpChg chg="add mod">
          <ac:chgData name="paul meaney" userId="8f3b41ac-413d-46e0-bc97-8181c95bcdc2" providerId="ADAL" clId="{81FE8143-92EA-4F45-AD47-1E3F33DCCC3E}" dt="2024-08-23T08:51:06.836" v="13511" actId="1076"/>
          <ac:grpSpMkLst>
            <pc:docMk/>
            <pc:sldMk cId="10349266" sldId="2566"/>
            <ac:grpSpMk id="5" creationId="{BB7BDE8F-DB96-5D47-F4D8-3BBD664D7CE9}"/>
          </ac:grpSpMkLst>
        </pc:grpChg>
        <pc:picChg chg="mod">
          <ac:chgData name="paul meaney" userId="8f3b41ac-413d-46e0-bc97-8181c95bcdc2" providerId="ADAL" clId="{81FE8143-92EA-4F45-AD47-1E3F33DCCC3E}" dt="2024-08-23T08:50:11.001" v="13456"/>
          <ac:picMkLst>
            <pc:docMk/>
            <pc:sldMk cId="10349266" sldId="2566"/>
            <ac:picMk id="6" creationId="{FEB92250-5BBC-FAC0-AA71-73CE8664CBD4}"/>
          </ac:picMkLst>
        </pc:picChg>
        <pc:picChg chg="add mod">
          <ac:chgData name="paul meaney" userId="8f3b41ac-413d-46e0-bc97-8181c95bcdc2" providerId="ADAL" clId="{81FE8143-92EA-4F45-AD47-1E3F33DCCC3E}" dt="2024-08-23T08:49:39.021" v="13455" actId="14100"/>
          <ac:picMkLst>
            <pc:docMk/>
            <pc:sldMk cId="10349266" sldId="2566"/>
            <ac:picMk id="1026" creationId="{93026B78-81B9-9A11-B94D-61B78E9D04C7}"/>
          </ac:picMkLst>
        </pc:picChg>
      </pc:sldChg>
      <pc:sldChg chg="addSp delSp modSp new mod setBg">
        <pc:chgData name="paul meaney" userId="8f3b41ac-413d-46e0-bc97-8181c95bcdc2" providerId="ADAL" clId="{81FE8143-92EA-4F45-AD47-1E3F33DCCC3E}" dt="2024-08-23T10:06:05.261" v="15975" actId="20577"/>
        <pc:sldMkLst>
          <pc:docMk/>
          <pc:sldMk cId="3521160333" sldId="2567"/>
        </pc:sldMkLst>
        <pc:spChg chg="mod">
          <ac:chgData name="paul meaney" userId="8f3b41ac-413d-46e0-bc97-8181c95bcdc2" providerId="ADAL" clId="{81FE8143-92EA-4F45-AD47-1E3F33DCCC3E}" dt="2024-08-23T09:57:40.377" v="14597" actId="26606"/>
          <ac:spMkLst>
            <pc:docMk/>
            <pc:sldMk cId="3521160333" sldId="2567"/>
            <ac:spMk id="2" creationId="{922C141E-8712-0848-F80C-F4F0B2AC8C30}"/>
          </ac:spMkLst>
        </pc:spChg>
        <pc:spChg chg="del mod">
          <ac:chgData name="paul meaney" userId="8f3b41ac-413d-46e0-bc97-8181c95bcdc2" providerId="ADAL" clId="{81FE8143-92EA-4F45-AD47-1E3F33DCCC3E}" dt="2024-08-23T09:57:37.248" v="14596" actId="26606"/>
          <ac:spMkLst>
            <pc:docMk/>
            <pc:sldMk cId="3521160333" sldId="2567"/>
            <ac:spMk id="3" creationId="{267F5F8C-48A7-CA9A-0EAB-D4AB2F60B5A3}"/>
          </ac:spMkLst>
        </pc:spChg>
        <pc:spChg chg="mod">
          <ac:chgData name="paul meaney" userId="8f3b41ac-413d-46e0-bc97-8181c95bcdc2" providerId="ADAL" clId="{81FE8143-92EA-4F45-AD47-1E3F33DCCC3E}" dt="2024-08-23T09:57:40.377" v="14597" actId="26606"/>
          <ac:spMkLst>
            <pc:docMk/>
            <pc:sldMk cId="3521160333" sldId="2567"/>
            <ac:spMk id="4" creationId="{4DAAFE13-3D9D-7BBA-678B-54ED5EB334FA}"/>
          </ac:spMkLst>
        </pc:spChg>
        <pc:spChg chg="add del">
          <ac:chgData name="paul meaney" userId="8f3b41ac-413d-46e0-bc97-8181c95bcdc2" providerId="ADAL" clId="{81FE8143-92EA-4F45-AD47-1E3F33DCCC3E}" dt="2024-08-23T09:57:40.377" v="14597" actId="26606"/>
          <ac:spMkLst>
            <pc:docMk/>
            <pc:sldMk cId="3521160333" sldId="2567"/>
            <ac:spMk id="10" creationId="{FB5993E2-C02B-4335-ABA5-D8EC465551E3}"/>
          </ac:spMkLst>
        </pc:spChg>
        <pc:spChg chg="add del">
          <ac:chgData name="paul meaney" userId="8f3b41ac-413d-46e0-bc97-8181c95bcdc2" providerId="ADAL" clId="{81FE8143-92EA-4F45-AD47-1E3F33DCCC3E}" dt="2024-08-23T09:57:40.377" v="14597" actId="26606"/>
          <ac:spMkLst>
            <pc:docMk/>
            <pc:sldMk cId="3521160333" sldId="2567"/>
            <ac:spMk id="12" creationId="{C0B801A2-5622-4BE8-9AD2-C337A2CD0022}"/>
          </ac:spMkLst>
        </pc:spChg>
        <pc:spChg chg="add del">
          <ac:chgData name="paul meaney" userId="8f3b41ac-413d-46e0-bc97-8181c95bcdc2" providerId="ADAL" clId="{81FE8143-92EA-4F45-AD47-1E3F33DCCC3E}" dt="2024-08-23T09:57:40.377" v="14597" actId="26606"/>
          <ac:spMkLst>
            <pc:docMk/>
            <pc:sldMk cId="3521160333" sldId="2567"/>
            <ac:spMk id="14" creationId="{B7AF614F-5BC3-4086-99F5-B87C5847A071}"/>
          </ac:spMkLst>
        </pc:spChg>
        <pc:graphicFrameChg chg="add mod modGraphic">
          <ac:chgData name="paul meaney" userId="8f3b41ac-413d-46e0-bc97-8181c95bcdc2" providerId="ADAL" clId="{81FE8143-92EA-4F45-AD47-1E3F33DCCC3E}" dt="2024-08-23T10:06:05.261" v="15975" actId="20577"/>
          <ac:graphicFrameMkLst>
            <pc:docMk/>
            <pc:sldMk cId="3521160333" sldId="2567"/>
            <ac:graphicFrameMk id="6" creationId="{1E426263-6FB3-3DFF-9476-E09DE1194577}"/>
          </ac:graphicFrameMkLst>
        </pc:graphicFrameChg>
      </pc:sldChg>
      <pc:sldChg chg="addSp delSp modSp new mod setBg">
        <pc:chgData name="paul meaney" userId="8f3b41ac-413d-46e0-bc97-8181c95bcdc2" providerId="ADAL" clId="{81FE8143-92EA-4F45-AD47-1E3F33DCCC3E}" dt="2024-08-23T10:05:36.799" v="15951" actId="114"/>
        <pc:sldMkLst>
          <pc:docMk/>
          <pc:sldMk cId="1049995391" sldId="2568"/>
        </pc:sldMkLst>
        <pc:spChg chg="mod">
          <ac:chgData name="paul meaney" userId="8f3b41ac-413d-46e0-bc97-8181c95bcdc2" providerId="ADAL" clId="{81FE8143-92EA-4F45-AD47-1E3F33DCCC3E}" dt="2024-08-23T10:05:28.381" v="15949" actId="26606"/>
          <ac:spMkLst>
            <pc:docMk/>
            <pc:sldMk cId="1049995391" sldId="2568"/>
            <ac:spMk id="2" creationId="{F218AC3A-A38A-E07A-3609-CF7FBFB74CA4}"/>
          </ac:spMkLst>
        </pc:spChg>
        <pc:spChg chg="del mod">
          <ac:chgData name="paul meaney" userId="8f3b41ac-413d-46e0-bc97-8181c95bcdc2" providerId="ADAL" clId="{81FE8143-92EA-4F45-AD47-1E3F33DCCC3E}" dt="2024-08-23T10:05:28.381" v="15949" actId="26606"/>
          <ac:spMkLst>
            <pc:docMk/>
            <pc:sldMk cId="1049995391" sldId="2568"/>
            <ac:spMk id="3" creationId="{B4E45809-307E-9199-89C7-88A4E74C87CD}"/>
          </ac:spMkLst>
        </pc:spChg>
        <pc:spChg chg="mod">
          <ac:chgData name="paul meaney" userId="8f3b41ac-413d-46e0-bc97-8181c95bcdc2" providerId="ADAL" clId="{81FE8143-92EA-4F45-AD47-1E3F33DCCC3E}" dt="2024-08-23T10:05:28.381" v="15949" actId="26606"/>
          <ac:spMkLst>
            <pc:docMk/>
            <pc:sldMk cId="1049995391" sldId="2568"/>
            <ac:spMk id="4" creationId="{465E3692-D1FE-B027-4DED-D3CF324710A1}"/>
          </ac:spMkLst>
        </pc:spChg>
        <pc:graphicFrameChg chg="add mod">
          <ac:chgData name="paul meaney" userId="8f3b41ac-413d-46e0-bc97-8181c95bcdc2" providerId="ADAL" clId="{81FE8143-92EA-4F45-AD47-1E3F33DCCC3E}" dt="2024-08-23T10:05:36.799" v="15951" actId="114"/>
          <ac:graphicFrameMkLst>
            <pc:docMk/>
            <pc:sldMk cId="1049995391" sldId="2568"/>
            <ac:graphicFrameMk id="6" creationId="{1C8C5405-CFFA-5BA7-45ED-2086A10806AB}"/>
          </ac:graphicFrameMkLst>
        </pc:graphicFrameChg>
      </pc:sldChg>
      <pc:sldChg chg="addSp delSp modSp new mod setBg">
        <pc:chgData name="paul meaney" userId="8f3b41ac-413d-46e0-bc97-8181c95bcdc2" providerId="ADAL" clId="{81FE8143-92EA-4F45-AD47-1E3F33DCCC3E}" dt="2024-08-23T10:21:29.977" v="17560" actId="114"/>
        <pc:sldMkLst>
          <pc:docMk/>
          <pc:sldMk cId="299774802" sldId="2569"/>
        </pc:sldMkLst>
        <pc:spChg chg="mod">
          <ac:chgData name="paul meaney" userId="8f3b41ac-413d-46e0-bc97-8181c95bcdc2" providerId="ADAL" clId="{81FE8143-92EA-4F45-AD47-1E3F33DCCC3E}" dt="2024-08-23T10:21:04.116" v="17517" actId="26606"/>
          <ac:spMkLst>
            <pc:docMk/>
            <pc:sldMk cId="299774802" sldId="2569"/>
            <ac:spMk id="2" creationId="{C55738F8-1298-13AA-82FE-B968BA9960A9}"/>
          </ac:spMkLst>
        </pc:spChg>
        <pc:spChg chg="del mod">
          <ac:chgData name="paul meaney" userId="8f3b41ac-413d-46e0-bc97-8181c95bcdc2" providerId="ADAL" clId="{81FE8143-92EA-4F45-AD47-1E3F33DCCC3E}" dt="2024-08-23T10:21:01.195" v="17516" actId="26606"/>
          <ac:spMkLst>
            <pc:docMk/>
            <pc:sldMk cId="299774802" sldId="2569"/>
            <ac:spMk id="3" creationId="{6D4887A6-5E7E-4E0A-3972-1AF95AC2315B}"/>
          </ac:spMkLst>
        </pc:spChg>
        <pc:spChg chg="mod">
          <ac:chgData name="paul meaney" userId="8f3b41ac-413d-46e0-bc97-8181c95bcdc2" providerId="ADAL" clId="{81FE8143-92EA-4F45-AD47-1E3F33DCCC3E}" dt="2024-08-23T10:21:04.116" v="17517" actId="26606"/>
          <ac:spMkLst>
            <pc:docMk/>
            <pc:sldMk cId="299774802" sldId="2569"/>
            <ac:spMk id="4" creationId="{3FA070EC-672A-5D93-C5C8-4366EB9C9237}"/>
          </ac:spMkLst>
        </pc:spChg>
        <pc:spChg chg="add del">
          <ac:chgData name="paul meaney" userId="8f3b41ac-413d-46e0-bc97-8181c95bcdc2" providerId="ADAL" clId="{81FE8143-92EA-4F45-AD47-1E3F33DCCC3E}" dt="2024-08-23T10:21:04.116" v="17517" actId="26606"/>
          <ac:spMkLst>
            <pc:docMk/>
            <pc:sldMk cId="299774802" sldId="2569"/>
            <ac:spMk id="10" creationId="{FB5993E2-C02B-4335-ABA5-D8EC465551E3}"/>
          </ac:spMkLst>
        </pc:spChg>
        <pc:spChg chg="add del">
          <ac:chgData name="paul meaney" userId="8f3b41ac-413d-46e0-bc97-8181c95bcdc2" providerId="ADAL" clId="{81FE8143-92EA-4F45-AD47-1E3F33DCCC3E}" dt="2024-08-23T10:21:04.116" v="17517" actId="26606"/>
          <ac:spMkLst>
            <pc:docMk/>
            <pc:sldMk cId="299774802" sldId="2569"/>
            <ac:spMk id="12" creationId="{C0B801A2-5622-4BE8-9AD2-C337A2CD0022}"/>
          </ac:spMkLst>
        </pc:spChg>
        <pc:spChg chg="add del">
          <ac:chgData name="paul meaney" userId="8f3b41ac-413d-46e0-bc97-8181c95bcdc2" providerId="ADAL" clId="{81FE8143-92EA-4F45-AD47-1E3F33DCCC3E}" dt="2024-08-23T10:21:04.116" v="17517" actId="26606"/>
          <ac:spMkLst>
            <pc:docMk/>
            <pc:sldMk cId="299774802" sldId="2569"/>
            <ac:spMk id="14" creationId="{B7AF614F-5BC3-4086-99F5-B87C5847A071}"/>
          </ac:spMkLst>
        </pc:spChg>
        <pc:graphicFrameChg chg="add mod modGraphic">
          <ac:chgData name="paul meaney" userId="8f3b41ac-413d-46e0-bc97-8181c95bcdc2" providerId="ADAL" clId="{81FE8143-92EA-4F45-AD47-1E3F33DCCC3E}" dt="2024-08-23T10:21:29.977" v="17560" actId="114"/>
          <ac:graphicFrameMkLst>
            <pc:docMk/>
            <pc:sldMk cId="299774802" sldId="2569"/>
            <ac:graphicFrameMk id="6" creationId="{9E5BD5F7-999D-C2E0-635A-146174C86944}"/>
          </ac:graphicFrameMkLst>
        </pc:graphicFrameChg>
      </pc:sldChg>
      <pc:sldChg chg="addSp delSp modSp new mod ord setBg">
        <pc:chgData name="paul meaney" userId="8f3b41ac-413d-46e0-bc97-8181c95bcdc2" providerId="ADAL" clId="{81FE8143-92EA-4F45-AD47-1E3F33DCCC3E}" dt="2024-08-23T10:08:54.264" v="16414" actId="114"/>
        <pc:sldMkLst>
          <pc:docMk/>
          <pc:sldMk cId="3680184925" sldId="2570"/>
        </pc:sldMkLst>
        <pc:spChg chg="mod">
          <ac:chgData name="paul meaney" userId="8f3b41ac-413d-46e0-bc97-8181c95bcdc2" providerId="ADAL" clId="{81FE8143-92EA-4F45-AD47-1E3F33DCCC3E}" dt="2024-08-23T10:08:30.987" v="16412" actId="26606"/>
          <ac:spMkLst>
            <pc:docMk/>
            <pc:sldMk cId="3680184925" sldId="2570"/>
            <ac:spMk id="2" creationId="{75DFD5C3-C559-B3C2-03D6-8B4C19F9C5A8}"/>
          </ac:spMkLst>
        </pc:spChg>
        <pc:spChg chg="del mod">
          <ac:chgData name="paul meaney" userId="8f3b41ac-413d-46e0-bc97-8181c95bcdc2" providerId="ADAL" clId="{81FE8143-92EA-4F45-AD47-1E3F33DCCC3E}" dt="2024-08-23T10:08:21.822" v="16409" actId="26606"/>
          <ac:spMkLst>
            <pc:docMk/>
            <pc:sldMk cId="3680184925" sldId="2570"/>
            <ac:spMk id="3" creationId="{E9E48357-BA96-43CB-B7B3-16AE7D6807B1}"/>
          </ac:spMkLst>
        </pc:spChg>
        <pc:spChg chg="mod">
          <ac:chgData name="paul meaney" userId="8f3b41ac-413d-46e0-bc97-8181c95bcdc2" providerId="ADAL" clId="{81FE8143-92EA-4F45-AD47-1E3F33DCCC3E}" dt="2024-08-23T10:08:30.987" v="16412" actId="26606"/>
          <ac:spMkLst>
            <pc:docMk/>
            <pc:sldMk cId="3680184925" sldId="2570"/>
            <ac:spMk id="4" creationId="{DFD450FD-D389-6E11-B442-61342AC28961}"/>
          </ac:spMkLst>
        </pc:spChg>
        <pc:spChg chg="add del">
          <ac:chgData name="paul meaney" userId="8f3b41ac-413d-46e0-bc97-8181c95bcdc2" providerId="ADAL" clId="{81FE8143-92EA-4F45-AD47-1E3F33DCCC3E}" dt="2024-08-23T10:08:28.233" v="16411" actId="26606"/>
          <ac:spMkLst>
            <pc:docMk/>
            <pc:sldMk cId="3680184925" sldId="2570"/>
            <ac:spMk id="11" creationId="{FB5993E2-C02B-4335-ABA5-D8EC465551E3}"/>
          </ac:spMkLst>
        </pc:spChg>
        <pc:spChg chg="add del">
          <ac:chgData name="paul meaney" userId="8f3b41ac-413d-46e0-bc97-8181c95bcdc2" providerId="ADAL" clId="{81FE8143-92EA-4F45-AD47-1E3F33DCCC3E}" dt="2024-08-23T10:08:28.233" v="16411" actId="26606"/>
          <ac:spMkLst>
            <pc:docMk/>
            <pc:sldMk cId="3680184925" sldId="2570"/>
            <ac:spMk id="13" creationId="{C0B801A2-5622-4BE8-9AD2-C337A2CD0022}"/>
          </ac:spMkLst>
        </pc:spChg>
        <pc:spChg chg="add del">
          <ac:chgData name="paul meaney" userId="8f3b41ac-413d-46e0-bc97-8181c95bcdc2" providerId="ADAL" clId="{81FE8143-92EA-4F45-AD47-1E3F33DCCC3E}" dt="2024-08-23T10:08:28.233" v="16411" actId="26606"/>
          <ac:spMkLst>
            <pc:docMk/>
            <pc:sldMk cId="3680184925" sldId="2570"/>
            <ac:spMk id="15" creationId="{B7AF614F-5BC3-4086-99F5-B87C5847A071}"/>
          </ac:spMkLst>
        </pc:spChg>
        <pc:spChg chg="add del">
          <ac:chgData name="paul meaney" userId="8f3b41ac-413d-46e0-bc97-8181c95bcdc2" providerId="ADAL" clId="{81FE8143-92EA-4F45-AD47-1E3F33DCCC3E}" dt="2024-08-23T10:08:30.987" v="16412" actId="26606"/>
          <ac:spMkLst>
            <pc:docMk/>
            <pc:sldMk cId="3680184925" sldId="2570"/>
            <ac:spMk id="20" creationId="{FB5993E2-C02B-4335-ABA5-D8EC465551E3}"/>
          </ac:spMkLst>
        </pc:spChg>
        <pc:spChg chg="add del">
          <ac:chgData name="paul meaney" userId="8f3b41ac-413d-46e0-bc97-8181c95bcdc2" providerId="ADAL" clId="{81FE8143-92EA-4F45-AD47-1E3F33DCCC3E}" dt="2024-08-23T10:08:30.987" v="16412" actId="26606"/>
          <ac:spMkLst>
            <pc:docMk/>
            <pc:sldMk cId="3680184925" sldId="2570"/>
            <ac:spMk id="22" creationId="{C0B801A2-5622-4BE8-9AD2-C337A2CD0022}"/>
          </ac:spMkLst>
        </pc:spChg>
        <pc:spChg chg="add del">
          <ac:chgData name="paul meaney" userId="8f3b41ac-413d-46e0-bc97-8181c95bcdc2" providerId="ADAL" clId="{81FE8143-92EA-4F45-AD47-1E3F33DCCC3E}" dt="2024-08-23T10:08:30.987" v="16412" actId="26606"/>
          <ac:spMkLst>
            <pc:docMk/>
            <pc:sldMk cId="3680184925" sldId="2570"/>
            <ac:spMk id="24" creationId="{B7AF614F-5BC3-4086-99F5-B87C5847A071}"/>
          </ac:spMkLst>
        </pc:spChg>
        <pc:graphicFrameChg chg="add mod modGraphic">
          <ac:chgData name="paul meaney" userId="8f3b41ac-413d-46e0-bc97-8181c95bcdc2" providerId="ADAL" clId="{81FE8143-92EA-4F45-AD47-1E3F33DCCC3E}" dt="2024-08-23T10:08:54.264" v="16414" actId="114"/>
          <ac:graphicFrameMkLst>
            <pc:docMk/>
            <pc:sldMk cId="3680184925" sldId="2570"/>
            <ac:graphicFrameMk id="6" creationId="{1C2A48A8-C065-2AE6-F7B4-F76A852DB9A1}"/>
          </ac:graphicFrameMkLst>
        </pc:graphicFrameChg>
      </pc:sldChg>
      <pc:sldChg chg="addSp delSp modSp new mod setBg">
        <pc:chgData name="paul meaney" userId="8f3b41ac-413d-46e0-bc97-8181c95bcdc2" providerId="ADAL" clId="{81FE8143-92EA-4F45-AD47-1E3F33DCCC3E}" dt="2024-08-23T11:42:14.890" v="19749" actId="114"/>
        <pc:sldMkLst>
          <pc:docMk/>
          <pc:sldMk cId="2400168245" sldId="2571"/>
        </pc:sldMkLst>
        <pc:spChg chg="mod">
          <ac:chgData name="paul meaney" userId="8f3b41ac-413d-46e0-bc97-8181c95bcdc2" providerId="ADAL" clId="{81FE8143-92EA-4F45-AD47-1E3F33DCCC3E}" dt="2024-08-23T11:41:47.649" v="19744" actId="26606"/>
          <ac:spMkLst>
            <pc:docMk/>
            <pc:sldMk cId="2400168245" sldId="2571"/>
            <ac:spMk id="2" creationId="{06B47A02-E945-1033-A122-30D9BA599D64}"/>
          </ac:spMkLst>
        </pc:spChg>
        <pc:spChg chg="del mod">
          <ac:chgData name="paul meaney" userId="8f3b41ac-413d-46e0-bc97-8181c95bcdc2" providerId="ADAL" clId="{81FE8143-92EA-4F45-AD47-1E3F33DCCC3E}" dt="2024-08-23T11:41:36.852" v="19740" actId="26606"/>
          <ac:spMkLst>
            <pc:docMk/>
            <pc:sldMk cId="2400168245" sldId="2571"/>
            <ac:spMk id="3" creationId="{26443B24-C0D2-DA4A-52A5-53A96ED1317A}"/>
          </ac:spMkLst>
        </pc:spChg>
        <pc:spChg chg="mod">
          <ac:chgData name="paul meaney" userId="8f3b41ac-413d-46e0-bc97-8181c95bcdc2" providerId="ADAL" clId="{81FE8143-92EA-4F45-AD47-1E3F33DCCC3E}" dt="2024-08-23T11:41:47.649" v="19744" actId="26606"/>
          <ac:spMkLst>
            <pc:docMk/>
            <pc:sldMk cId="2400168245" sldId="2571"/>
            <ac:spMk id="4" creationId="{3B7FA818-4044-6BEA-EC51-74D33D1453E7}"/>
          </ac:spMkLst>
        </pc:spChg>
        <pc:spChg chg="add del">
          <ac:chgData name="paul meaney" userId="8f3b41ac-413d-46e0-bc97-8181c95bcdc2" providerId="ADAL" clId="{81FE8143-92EA-4F45-AD47-1E3F33DCCC3E}" dt="2024-08-23T11:41:42.825" v="19742" actId="26606"/>
          <ac:spMkLst>
            <pc:docMk/>
            <pc:sldMk cId="2400168245" sldId="2571"/>
            <ac:spMk id="11" creationId="{FB5993E2-C02B-4335-ABA5-D8EC465551E3}"/>
          </ac:spMkLst>
        </pc:spChg>
        <pc:spChg chg="add del">
          <ac:chgData name="paul meaney" userId="8f3b41ac-413d-46e0-bc97-8181c95bcdc2" providerId="ADAL" clId="{81FE8143-92EA-4F45-AD47-1E3F33DCCC3E}" dt="2024-08-23T11:41:42.825" v="19742" actId="26606"/>
          <ac:spMkLst>
            <pc:docMk/>
            <pc:sldMk cId="2400168245" sldId="2571"/>
            <ac:spMk id="13" creationId="{C0B801A2-5622-4BE8-9AD2-C337A2CD0022}"/>
          </ac:spMkLst>
        </pc:spChg>
        <pc:spChg chg="add del">
          <ac:chgData name="paul meaney" userId="8f3b41ac-413d-46e0-bc97-8181c95bcdc2" providerId="ADAL" clId="{81FE8143-92EA-4F45-AD47-1E3F33DCCC3E}" dt="2024-08-23T11:41:42.825" v="19742" actId="26606"/>
          <ac:spMkLst>
            <pc:docMk/>
            <pc:sldMk cId="2400168245" sldId="2571"/>
            <ac:spMk id="15" creationId="{B7AF614F-5BC3-4086-99F5-B87C5847A071}"/>
          </ac:spMkLst>
        </pc:spChg>
        <pc:spChg chg="add del">
          <ac:chgData name="paul meaney" userId="8f3b41ac-413d-46e0-bc97-8181c95bcdc2" providerId="ADAL" clId="{81FE8143-92EA-4F45-AD47-1E3F33DCCC3E}" dt="2024-08-23T11:41:45.245" v="19743" actId="26606"/>
          <ac:spMkLst>
            <pc:docMk/>
            <pc:sldMk cId="2400168245" sldId="2571"/>
            <ac:spMk id="20" creationId="{FB5993E2-C02B-4335-ABA5-D8EC465551E3}"/>
          </ac:spMkLst>
        </pc:spChg>
        <pc:spChg chg="add del">
          <ac:chgData name="paul meaney" userId="8f3b41ac-413d-46e0-bc97-8181c95bcdc2" providerId="ADAL" clId="{81FE8143-92EA-4F45-AD47-1E3F33DCCC3E}" dt="2024-08-23T11:41:45.245" v="19743" actId="26606"/>
          <ac:spMkLst>
            <pc:docMk/>
            <pc:sldMk cId="2400168245" sldId="2571"/>
            <ac:spMk id="22" creationId="{C0B801A2-5622-4BE8-9AD2-C337A2CD0022}"/>
          </ac:spMkLst>
        </pc:spChg>
        <pc:spChg chg="add del">
          <ac:chgData name="paul meaney" userId="8f3b41ac-413d-46e0-bc97-8181c95bcdc2" providerId="ADAL" clId="{81FE8143-92EA-4F45-AD47-1E3F33DCCC3E}" dt="2024-08-23T11:41:45.245" v="19743" actId="26606"/>
          <ac:spMkLst>
            <pc:docMk/>
            <pc:sldMk cId="2400168245" sldId="2571"/>
            <ac:spMk id="24" creationId="{B7AF614F-5BC3-4086-99F5-B87C5847A071}"/>
          </ac:spMkLst>
        </pc:spChg>
        <pc:spChg chg="add del">
          <ac:chgData name="paul meaney" userId="8f3b41ac-413d-46e0-bc97-8181c95bcdc2" providerId="ADAL" clId="{81FE8143-92EA-4F45-AD47-1E3F33DCCC3E}" dt="2024-08-23T11:41:47.649" v="19744" actId="26606"/>
          <ac:spMkLst>
            <pc:docMk/>
            <pc:sldMk cId="2400168245" sldId="2571"/>
            <ac:spMk id="29" creationId="{FB5993E2-C02B-4335-ABA5-D8EC465551E3}"/>
          </ac:spMkLst>
        </pc:spChg>
        <pc:spChg chg="add del">
          <ac:chgData name="paul meaney" userId="8f3b41ac-413d-46e0-bc97-8181c95bcdc2" providerId="ADAL" clId="{81FE8143-92EA-4F45-AD47-1E3F33DCCC3E}" dt="2024-08-23T11:41:47.649" v="19744" actId="26606"/>
          <ac:spMkLst>
            <pc:docMk/>
            <pc:sldMk cId="2400168245" sldId="2571"/>
            <ac:spMk id="31" creationId="{C0B801A2-5622-4BE8-9AD2-C337A2CD0022}"/>
          </ac:spMkLst>
        </pc:spChg>
        <pc:spChg chg="add del">
          <ac:chgData name="paul meaney" userId="8f3b41ac-413d-46e0-bc97-8181c95bcdc2" providerId="ADAL" clId="{81FE8143-92EA-4F45-AD47-1E3F33DCCC3E}" dt="2024-08-23T11:41:47.649" v="19744" actId="26606"/>
          <ac:spMkLst>
            <pc:docMk/>
            <pc:sldMk cId="2400168245" sldId="2571"/>
            <ac:spMk id="33" creationId="{B7AF614F-5BC3-4086-99F5-B87C5847A071}"/>
          </ac:spMkLst>
        </pc:spChg>
        <pc:graphicFrameChg chg="add mod modGraphic">
          <ac:chgData name="paul meaney" userId="8f3b41ac-413d-46e0-bc97-8181c95bcdc2" providerId="ADAL" clId="{81FE8143-92EA-4F45-AD47-1E3F33DCCC3E}" dt="2024-08-23T11:42:14.890" v="19749" actId="114"/>
          <ac:graphicFrameMkLst>
            <pc:docMk/>
            <pc:sldMk cId="2400168245" sldId="2571"/>
            <ac:graphicFrameMk id="6" creationId="{A2F98FDA-25D3-9528-1143-788D76B49868}"/>
          </ac:graphicFrameMkLst>
        </pc:graphicFrameChg>
      </pc:sldChg>
      <pc:sldChg chg="addSp delSp modSp new mod ord modAnim">
        <pc:chgData name="paul meaney" userId="8f3b41ac-413d-46e0-bc97-8181c95bcdc2" providerId="ADAL" clId="{81FE8143-92EA-4F45-AD47-1E3F33DCCC3E}" dt="2024-08-23T13:51:56.489" v="20560" actId="20577"/>
        <pc:sldMkLst>
          <pc:docMk/>
          <pc:sldMk cId="2893474199" sldId="2572"/>
        </pc:sldMkLst>
        <pc:spChg chg="mod">
          <ac:chgData name="paul meaney" userId="8f3b41ac-413d-46e0-bc97-8181c95bcdc2" providerId="ADAL" clId="{81FE8143-92EA-4F45-AD47-1E3F33DCCC3E}" dt="2024-08-23T13:51:56.489" v="20560" actId="20577"/>
          <ac:spMkLst>
            <pc:docMk/>
            <pc:sldMk cId="2893474199" sldId="2572"/>
            <ac:spMk id="2" creationId="{0329054A-8D44-9950-C254-0CA375A23D8C}"/>
          </ac:spMkLst>
        </pc:spChg>
        <pc:spChg chg="del">
          <ac:chgData name="paul meaney" userId="8f3b41ac-413d-46e0-bc97-8181c95bcdc2" providerId="ADAL" clId="{81FE8143-92EA-4F45-AD47-1E3F33DCCC3E}" dt="2024-08-23T13:10:43.052" v="19862" actId="478"/>
          <ac:spMkLst>
            <pc:docMk/>
            <pc:sldMk cId="2893474199" sldId="2572"/>
            <ac:spMk id="3" creationId="{C7A0A712-9589-5659-2F80-CE0C7170011C}"/>
          </ac:spMkLst>
        </pc:spChg>
        <pc:spChg chg="mod">
          <ac:chgData name="paul meaney" userId="8f3b41ac-413d-46e0-bc97-8181c95bcdc2" providerId="ADAL" clId="{81FE8143-92EA-4F45-AD47-1E3F33DCCC3E}" dt="2024-08-23T13:10:43.506" v="19863"/>
          <ac:spMkLst>
            <pc:docMk/>
            <pc:sldMk cId="2893474199" sldId="2572"/>
            <ac:spMk id="7" creationId="{A7C100EB-BD68-2F42-48FE-BBA7316208DF}"/>
          </ac:spMkLst>
        </pc:spChg>
        <pc:spChg chg="mod">
          <ac:chgData name="paul meaney" userId="8f3b41ac-413d-46e0-bc97-8181c95bcdc2" providerId="ADAL" clId="{81FE8143-92EA-4F45-AD47-1E3F33DCCC3E}" dt="2024-08-23T13:10:43.506" v="19863"/>
          <ac:spMkLst>
            <pc:docMk/>
            <pc:sldMk cId="2893474199" sldId="2572"/>
            <ac:spMk id="8" creationId="{6DFFCDF3-22FA-DD99-CE9A-E86F6A0DB66B}"/>
          </ac:spMkLst>
        </pc:spChg>
        <pc:spChg chg="mod">
          <ac:chgData name="paul meaney" userId="8f3b41ac-413d-46e0-bc97-8181c95bcdc2" providerId="ADAL" clId="{81FE8143-92EA-4F45-AD47-1E3F33DCCC3E}" dt="2024-08-23T13:10:43.506" v="19863"/>
          <ac:spMkLst>
            <pc:docMk/>
            <pc:sldMk cId="2893474199" sldId="2572"/>
            <ac:spMk id="9" creationId="{00F1CE43-21A5-57E8-F1E0-BECA79BBC984}"/>
          </ac:spMkLst>
        </pc:spChg>
        <pc:spChg chg="mod">
          <ac:chgData name="paul meaney" userId="8f3b41ac-413d-46e0-bc97-8181c95bcdc2" providerId="ADAL" clId="{81FE8143-92EA-4F45-AD47-1E3F33DCCC3E}" dt="2024-08-23T13:10:43.506" v="19863"/>
          <ac:spMkLst>
            <pc:docMk/>
            <pc:sldMk cId="2893474199" sldId="2572"/>
            <ac:spMk id="10" creationId="{AE4B2B5E-DEF2-CD66-29F6-0DCF547E802A}"/>
          </ac:spMkLst>
        </pc:spChg>
        <pc:spChg chg="mod">
          <ac:chgData name="paul meaney" userId="8f3b41ac-413d-46e0-bc97-8181c95bcdc2" providerId="ADAL" clId="{81FE8143-92EA-4F45-AD47-1E3F33DCCC3E}" dt="2024-08-23T13:10:43.506" v="19863"/>
          <ac:spMkLst>
            <pc:docMk/>
            <pc:sldMk cId="2893474199" sldId="2572"/>
            <ac:spMk id="11" creationId="{FB309391-5718-9480-3B2C-6FBEB0F25677}"/>
          </ac:spMkLst>
        </pc:spChg>
        <pc:spChg chg="mod">
          <ac:chgData name="paul meaney" userId="8f3b41ac-413d-46e0-bc97-8181c95bcdc2" providerId="ADAL" clId="{81FE8143-92EA-4F45-AD47-1E3F33DCCC3E}" dt="2024-08-23T13:10:43.506" v="19863"/>
          <ac:spMkLst>
            <pc:docMk/>
            <pc:sldMk cId="2893474199" sldId="2572"/>
            <ac:spMk id="12" creationId="{D545CAE1-0C00-D0C0-59A3-B948F3F367AE}"/>
          </ac:spMkLst>
        </pc:spChg>
        <pc:spChg chg="mod">
          <ac:chgData name="paul meaney" userId="8f3b41ac-413d-46e0-bc97-8181c95bcdc2" providerId="ADAL" clId="{81FE8143-92EA-4F45-AD47-1E3F33DCCC3E}" dt="2024-08-23T13:10:43.506" v="19863"/>
          <ac:spMkLst>
            <pc:docMk/>
            <pc:sldMk cId="2893474199" sldId="2572"/>
            <ac:spMk id="13" creationId="{B4C8F1C3-E69B-701B-6C6A-48D123453FF9}"/>
          </ac:spMkLst>
        </pc:spChg>
        <pc:spChg chg="mod">
          <ac:chgData name="paul meaney" userId="8f3b41ac-413d-46e0-bc97-8181c95bcdc2" providerId="ADAL" clId="{81FE8143-92EA-4F45-AD47-1E3F33DCCC3E}" dt="2024-08-23T13:10:43.506" v="19863"/>
          <ac:spMkLst>
            <pc:docMk/>
            <pc:sldMk cId="2893474199" sldId="2572"/>
            <ac:spMk id="14" creationId="{FF3926E7-8CD2-9ED8-6D2E-FB40B225B2E8}"/>
          </ac:spMkLst>
        </pc:spChg>
        <pc:spChg chg="mod">
          <ac:chgData name="paul meaney" userId="8f3b41ac-413d-46e0-bc97-8181c95bcdc2" providerId="ADAL" clId="{81FE8143-92EA-4F45-AD47-1E3F33DCCC3E}" dt="2024-08-23T13:10:43.506" v="19863"/>
          <ac:spMkLst>
            <pc:docMk/>
            <pc:sldMk cId="2893474199" sldId="2572"/>
            <ac:spMk id="15" creationId="{DC4F4B94-D8EA-63D6-AECB-214573B4C54A}"/>
          </ac:spMkLst>
        </pc:spChg>
        <pc:spChg chg="mod">
          <ac:chgData name="paul meaney" userId="8f3b41ac-413d-46e0-bc97-8181c95bcdc2" providerId="ADAL" clId="{81FE8143-92EA-4F45-AD47-1E3F33DCCC3E}" dt="2024-08-23T13:10:43.506" v="19863"/>
          <ac:spMkLst>
            <pc:docMk/>
            <pc:sldMk cId="2893474199" sldId="2572"/>
            <ac:spMk id="16" creationId="{941A9D86-00A0-09E4-30D3-F97B3B3F3A60}"/>
          </ac:spMkLst>
        </pc:spChg>
        <pc:spChg chg="mod">
          <ac:chgData name="paul meaney" userId="8f3b41ac-413d-46e0-bc97-8181c95bcdc2" providerId="ADAL" clId="{81FE8143-92EA-4F45-AD47-1E3F33DCCC3E}" dt="2024-08-23T13:10:43.506" v="19863"/>
          <ac:spMkLst>
            <pc:docMk/>
            <pc:sldMk cId="2893474199" sldId="2572"/>
            <ac:spMk id="17" creationId="{FFB11A38-F9E7-E9AB-4043-665AFCF5AE86}"/>
          </ac:spMkLst>
        </pc:spChg>
        <pc:spChg chg="mod">
          <ac:chgData name="paul meaney" userId="8f3b41ac-413d-46e0-bc97-8181c95bcdc2" providerId="ADAL" clId="{81FE8143-92EA-4F45-AD47-1E3F33DCCC3E}" dt="2024-08-23T13:10:43.506" v="19863"/>
          <ac:spMkLst>
            <pc:docMk/>
            <pc:sldMk cId="2893474199" sldId="2572"/>
            <ac:spMk id="20" creationId="{1D0E3500-150B-09CE-5A81-8964FAD061E3}"/>
          </ac:spMkLst>
        </pc:spChg>
        <pc:spChg chg="mod topLvl">
          <ac:chgData name="paul meaney" userId="8f3b41ac-413d-46e0-bc97-8181c95bcdc2" providerId="ADAL" clId="{81FE8143-92EA-4F45-AD47-1E3F33DCCC3E}" dt="2024-08-23T13:13:16.008" v="19919" actId="1076"/>
          <ac:spMkLst>
            <pc:docMk/>
            <pc:sldMk cId="2893474199" sldId="2572"/>
            <ac:spMk id="25" creationId="{9871C7B0-6B07-E66E-D8D3-281A704251BB}"/>
          </ac:spMkLst>
        </pc:spChg>
        <pc:spChg chg="add del">
          <ac:chgData name="paul meaney" userId="8f3b41ac-413d-46e0-bc97-8181c95bcdc2" providerId="ADAL" clId="{81FE8143-92EA-4F45-AD47-1E3F33DCCC3E}" dt="2024-08-23T13:12:13.300" v="19905" actId="11529"/>
          <ac:spMkLst>
            <pc:docMk/>
            <pc:sldMk cId="2893474199" sldId="2572"/>
            <ac:spMk id="29" creationId="{097E23BE-2284-5F5E-0DAC-6367BB0613FF}"/>
          </ac:spMkLst>
        </pc:spChg>
        <pc:spChg chg="add del mod">
          <ac:chgData name="paul meaney" userId="8f3b41ac-413d-46e0-bc97-8181c95bcdc2" providerId="ADAL" clId="{81FE8143-92EA-4F45-AD47-1E3F33DCCC3E}" dt="2024-08-23T13:13:17.722" v="19920" actId="478"/>
          <ac:spMkLst>
            <pc:docMk/>
            <pc:sldMk cId="2893474199" sldId="2572"/>
            <ac:spMk id="31" creationId="{045953E1-7139-D409-F3A6-6B6CD39A96E3}"/>
          </ac:spMkLst>
        </pc:spChg>
        <pc:spChg chg="add mod">
          <ac:chgData name="paul meaney" userId="8f3b41ac-413d-46e0-bc97-8181c95bcdc2" providerId="ADAL" clId="{81FE8143-92EA-4F45-AD47-1E3F33DCCC3E}" dt="2024-08-23T13:14:46.341" v="19942" actId="164"/>
          <ac:spMkLst>
            <pc:docMk/>
            <pc:sldMk cId="2893474199" sldId="2572"/>
            <ac:spMk id="32" creationId="{2299C7E8-80C6-0D74-8763-F8C744B592B1}"/>
          </ac:spMkLst>
        </pc:spChg>
        <pc:spChg chg="mod">
          <ac:chgData name="paul meaney" userId="8f3b41ac-413d-46e0-bc97-8181c95bcdc2" providerId="ADAL" clId="{81FE8143-92EA-4F45-AD47-1E3F33DCCC3E}" dt="2024-08-23T13:14:50" v="19943"/>
          <ac:spMkLst>
            <pc:docMk/>
            <pc:sldMk cId="2893474199" sldId="2572"/>
            <ac:spMk id="42" creationId="{85DBA522-D3A7-622A-18A5-10B15CD5E199}"/>
          </ac:spMkLst>
        </pc:spChg>
        <pc:spChg chg="add mod">
          <ac:chgData name="paul meaney" userId="8f3b41ac-413d-46e0-bc97-8181c95bcdc2" providerId="ADAL" clId="{81FE8143-92EA-4F45-AD47-1E3F33DCCC3E}" dt="2024-08-23T13:30:48.383" v="20484" actId="1076"/>
          <ac:spMkLst>
            <pc:docMk/>
            <pc:sldMk cId="2893474199" sldId="2572"/>
            <ac:spMk id="47" creationId="{8AFD2626-ECAC-EA16-C880-C80098CE270E}"/>
          </ac:spMkLst>
        </pc:spChg>
        <pc:spChg chg="add mod">
          <ac:chgData name="paul meaney" userId="8f3b41ac-413d-46e0-bc97-8181c95bcdc2" providerId="ADAL" clId="{81FE8143-92EA-4F45-AD47-1E3F33DCCC3E}" dt="2024-08-23T13:18:19.821" v="20002" actId="1582"/>
          <ac:spMkLst>
            <pc:docMk/>
            <pc:sldMk cId="2893474199" sldId="2572"/>
            <ac:spMk id="48" creationId="{63989298-85F1-767C-FB3B-2A2B336A36BC}"/>
          </ac:spMkLst>
        </pc:spChg>
        <pc:spChg chg="add mod">
          <ac:chgData name="paul meaney" userId="8f3b41ac-413d-46e0-bc97-8181c95bcdc2" providerId="ADAL" clId="{81FE8143-92EA-4F45-AD47-1E3F33DCCC3E}" dt="2024-08-23T13:18:57.390" v="20068" actId="1076"/>
          <ac:spMkLst>
            <pc:docMk/>
            <pc:sldMk cId="2893474199" sldId="2572"/>
            <ac:spMk id="49" creationId="{86B3C06D-02A4-B2B8-D7B7-885D4A8B9463}"/>
          </ac:spMkLst>
        </pc:spChg>
        <pc:spChg chg="add mod">
          <ac:chgData name="paul meaney" userId="8f3b41ac-413d-46e0-bc97-8181c95bcdc2" providerId="ADAL" clId="{81FE8143-92EA-4F45-AD47-1E3F33DCCC3E}" dt="2024-08-23T13:33:36.670" v="20507" actId="1076"/>
          <ac:spMkLst>
            <pc:docMk/>
            <pc:sldMk cId="2893474199" sldId="2572"/>
            <ac:spMk id="50" creationId="{CF84B2F5-8A86-DD6D-BCE9-57A8E67E0DC6}"/>
          </ac:spMkLst>
        </pc:spChg>
        <pc:spChg chg="add mod">
          <ac:chgData name="paul meaney" userId="8f3b41ac-413d-46e0-bc97-8181c95bcdc2" providerId="ADAL" clId="{81FE8143-92EA-4F45-AD47-1E3F33DCCC3E}" dt="2024-08-23T13:32:44.933" v="20500" actId="14100"/>
          <ac:spMkLst>
            <pc:docMk/>
            <pc:sldMk cId="2893474199" sldId="2572"/>
            <ac:spMk id="51" creationId="{846CA8FF-A59A-4E6B-DA52-2E5B14A5A775}"/>
          </ac:spMkLst>
        </pc:spChg>
        <pc:spChg chg="mod">
          <ac:chgData name="paul meaney" userId="8f3b41ac-413d-46e0-bc97-8181c95bcdc2" providerId="ADAL" clId="{81FE8143-92EA-4F45-AD47-1E3F33DCCC3E}" dt="2024-08-23T13:20:41.248" v="20310"/>
          <ac:spMkLst>
            <pc:docMk/>
            <pc:sldMk cId="2893474199" sldId="2572"/>
            <ac:spMk id="54" creationId="{77456D10-C61E-5E8F-7B95-F85614452840}"/>
          </ac:spMkLst>
        </pc:spChg>
        <pc:spChg chg="add mod">
          <ac:chgData name="paul meaney" userId="8f3b41ac-413d-46e0-bc97-8181c95bcdc2" providerId="ADAL" clId="{81FE8143-92EA-4F45-AD47-1E3F33DCCC3E}" dt="2024-08-23T13:33:02.427" v="20504" actId="1076"/>
          <ac:spMkLst>
            <pc:docMk/>
            <pc:sldMk cId="2893474199" sldId="2572"/>
            <ac:spMk id="55" creationId="{BB1F6C87-FC80-A4B0-C77C-1D4827C6725F}"/>
          </ac:spMkLst>
        </pc:spChg>
        <pc:spChg chg="mod">
          <ac:chgData name="paul meaney" userId="8f3b41ac-413d-46e0-bc97-8181c95bcdc2" providerId="ADAL" clId="{81FE8143-92EA-4F45-AD47-1E3F33DCCC3E}" dt="2024-08-23T13:21:04.592" v="20358"/>
          <ac:spMkLst>
            <pc:docMk/>
            <pc:sldMk cId="2893474199" sldId="2572"/>
            <ac:spMk id="58" creationId="{DA22C113-44AC-2761-0F8F-0D39E4E42CFF}"/>
          </ac:spMkLst>
        </pc:spChg>
        <pc:spChg chg="add mod">
          <ac:chgData name="paul meaney" userId="8f3b41ac-413d-46e0-bc97-8181c95bcdc2" providerId="ADAL" clId="{81FE8143-92EA-4F45-AD47-1E3F33DCCC3E}" dt="2024-08-23T13:32:56.738" v="20503" actId="14100"/>
          <ac:spMkLst>
            <pc:docMk/>
            <pc:sldMk cId="2893474199" sldId="2572"/>
            <ac:spMk id="59" creationId="{733D715B-4B61-2113-59D0-0EED7BBEA501}"/>
          </ac:spMkLst>
        </pc:spChg>
        <pc:spChg chg="mod">
          <ac:chgData name="paul meaney" userId="8f3b41ac-413d-46e0-bc97-8181c95bcdc2" providerId="ADAL" clId="{81FE8143-92EA-4F45-AD47-1E3F33DCCC3E}" dt="2024-08-23T13:22:06.928" v="20410"/>
          <ac:spMkLst>
            <pc:docMk/>
            <pc:sldMk cId="2893474199" sldId="2572"/>
            <ac:spMk id="62" creationId="{044B8FE3-C492-F079-39F1-875CD69B5199}"/>
          </ac:spMkLst>
        </pc:spChg>
        <pc:spChg chg="add mod">
          <ac:chgData name="paul meaney" userId="8f3b41ac-413d-46e0-bc97-8181c95bcdc2" providerId="ADAL" clId="{81FE8143-92EA-4F45-AD47-1E3F33DCCC3E}" dt="2024-08-23T13:22:16.674" v="20417" actId="1076"/>
          <ac:spMkLst>
            <pc:docMk/>
            <pc:sldMk cId="2893474199" sldId="2572"/>
            <ac:spMk id="63" creationId="{A707C97A-23AA-4623-5CE6-D2F4F6E404DD}"/>
          </ac:spMkLst>
        </pc:spChg>
        <pc:spChg chg="mod">
          <ac:chgData name="paul meaney" userId="8f3b41ac-413d-46e0-bc97-8181c95bcdc2" providerId="ADAL" clId="{81FE8143-92EA-4F45-AD47-1E3F33DCCC3E}" dt="2024-08-23T13:28:21.606" v="20462"/>
          <ac:spMkLst>
            <pc:docMk/>
            <pc:sldMk cId="2893474199" sldId="2572"/>
            <ac:spMk id="67" creationId="{A3576239-C92B-375D-1C53-16CFE742BE80}"/>
          </ac:spMkLst>
        </pc:spChg>
        <pc:spChg chg="mod">
          <ac:chgData name="paul meaney" userId="8f3b41ac-413d-46e0-bc97-8181c95bcdc2" providerId="ADAL" clId="{81FE8143-92EA-4F45-AD47-1E3F33DCCC3E}" dt="2024-08-23T13:47:57.557" v="20509"/>
          <ac:spMkLst>
            <pc:docMk/>
            <pc:sldMk cId="2893474199" sldId="2572"/>
            <ac:spMk id="72" creationId="{A67DE55B-AB7B-3C32-43C9-7DE08324BFDB}"/>
          </ac:spMkLst>
        </pc:spChg>
        <pc:spChg chg="add mod">
          <ac:chgData name="paul meaney" userId="8f3b41ac-413d-46e0-bc97-8181c95bcdc2" providerId="ADAL" clId="{81FE8143-92EA-4F45-AD47-1E3F33DCCC3E}" dt="2024-08-23T13:51:35.536" v="20529" actId="2085"/>
          <ac:spMkLst>
            <pc:docMk/>
            <pc:sldMk cId="2893474199" sldId="2572"/>
            <ac:spMk id="74" creationId="{8DBE2B7C-60C5-43B8-8423-EC8EF7723211}"/>
          </ac:spMkLst>
        </pc:spChg>
        <pc:grpChg chg="add mod">
          <ac:chgData name="paul meaney" userId="8f3b41ac-413d-46e0-bc97-8181c95bcdc2" providerId="ADAL" clId="{81FE8143-92EA-4F45-AD47-1E3F33DCCC3E}" dt="2024-08-23T13:30:44.797" v="20483" actId="1076"/>
          <ac:grpSpMkLst>
            <pc:docMk/>
            <pc:sldMk cId="2893474199" sldId="2572"/>
            <ac:grpSpMk id="5" creationId="{FBCF3631-F40D-E705-89A6-D64E13AEC629}"/>
          </ac:grpSpMkLst>
        </pc:grpChg>
        <pc:grpChg chg="mod">
          <ac:chgData name="paul meaney" userId="8f3b41ac-413d-46e0-bc97-8181c95bcdc2" providerId="ADAL" clId="{81FE8143-92EA-4F45-AD47-1E3F33DCCC3E}" dt="2024-08-23T13:10:43.506" v="19863"/>
          <ac:grpSpMkLst>
            <pc:docMk/>
            <pc:sldMk cId="2893474199" sldId="2572"/>
            <ac:grpSpMk id="6" creationId="{E6121431-580B-5861-9C7A-973C1281C15E}"/>
          </ac:grpSpMkLst>
        </pc:grpChg>
        <pc:grpChg chg="add del mod">
          <ac:chgData name="paul meaney" userId="8f3b41ac-413d-46e0-bc97-8181c95bcdc2" providerId="ADAL" clId="{81FE8143-92EA-4F45-AD47-1E3F33DCCC3E}" dt="2024-08-23T13:21:34.874" v="20381" actId="478"/>
          <ac:grpSpMkLst>
            <pc:docMk/>
            <pc:sldMk cId="2893474199" sldId="2572"/>
            <ac:grpSpMk id="18" creationId="{D64E5C60-D446-49ED-04C6-FD095283AC18}"/>
          </ac:grpSpMkLst>
        </pc:grpChg>
        <pc:grpChg chg="add del mod">
          <ac:chgData name="paul meaney" userId="8f3b41ac-413d-46e0-bc97-8181c95bcdc2" providerId="ADAL" clId="{81FE8143-92EA-4F45-AD47-1E3F33DCCC3E}" dt="2024-08-23T13:12:00.052" v="19900" actId="165"/>
          <ac:grpSpMkLst>
            <pc:docMk/>
            <pc:sldMk cId="2893474199" sldId="2572"/>
            <ac:grpSpMk id="24" creationId="{5AA74B20-42D6-940F-AD60-22CAEB80150E}"/>
          </ac:grpSpMkLst>
        </pc:grpChg>
        <pc:grpChg chg="add mod">
          <ac:chgData name="paul meaney" userId="8f3b41ac-413d-46e0-bc97-8181c95bcdc2" providerId="ADAL" clId="{81FE8143-92EA-4F45-AD47-1E3F33DCCC3E}" dt="2024-08-23T13:17:47.480" v="19992" actId="1076"/>
          <ac:grpSpMkLst>
            <pc:docMk/>
            <pc:sldMk cId="2893474199" sldId="2572"/>
            <ac:grpSpMk id="40" creationId="{B98850B5-EF8A-B97D-9351-3B745F66A12D}"/>
          </ac:grpSpMkLst>
        </pc:grpChg>
        <pc:grpChg chg="add mod">
          <ac:chgData name="paul meaney" userId="8f3b41ac-413d-46e0-bc97-8181c95bcdc2" providerId="ADAL" clId="{81FE8143-92EA-4F45-AD47-1E3F33DCCC3E}" dt="2024-08-23T13:15:02.038" v="19946" actId="164"/>
          <ac:grpSpMkLst>
            <pc:docMk/>
            <pc:sldMk cId="2893474199" sldId="2572"/>
            <ac:grpSpMk id="41" creationId="{908F63EA-EB5A-5240-C613-3DA02635ADB3}"/>
          </ac:grpSpMkLst>
        </pc:grpChg>
        <pc:grpChg chg="add mod">
          <ac:chgData name="paul meaney" userId="8f3b41ac-413d-46e0-bc97-8181c95bcdc2" providerId="ADAL" clId="{81FE8143-92EA-4F45-AD47-1E3F33DCCC3E}" dt="2024-08-23T13:29:13.045" v="20471" actId="1076"/>
          <ac:grpSpMkLst>
            <pc:docMk/>
            <pc:sldMk cId="2893474199" sldId="2572"/>
            <ac:grpSpMk id="46" creationId="{16A18DE4-9B3F-D5B5-3B2A-6E20E6DB3786}"/>
          </ac:grpSpMkLst>
        </pc:grpChg>
        <pc:grpChg chg="add mod">
          <ac:chgData name="paul meaney" userId="8f3b41ac-413d-46e0-bc97-8181c95bcdc2" providerId="ADAL" clId="{81FE8143-92EA-4F45-AD47-1E3F33DCCC3E}" dt="2024-08-23T13:20:44.882" v="20311" actId="1076"/>
          <ac:grpSpMkLst>
            <pc:docMk/>
            <pc:sldMk cId="2893474199" sldId="2572"/>
            <ac:grpSpMk id="52" creationId="{45BD2DA5-BD82-497D-0087-7640BFD97CC4}"/>
          </ac:grpSpMkLst>
        </pc:grpChg>
        <pc:grpChg chg="add mod">
          <ac:chgData name="paul meaney" userId="8f3b41ac-413d-46e0-bc97-8181c95bcdc2" providerId="ADAL" clId="{81FE8143-92EA-4F45-AD47-1E3F33DCCC3E}" dt="2024-08-23T13:30:42.087" v="20482" actId="1076"/>
          <ac:grpSpMkLst>
            <pc:docMk/>
            <pc:sldMk cId="2893474199" sldId="2572"/>
            <ac:grpSpMk id="56" creationId="{0A3CD1AB-28C9-BC35-1223-EC08B4E79B73}"/>
          </ac:grpSpMkLst>
        </pc:grpChg>
        <pc:grpChg chg="add mod">
          <ac:chgData name="paul meaney" userId="8f3b41ac-413d-46e0-bc97-8181c95bcdc2" providerId="ADAL" clId="{81FE8143-92EA-4F45-AD47-1E3F33DCCC3E}" dt="2024-08-23T13:22:19.792" v="20418" actId="1076"/>
          <ac:grpSpMkLst>
            <pc:docMk/>
            <pc:sldMk cId="2893474199" sldId="2572"/>
            <ac:grpSpMk id="60" creationId="{9D040424-2098-ED18-1C2E-DB593DD86AAC}"/>
          </ac:grpSpMkLst>
        </pc:grpChg>
        <pc:grpChg chg="add mod ord">
          <ac:chgData name="paul meaney" userId="8f3b41ac-413d-46e0-bc97-8181c95bcdc2" providerId="ADAL" clId="{81FE8143-92EA-4F45-AD47-1E3F33DCCC3E}" dt="2024-08-23T13:30:30.760" v="20481" actId="166"/>
          <ac:grpSpMkLst>
            <pc:docMk/>
            <pc:sldMk cId="2893474199" sldId="2572"/>
            <ac:grpSpMk id="64" creationId="{9CBC056A-1686-B3C2-7ACB-9634376CCEB7}"/>
          </ac:grpSpMkLst>
        </pc:grpChg>
        <pc:grpChg chg="mod">
          <ac:chgData name="paul meaney" userId="8f3b41ac-413d-46e0-bc97-8181c95bcdc2" providerId="ADAL" clId="{81FE8143-92EA-4F45-AD47-1E3F33DCCC3E}" dt="2024-08-23T13:28:21.606" v="20462"/>
          <ac:grpSpMkLst>
            <pc:docMk/>
            <pc:sldMk cId="2893474199" sldId="2572"/>
            <ac:grpSpMk id="66" creationId="{801DF6A8-CB12-62B5-2692-5483C6371526}"/>
          </ac:grpSpMkLst>
        </pc:grpChg>
        <pc:grpChg chg="add mod">
          <ac:chgData name="paul meaney" userId="8f3b41ac-413d-46e0-bc97-8181c95bcdc2" providerId="ADAL" clId="{81FE8143-92EA-4F45-AD47-1E3F33DCCC3E}" dt="2024-08-23T13:48:24.363" v="20516" actId="1076"/>
          <ac:grpSpMkLst>
            <pc:docMk/>
            <pc:sldMk cId="2893474199" sldId="2572"/>
            <ac:grpSpMk id="71" creationId="{DE7C3DD8-6732-66DE-0CAB-C72176ABA335}"/>
          </ac:grpSpMkLst>
        </pc:grpChg>
        <pc:picChg chg="mod">
          <ac:chgData name="paul meaney" userId="8f3b41ac-413d-46e0-bc97-8181c95bcdc2" providerId="ADAL" clId="{81FE8143-92EA-4F45-AD47-1E3F33DCCC3E}" dt="2024-08-23T13:10:43.506" v="19863"/>
          <ac:picMkLst>
            <pc:docMk/>
            <pc:sldMk cId="2893474199" sldId="2572"/>
            <ac:picMk id="19" creationId="{567F8BA3-68A1-D652-D900-635A75A0D902}"/>
          </ac:picMkLst>
        </pc:picChg>
        <pc:picChg chg="add mod">
          <ac:chgData name="paul meaney" userId="8f3b41ac-413d-46e0-bc97-8181c95bcdc2" providerId="ADAL" clId="{81FE8143-92EA-4F45-AD47-1E3F33DCCC3E}" dt="2024-08-23T13:19:20.084" v="20074" actId="1076"/>
          <ac:picMkLst>
            <pc:docMk/>
            <pc:sldMk cId="2893474199" sldId="2572"/>
            <ac:picMk id="21" creationId="{B9A63C2A-1F52-7780-AC49-4F4965023695}"/>
          </ac:picMkLst>
        </pc:picChg>
        <pc:picChg chg="add del mod">
          <ac:chgData name="paul meaney" userId="8f3b41ac-413d-46e0-bc97-8181c95bcdc2" providerId="ADAL" clId="{81FE8143-92EA-4F45-AD47-1E3F33DCCC3E}" dt="2024-08-23T13:19:16.921" v="20073" actId="478"/>
          <ac:picMkLst>
            <pc:docMk/>
            <pc:sldMk cId="2893474199" sldId="2572"/>
            <ac:picMk id="22" creationId="{0ED1A2DD-2296-BA93-4EE6-EA5713F986D7}"/>
          </ac:picMkLst>
        </pc:picChg>
        <pc:picChg chg="add del mod">
          <ac:chgData name="paul meaney" userId="8f3b41ac-413d-46e0-bc97-8181c95bcdc2" providerId="ADAL" clId="{81FE8143-92EA-4F45-AD47-1E3F33DCCC3E}" dt="2024-08-23T13:19:13.290" v="20072" actId="478"/>
          <ac:picMkLst>
            <pc:docMk/>
            <pc:sldMk cId="2893474199" sldId="2572"/>
            <ac:picMk id="23" creationId="{4E01F9B3-673D-140F-2465-E7E811B48D72}"/>
          </ac:picMkLst>
        </pc:picChg>
        <pc:picChg chg="del mod topLvl">
          <ac:chgData name="paul meaney" userId="8f3b41ac-413d-46e0-bc97-8181c95bcdc2" providerId="ADAL" clId="{81FE8143-92EA-4F45-AD47-1E3F33DCCC3E}" dt="2024-08-23T13:12:03.230" v="19902" actId="478"/>
          <ac:picMkLst>
            <pc:docMk/>
            <pc:sldMk cId="2893474199" sldId="2572"/>
            <ac:picMk id="26" creationId="{16490887-68AC-1DF8-FDAB-EEAE2FF23094}"/>
          </ac:picMkLst>
        </pc:picChg>
        <pc:picChg chg="del mod topLvl">
          <ac:chgData name="paul meaney" userId="8f3b41ac-413d-46e0-bc97-8181c95bcdc2" providerId="ADAL" clId="{81FE8143-92EA-4F45-AD47-1E3F33DCCC3E}" dt="2024-08-23T13:12:02.435" v="19901" actId="478"/>
          <ac:picMkLst>
            <pc:docMk/>
            <pc:sldMk cId="2893474199" sldId="2572"/>
            <ac:picMk id="27" creationId="{8DC204CF-3484-F180-2D73-920470023FC3}"/>
          </ac:picMkLst>
        </pc:picChg>
        <pc:picChg chg="add del mod topLvl">
          <ac:chgData name="paul meaney" userId="8f3b41ac-413d-46e0-bc97-8181c95bcdc2" providerId="ADAL" clId="{81FE8143-92EA-4F45-AD47-1E3F33DCCC3E}" dt="2024-08-23T13:15:06.259" v="19947" actId="478"/>
          <ac:picMkLst>
            <pc:docMk/>
            <pc:sldMk cId="2893474199" sldId="2572"/>
            <ac:picMk id="28" creationId="{2E583F2B-0DD4-F846-AB77-92467D68D0C7}"/>
          </ac:picMkLst>
        </pc:picChg>
        <pc:picChg chg="add del mod">
          <ac:chgData name="paul meaney" userId="8f3b41ac-413d-46e0-bc97-8181c95bcdc2" providerId="ADAL" clId="{81FE8143-92EA-4F45-AD47-1E3F33DCCC3E}" dt="2024-08-23T13:13:09.271" v="19916" actId="478"/>
          <ac:picMkLst>
            <pc:docMk/>
            <pc:sldMk cId="2893474199" sldId="2572"/>
            <ac:picMk id="30" creationId="{8B3B967C-3AB0-154C-DB2F-31F62659D9B9}"/>
          </ac:picMkLst>
        </pc:picChg>
        <pc:picChg chg="mod">
          <ac:chgData name="paul meaney" userId="8f3b41ac-413d-46e0-bc97-8181c95bcdc2" providerId="ADAL" clId="{81FE8143-92EA-4F45-AD47-1E3F33DCCC3E}" dt="2024-08-23T13:20:41.248" v="20310"/>
          <ac:picMkLst>
            <pc:docMk/>
            <pc:sldMk cId="2893474199" sldId="2572"/>
            <ac:picMk id="53" creationId="{B80602FC-5A67-459F-2E9D-6EE3E00010BA}"/>
          </ac:picMkLst>
        </pc:picChg>
        <pc:picChg chg="mod">
          <ac:chgData name="paul meaney" userId="8f3b41ac-413d-46e0-bc97-8181c95bcdc2" providerId="ADAL" clId="{81FE8143-92EA-4F45-AD47-1E3F33DCCC3E}" dt="2024-08-23T13:21:04.592" v="20358"/>
          <ac:picMkLst>
            <pc:docMk/>
            <pc:sldMk cId="2893474199" sldId="2572"/>
            <ac:picMk id="57" creationId="{9827B7C4-FC1D-51AC-49A3-830EEC28765B}"/>
          </ac:picMkLst>
        </pc:picChg>
        <pc:picChg chg="mod">
          <ac:chgData name="paul meaney" userId="8f3b41ac-413d-46e0-bc97-8181c95bcdc2" providerId="ADAL" clId="{81FE8143-92EA-4F45-AD47-1E3F33DCCC3E}" dt="2024-08-23T13:22:06.928" v="20410"/>
          <ac:picMkLst>
            <pc:docMk/>
            <pc:sldMk cId="2893474199" sldId="2572"/>
            <ac:picMk id="61" creationId="{F82E322B-8878-3105-796E-4695961E824C}"/>
          </ac:picMkLst>
        </pc:picChg>
        <pc:picChg chg="mod">
          <ac:chgData name="paul meaney" userId="8f3b41ac-413d-46e0-bc97-8181c95bcdc2" providerId="ADAL" clId="{81FE8143-92EA-4F45-AD47-1E3F33DCCC3E}" dt="2024-08-23T13:47:57.557" v="20509"/>
          <ac:picMkLst>
            <pc:docMk/>
            <pc:sldMk cId="2893474199" sldId="2572"/>
            <ac:picMk id="73" creationId="{4CEBC3A8-69D5-99DA-4B7D-DF7AF3D74F0B}"/>
          </ac:picMkLst>
        </pc:picChg>
        <pc:picChg chg="mod">
          <ac:chgData name="paul meaney" userId="8f3b41ac-413d-46e0-bc97-8181c95bcdc2" providerId="ADAL" clId="{81FE8143-92EA-4F45-AD47-1E3F33DCCC3E}" dt="2024-08-23T13:50:48.824" v="20525"/>
          <ac:picMkLst>
            <pc:docMk/>
            <pc:sldMk cId="2893474199" sldId="2572"/>
            <ac:picMk id="75" creationId="{782CDF19-3A6E-83AB-A45C-8BB66CFF42D7}"/>
          </ac:picMkLst>
        </pc:picChg>
        <pc:cxnChg chg="add mod">
          <ac:chgData name="paul meaney" userId="8f3b41ac-413d-46e0-bc97-8181c95bcdc2" providerId="ADAL" clId="{81FE8143-92EA-4F45-AD47-1E3F33DCCC3E}" dt="2024-08-23T13:14:46.341" v="19942" actId="164"/>
          <ac:cxnSpMkLst>
            <pc:docMk/>
            <pc:sldMk cId="2893474199" sldId="2572"/>
            <ac:cxnSpMk id="34" creationId="{D8CA76EC-746B-7E80-A97C-A641BCBEDB72}"/>
          </ac:cxnSpMkLst>
        </pc:cxnChg>
        <pc:cxnChg chg="add mod">
          <ac:chgData name="paul meaney" userId="8f3b41ac-413d-46e0-bc97-8181c95bcdc2" providerId="ADAL" clId="{81FE8143-92EA-4F45-AD47-1E3F33DCCC3E}" dt="2024-08-23T13:14:46.341" v="19942" actId="164"/>
          <ac:cxnSpMkLst>
            <pc:docMk/>
            <pc:sldMk cId="2893474199" sldId="2572"/>
            <ac:cxnSpMk id="36" creationId="{55392E74-2D42-8BA8-DE30-8593531EFB16}"/>
          </ac:cxnSpMkLst>
        </pc:cxnChg>
        <pc:cxnChg chg="add mod">
          <ac:chgData name="paul meaney" userId="8f3b41ac-413d-46e0-bc97-8181c95bcdc2" providerId="ADAL" clId="{81FE8143-92EA-4F45-AD47-1E3F33DCCC3E}" dt="2024-08-23T13:14:46.341" v="19942" actId="164"/>
          <ac:cxnSpMkLst>
            <pc:docMk/>
            <pc:sldMk cId="2893474199" sldId="2572"/>
            <ac:cxnSpMk id="38" creationId="{FEC71DA9-176E-DE7C-7F6D-17F1CC28BE45}"/>
          </ac:cxnSpMkLst>
        </pc:cxnChg>
        <pc:cxnChg chg="add mod">
          <ac:chgData name="paul meaney" userId="8f3b41ac-413d-46e0-bc97-8181c95bcdc2" providerId="ADAL" clId="{81FE8143-92EA-4F45-AD47-1E3F33DCCC3E}" dt="2024-08-23T13:15:02.038" v="19946" actId="164"/>
          <ac:cxnSpMkLst>
            <pc:docMk/>
            <pc:sldMk cId="2893474199" sldId="2572"/>
            <ac:cxnSpMk id="39" creationId="{6BDD5A8A-217B-3296-8224-A708F3EBF78D}"/>
          </ac:cxnSpMkLst>
        </pc:cxnChg>
        <pc:cxnChg chg="mod">
          <ac:chgData name="paul meaney" userId="8f3b41ac-413d-46e0-bc97-8181c95bcdc2" providerId="ADAL" clId="{81FE8143-92EA-4F45-AD47-1E3F33DCCC3E}" dt="2024-08-23T13:14:50" v="19943"/>
          <ac:cxnSpMkLst>
            <pc:docMk/>
            <pc:sldMk cId="2893474199" sldId="2572"/>
            <ac:cxnSpMk id="43" creationId="{D0F03703-9524-DB18-FEBA-546DDAD29348}"/>
          </ac:cxnSpMkLst>
        </pc:cxnChg>
        <pc:cxnChg chg="mod">
          <ac:chgData name="paul meaney" userId="8f3b41ac-413d-46e0-bc97-8181c95bcdc2" providerId="ADAL" clId="{81FE8143-92EA-4F45-AD47-1E3F33DCCC3E}" dt="2024-08-23T13:14:50" v="19943"/>
          <ac:cxnSpMkLst>
            <pc:docMk/>
            <pc:sldMk cId="2893474199" sldId="2572"/>
            <ac:cxnSpMk id="44" creationId="{A493FC81-54F8-3B2A-3121-F375358048A5}"/>
          </ac:cxnSpMkLst>
        </pc:cxnChg>
        <pc:cxnChg chg="mod">
          <ac:chgData name="paul meaney" userId="8f3b41ac-413d-46e0-bc97-8181c95bcdc2" providerId="ADAL" clId="{81FE8143-92EA-4F45-AD47-1E3F33DCCC3E}" dt="2024-08-23T13:14:50" v="19943"/>
          <ac:cxnSpMkLst>
            <pc:docMk/>
            <pc:sldMk cId="2893474199" sldId="2572"/>
            <ac:cxnSpMk id="45" creationId="{1ACB8947-5E56-A341-13CF-BFFF56A3C61D}"/>
          </ac:cxnSpMkLst>
        </pc:cxnChg>
        <pc:cxnChg chg="mod">
          <ac:chgData name="paul meaney" userId="8f3b41ac-413d-46e0-bc97-8181c95bcdc2" providerId="ADAL" clId="{81FE8143-92EA-4F45-AD47-1E3F33DCCC3E}" dt="2024-08-23T13:28:21.606" v="20462"/>
          <ac:cxnSpMkLst>
            <pc:docMk/>
            <pc:sldMk cId="2893474199" sldId="2572"/>
            <ac:cxnSpMk id="65" creationId="{40FF60F9-9730-E778-80CF-1FDD50A39A6B}"/>
          </ac:cxnSpMkLst>
        </pc:cxnChg>
        <pc:cxnChg chg="mod">
          <ac:chgData name="paul meaney" userId="8f3b41ac-413d-46e0-bc97-8181c95bcdc2" providerId="ADAL" clId="{81FE8143-92EA-4F45-AD47-1E3F33DCCC3E}" dt="2024-08-23T13:28:21.606" v="20462"/>
          <ac:cxnSpMkLst>
            <pc:docMk/>
            <pc:sldMk cId="2893474199" sldId="2572"/>
            <ac:cxnSpMk id="68" creationId="{371D86F3-D507-1E34-BCEA-5348A63CCDB1}"/>
          </ac:cxnSpMkLst>
        </pc:cxnChg>
        <pc:cxnChg chg="mod">
          <ac:chgData name="paul meaney" userId="8f3b41ac-413d-46e0-bc97-8181c95bcdc2" providerId="ADAL" clId="{81FE8143-92EA-4F45-AD47-1E3F33DCCC3E}" dt="2024-08-23T13:28:21.606" v="20462"/>
          <ac:cxnSpMkLst>
            <pc:docMk/>
            <pc:sldMk cId="2893474199" sldId="2572"/>
            <ac:cxnSpMk id="69" creationId="{CB750649-20F7-449A-9B06-BE0123F05331}"/>
          </ac:cxnSpMkLst>
        </pc:cxnChg>
        <pc:cxnChg chg="mod">
          <ac:chgData name="paul meaney" userId="8f3b41ac-413d-46e0-bc97-8181c95bcdc2" providerId="ADAL" clId="{81FE8143-92EA-4F45-AD47-1E3F33DCCC3E}" dt="2024-08-23T13:28:21.606" v="20462"/>
          <ac:cxnSpMkLst>
            <pc:docMk/>
            <pc:sldMk cId="2893474199" sldId="2572"/>
            <ac:cxnSpMk id="70" creationId="{E19DB82A-DBBA-4673-383E-2955FC21A21A}"/>
          </ac:cxnSpMkLst>
        </pc:cxnChg>
      </pc:sldChg>
      <pc:sldChg chg="addSp delSp modSp new mod setBg">
        <pc:chgData name="paul meaney" userId="8f3b41ac-413d-46e0-bc97-8181c95bcdc2" providerId="ADAL" clId="{81FE8143-92EA-4F45-AD47-1E3F33DCCC3E}" dt="2024-08-23T14:06:51.823" v="21481" actId="114"/>
        <pc:sldMkLst>
          <pc:docMk/>
          <pc:sldMk cId="596954810" sldId="2573"/>
        </pc:sldMkLst>
        <pc:spChg chg="mod">
          <ac:chgData name="paul meaney" userId="8f3b41ac-413d-46e0-bc97-8181c95bcdc2" providerId="ADAL" clId="{81FE8143-92EA-4F45-AD47-1E3F33DCCC3E}" dt="2024-08-23T14:06:39.109" v="21478" actId="26606"/>
          <ac:spMkLst>
            <pc:docMk/>
            <pc:sldMk cId="596954810" sldId="2573"/>
            <ac:spMk id="2" creationId="{A69A4514-6E90-A373-9430-3C6806530D07}"/>
          </ac:spMkLst>
        </pc:spChg>
        <pc:spChg chg="del mod">
          <ac:chgData name="paul meaney" userId="8f3b41ac-413d-46e0-bc97-8181c95bcdc2" providerId="ADAL" clId="{81FE8143-92EA-4F45-AD47-1E3F33DCCC3E}" dt="2024-08-23T14:06:33.319" v="21476" actId="26606"/>
          <ac:spMkLst>
            <pc:docMk/>
            <pc:sldMk cId="596954810" sldId="2573"/>
            <ac:spMk id="3" creationId="{B8BE9CFA-2345-E9EA-DBED-D208CE072C0E}"/>
          </ac:spMkLst>
        </pc:spChg>
        <pc:spChg chg="mod">
          <ac:chgData name="paul meaney" userId="8f3b41ac-413d-46e0-bc97-8181c95bcdc2" providerId="ADAL" clId="{81FE8143-92EA-4F45-AD47-1E3F33DCCC3E}" dt="2024-08-23T14:06:39.109" v="21478" actId="26606"/>
          <ac:spMkLst>
            <pc:docMk/>
            <pc:sldMk cId="596954810" sldId="2573"/>
            <ac:spMk id="4" creationId="{E41A1091-53EA-A797-F08F-68BFE24859E5}"/>
          </ac:spMkLst>
        </pc:spChg>
        <pc:spChg chg="add del">
          <ac:chgData name="paul meaney" userId="8f3b41ac-413d-46e0-bc97-8181c95bcdc2" providerId="ADAL" clId="{81FE8143-92EA-4F45-AD47-1E3F33DCCC3E}" dt="2024-08-23T14:06:39.109" v="21478" actId="26606"/>
          <ac:spMkLst>
            <pc:docMk/>
            <pc:sldMk cId="596954810" sldId="2573"/>
            <ac:spMk id="11" creationId="{FB5993E2-C02B-4335-ABA5-D8EC465551E3}"/>
          </ac:spMkLst>
        </pc:spChg>
        <pc:spChg chg="add del">
          <ac:chgData name="paul meaney" userId="8f3b41ac-413d-46e0-bc97-8181c95bcdc2" providerId="ADAL" clId="{81FE8143-92EA-4F45-AD47-1E3F33DCCC3E}" dt="2024-08-23T14:06:39.109" v="21478" actId="26606"/>
          <ac:spMkLst>
            <pc:docMk/>
            <pc:sldMk cId="596954810" sldId="2573"/>
            <ac:spMk id="13" creationId="{C0B801A2-5622-4BE8-9AD2-C337A2CD0022}"/>
          </ac:spMkLst>
        </pc:spChg>
        <pc:spChg chg="add del">
          <ac:chgData name="paul meaney" userId="8f3b41ac-413d-46e0-bc97-8181c95bcdc2" providerId="ADAL" clId="{81FE8143-92EA-4F45-AD47-1E3F33DCCC3E}" dt="2024-08-23T14:06:39.109" v="21478" actId="26606"/>
          <ac:spMkLst>
            <pc:docMk/>
            <pc:sldMk cId="596954810" sldId="2573"/>
            <ac:spMk id="15" creationId="{B7AF614F-5BC3-4086-99F5-B87C5847A071}"/>
          </ac:spMkLst>
        </pc:spChg>
        <pc:graphicFrameChg chg="add mod modGraphic">
          <ac:chgData name="paul meaney" userId="8f3b41ac-413d-46e0-bc97-8181c95bcdc2" providerId="ADAL" clId="{81FE8143-92EA-4F45-AD47-1E3F33DCCC3E}" dt="2024-08-23T14:06:51.823" v="21481" actId="114"/>
          <ac:graphicFrameMkLst>
            <pc:docMk/>
            <pc:sldMk cId="596954810" sldId="2573"/>
            <ac:graphicFrameMk id="6" creationId="{19A262F4-6143-F93A-64F5-C1F74646A987}"/>
          </ac:graphicFrameMkLst>
        </pc:graphicFrameChg>
      </pc:sldChg>
      <pc:sldChg chg="addSp delSp modSp new mod setBg">
        <pc:chgData name="paul meaney" userId="8f3b41ac-413d-46e0-bc97-8181c95bcdc2" providerId="ADAL" clId="{81FE8143-92EA-4F45-AD47-1E3F33DCCC3E}" dt="2024-08-23T15:02:44.300" v="25238" actId="20577"/>
        <pc:sldMkLst>
          <pc:docMk/>
          <pc:sldMk cId="2804685144" sldId="2574"/>
        </pc:sldMkLst>
        <pc:spChg chg="mod">
          <ac:chgData name="paul meaney" userId="8f3b41ac-413d-46e0-bc97-8181c95bcdc2" providerId="ADAL" clId="{81FE8143-92EA-4F45-AD47-1E3F33DCCC3E}" dt="2024-08-23T14:49:04.273" v="23229" actId="26606"/>
          <ac:spMkLst>
            <pc:docMk/>
            <pc:sldMk cId="2804685144" sldId="2574"/>
            <ac:spMk id="2" creationId="{9537CC4D-4FD7-2685-7C23-488E07CD6509}"/>
          </ac:spMkLst>
        </pc:spChg>
        <pc:spChg chg="del mod">
          <ac:chgData name="paul meaney" userId="8f3b41ac-413d-46e0-bc97-8181c95bcdc2" providerId="ADAL" clId="{81FE8143-92EA-4F45-AD47-1E3F33DCCC3E}" dt="2024-08-23T14:49:04.273" v="23229" actId="26606"/>
          <ac:spMkLst>
            <pc:docMk/>
            <pc:sldMk cId="2804685144" sldId="2574"/>
            <ac:spMk id="3" creationId="{BE2DC239-ADF5-CB35-B785-14E19A57C4CA}"/>
          </ac:spMkLst>
        </pc:spChg>
        <pc:spChg chg="mod">
          <ac:chgData name="paul meaney" userId="8f3b41ac-413d-46e0-bc97-8181c95bcdc2" providerId="ADAL" clId="{81FE8143-92EA-4F45-AD47-1E3F33DCCC3E}" dt="2024-08-23T14:49:04.273" v="23229" actId="26606"/>
          <ac:spMkLst>
            <pc:docMk/>
            <pc:sldMk cId="2804685144" sldId="2574"/>
            <ac:spMk id="4" creationId="{0C568DA6-B412-C7E5-7012-8C82484D16A1}"/>
          </ac:spMkLst>
        </pc:spChg>
        <pc:graphicFrameChg chg="add mod modGraphic">
          <ac:chgData name="paul meaney" userId="8f3b41ac-413d-46e0-bc97-8181c95bcdc2" providerId="ADAL" clId="{81FE8143-92EA-4F45-AD47-1E3F33DCCC3E}" dt="2024-08-23T15:02:44.300" v="25238" actId="20577"/>
          <ac:graphicFrameMkLst>
            <pc:docMk/>
            <pc:sldMk cId="2804685144" sldId="2574"/>
            <ac:graphicFrameMk id="6" creationId="{ABE82006-82B5-A576-DCBF-D38909DBC370}"/>
          </ac:graphicFrameMkLst>
        </pc:graphicFrameChg>
      </pc:sldChg>
      <pc:sldChg chg="modSp add mod">
        <pc:chgData name="paul meaney" userId="8f3b41ac-413d-46e0-bc97-8181c95bcdc2" providerId="ADAL" clId="{81FE8143-92EA-4F45-AD47-1E3F33DCCC3E}" dt="2024-08-23T10:25:53.491" v="18015"/>
        <pc:sldMkLst>
          <pc:docMk/>
          <pc:sldMk cId="3465083756" sldId="2575"/>
        </pc:sldMkLst>
        <pc:spChg chg="mod">
          <ac:chgData name="paul meaney" userId="8f3b41ac-413d-46e0-bc97-8181c95bcdc2" providerId="ADAL" clId="{81FE8143-92EA-4F45-AD47-1E3F33DCCC3E}" dt="2024-08-23T09:59:37.710" v="14843" actId="20577"/>
          <ac:spMkLst>
            <pc:docMk/>
            <pc:sldMk cId="3465083756" sldId="2575"/>
            <ac:spMk id="2" creationId="{80BBF05F-215F-2FD6-0ADC-504D96CA3FED}"/>
          </ac:spMkLst>
        </pc:spChg>
        <pc:graphicFrameChg chg="mod">
          <ac:chgData name="paul meaney" userId="8f3b41ac-413d-46e0-bc97-8181c95bcdc2" providerId="ADAL" clId="{81FE8143-92EA-4F45-AD47-1E3F33DCCC3E}" dt="2024-08-23T10:25:53.491" v="18015"/>
          <ac:graphicFrameMkLst>
            <pc:docMk/>
            <pc:sldMk cId="3465083756" sldId="2575"/>
            <ac:graphicFrameMk id="9" creationId="{196CF687-08A4-85E4-F4C0-36AB9F3B914D}"/>
          </ac:graphicFrameMkLst>
        </pc:graphicFrameChg>
      </pc:sldChg>
      <pc:sldChg chg="modSp add mod">
        <pc:chgData name="paul meaney" userId="8f3b41ac-413d-46e0-bc97-8181c95bcdc2" providerId="ADAL" clId="{81FE8143-92EA-4F45-AD47-1E3F33DCCC3E}" dt="2024-08-23T10:25:38.041" v="18011"/>
        <pc:sldMkLst>
          <pc:docMk/>
          <pc:sldMk cId="3864057704" sldId="2576"/>
        </pc:sldMkLst>
        <pc:spChg chg="mod">
          <ac:chgData name="paul meaney" userId="8f3b41ac-413d-46e0-bc97-8181c95bcdc2" providerId="ADAL" clId="{81FE8143-92EA-4F45-AD47-1E3F33DCCC3E}" dt="2024-08-23T10:25:21.978" v="18008" actId="1076"/>
          <ac:spMkLst>
            <pc:docMk/>
            <pc:sldMk cId="3864057704" sldId="2576"/>
            <ac:spMk id="4" creationId="{1D2CFEB5-BCFC-689F-75EE-D270220C449C}"/>
          </ac:spMkLst>
        </pc:spChg>
        <pc:graphicFrameChg chg="mod">
          <ac:chgData name="paul meaney" userId="8f3b41ac-413d-46e0-bc97-8181c95bcdc2" providerId="ADAL" clId="{81FE8143-92EA-4F45-AD47-1E3F33DCCC3E}" dt="2024-08-23T10:25:38.041" v="18011"/>
          <ac:graphicFrameMkLst>
            <pc:docMk/>
            <pc:sldMk cId="3864057704" sldId="2576"/>
            <ac:graphicFrameMk id="9" creationId="{196CF687-08A4-85E4-F4C0-36AB9F3B914D}"/>
          </ac:graphicFrameMkLst>
        </pc:graphicFrameChg>
      </pc:sldChg>
      <pc:sldChg chg="addSp delSp modSp new mod setBg">
        <pc:chgData name="paul meaney" userId="8f3b41ac-413d-46e0-bc97-8181c95bcdc2" providerId="ADAL" clId="{81FE8143-92EA-4F45-AD47-1E3F33DCCC3E}" dt="2024-08-23T10:29:26.363" v="18509" actId="20577"/>
        <pc:sldMkLst>
          <pc:docMk/>
          <pc:sldMk cId="4007714932" sldId="2577"/>
        </pc:sldMkLst>
        <pc:spChg chg="mod">
          <ac:chgData name="paul meaney" userId="8f3b41ac-413d-46e0-bc97-8181c95bcdc2" providerId="ADAL" clId="{81FE8143-92EA-4F45-AD47-1E3F33DCCC3E}" dt="2024-08-23T10:29:03.273" v="18505" actId="26606"/>
          <ac:spMkLst>
            <pc:docMk/>
            <pc:sldMk cId="4007714932" sldId="2577"/>
            <ac:spMk id="2" creationId="{46CBF1D7-BDA1-F623-38AE-0FC2DFD25280}"/>
          </ac:spMkLst>
        </pc:spChg>
        <pc:spChg chg="del mod">
          <ac:chgData name="paul meaney" userId="8f3b41ac-413d-46e0-bc97-8181c95bcdc2" providerId="ADAL" clId="{81FE8143-92EA-4F45-AD47-1E3F33DCCC3E}" dt="2024-08-23T10:28:47.801" v="18501" actId="26606"/>
          <ac:spMkLst>
            <pc:docMk/>
            <pc:sldMk cId="4007714932" sldId="2577"/>
            <ac:spMk id="3" creationId="{3AE75834-D77E-E0CB-A6DC-60CF18693921}"/>
          </ac:spMkLst>
        </pc:spChg>
        <pc:spChg chg="mod">
          <ac:chgData name="paul meaney" userId="8f3b41ac-413d-46e0-bc97-8181c95bcdc2" providerId="ADAL" clId="{81FE8143-92EA-4F45-AD47-1E3F33DCCC3E}" dt="2024-08-23T10:29:03.273" v="18505" actId="26606"/>
          <ac:spMkLst>
            <pc:docMk/>
            <pc:sldMk cId="4007714932" sldId="2577"/>
            <ac:spMk id="4" creationId="{AE2DBF07-58A8-9836-6B4E-C36AA0FDCCD7}"/>
          </ac:spMkLst>
        </pc:spChg>
        <pc:spChg chg="add del">
          <ac:chgData name="paul meaney" userId="8f3b41ac-413d-46e0-bc97-8181c95bcdc2" providerId="ADAL" clId="{81FE8143-92EA-4F45-AD47-1E3F33DCCC3E}" dt="2024-08-23T10:29:03.273" v="18505" actId="26606"/>
          <ac:spMkLst>
            <pc:docMk/>
            <pc:sldMk cId="4007714932" sldId="2577"/>
            <ac:spMk id="8" creationId="{FB5993E2-C02B-4335-ABA5-D8EC465551E3}"/>
          </ac:spMkLst>
        </pc:spChg>
        <pc:spChg chg="add del">
          <ac:chgData name="paul meaney" userId="8f3b41ac-413d-46e0-bc97-8181c95bcdc2" providerId="ADAL" clId="{81FE8143-92EA-4F45-AD47-1E3F33DCCC3E}" dt="2024-08-23T10:29:03.273" v="18505" actId="26606"/>
          <ac:spMkLst>
            <pc:docMk/>
            <pc:sldMk cId="4007714932" sldId="2577"/>
            <ac:spMk id="9" creationId="{C0B801A2-5622-4BE8-9AD2-C337A2CD0022}"/>
          </ac:spMkLst>
        </pc:spChg>
        <pc:spChg chg="add del">
          <ac:chgData name="paul meaney" userId="8f3b41ac-413d-46e0-bc97-8181c95bcdc2" providerId="ADAL" clId="{81FE8143-92EA-4F45-AD47-1E3F33DCCC3E}" dt="2024-08-23T10:29:03.273" v="18505" actId="26606"/>
          <ac:spMkLst>
            <pc:docMk/>
            <pc:sldMk cId="4007714932" sldId="2577"/>
            <ac:spMk id="10" creationId="{B7AF614F-5BC3-4086-99F5-B87C5847A071}"/>
          </ac:spMkLst>
        </pc:spChg>
        <pc:spChg chg="add del">
          <ac:chgData name="paul meaney" userId="8f3b41ac-413d-46e0-bc97-8181c95bcdc2" providerId="ADAL" clId="{81FE8143-92EA-4F45-AD47-1E3F33DCCC3E}" dt="2024-08-23T10:28:56.145" v="18503" actId="26606"/>
          <ac:spMkLst>
            <pc:docMk/>
            <pc:sldMk cId="4007714932" sldId="2577"/>
            <ac:spMk id="11" creationId="{FB5993E2-C02B-4335-ABA5-D8EC465551E3}"/>
          </ac:spMkLst>
        </pc:spChg>
        <pc:spChg chg="add del">
          <ac:chgData name="paul meaney" userId="8f3b41ac-413d-46e0-bc97-8181c95bcdc2" providerId="ADAL" clId="{81FE8143-92EA-4F45-AD47-1E3F33DCCC3E}" dt="2024-08-23T10:28:56.145" v="18503" actId="26606"/>
          <ac:spMkLst>
            <pc:docMk/>
            <pc:sldMk cId="4007714932" sldId="2577"/>
            <ac:spMk id="13" creationId="{C0B801A2-5622-4BE8-9AD2-C337A2CD0022}"/>
          </ac:spMkLst>
        </pc:spChg>
        <pc:spChg chg="add del">
          <ac:chgData name="paul meaney" userId="8f3b41ac-413d-46e0-bc97-8181c95bcdc2" providerId="ADAL" clId="{81FE8143-92EA-4F45-AD47-1E3F33DCCC3E}" dt="2024-08-23T10:28:56.145" v="18503" actId="26606"/>
          <ac:spMkLst>
            <pc:docMk/>
            <pc:sldMk cId="4007714932" sldId="2577"/>
            <ac:spMk id="15" creationId="{B7AF614F-5BC3-4086-99F5-B87C5847A071}"/>
          </ac:spMkLst>
        </pc:spChg>
        <pc:graphicFrameChg chg="add mod ord modGraphic">
          <ac:chgData name="paul meaney" userId="8f3b41ac-413d-46e0-bc97-8181c95bcdc2" providerId="ADAL" clId="{81FE8143-92EA-4F45-AD47-1E3F33DCCC3E}" dt="2024-08-23T10:29:26.363" v="18509" actId="20577"/>
          <ac:graphicFrameMkLst>
            <pc:docMk/>
            <pc:sldMk cId="4007714932" sldId="2577"/>
            <ac:graphicFrameMk id="6" creationId="{7C1C53AE-BE29-5D2B-9426-719A0D261622}"/>
          </ac:graphicFrameMkLst>
        </pc:graphicFrameChg>
      </pc:sldChg>
      <pc:sldChg chg="addSp delSp modSp new mod setBg">
        <pc:chgData name="paul meaney" userId="8f3b41ac-413d-46e0-bc97-8181c95bcdc2" providerId="ADAL" clId="{81FE8143-92EA-4F45-AD47-1E3F33DCCC3E}" dt="2024-08-23T10:23:27.912" v="17968" actId="114"/>
        <pc:sldMkLst>
          <pc:docMk/>
          <pc:sldMk cId="334562522" sldId="2578"/>
        </pc:sldMkLst>
        <pc:spChg chg="mod">
          <ac:chgData name="paul meaney" userId="8f3b41ac-413d-46e0-bc97-8181c95bcdc2" providerId="ADAL" clId="{81FE8143-92EA-4F45-AD47-1E3F33DCCC3E}" dt="2024-08-23T10:23:16.463" v="17966" actId="26606"/>
          <ac:spMkLst>
            <pc:docMk/>
            <pc:sldMk cId="334562522" sldId="2578"/>
            <ac:spMk id="2" creationId="{FA704E5B-6E91-4927-B662-BC9D7D96CAA5}"/>
          </ac:spMkLst>
        </pc:spChg>
        <pc:spChg chg="del mod">
          <ac:chgData name="paul meaney" userId="8f3b41ac-413d-46e0-bc97-8181c95bcdc2" providerId="ADAL" clId="{81FE8143-92EA-4F45-AD47-1E3F33DCCC3E}" dt="2024-08-23T10:23:03.902" v="17962" actId="26606"/>
          <ac:spMkLst>
            <pc:docMk/>
            <pc:sldMk cId="334562522" sldId="2578"/>
            <ac:spMk id="3" creationId="{1977CE42-4FE7-9473-3E32-A6288B2B4282}"/>
          </ac:spMkLst>
        </pc:spChg>
        <pc:spChg chg="mod">
          <ac:chgData name="paul meaney" userId="8f3b41ac-413d-46e0-bc97-8181c95bcdc2" providerId="ADAL" clId="{81FE8143-92EA-4F45-AD47-1E3F33DCCC3E}" dt="2024-08-23T10:23:16.463" v="17966" actId="26606"/>
          <ac:spMkLst>
            <pc:docMk/>
            <pc:sldMk cId="334562522" sldId="2578"/>
            <ac:spMk id="4" creationId="{7281C656-C829-C27E-7B4F-280CA229F63C}"/>
          </ac:spMkLst>
        </pc:spChg>
        <pc:spChg chg="add del">
          <ac:chgData name="paul meaney" userId="8f3b41ac-413d-46e0-bc97-8181c95bcdc2" providerId="ADAL" clId="{81FE8143-92EA-4F45-AD47-1E3F33DCCC3E}" dt="2024-08-23T10:23:14.086" v="17965" actId="26606"/>
          <ac:spMkLst>
            <pc:docMk/>
            <pc:sldMk cId="334562522" sldId="2578"/>
            <ac:spMk id="11" creationId="{FB5993E2-C02B-4335-ABA5-D8EC465551E3}"/>
          </ac:spMkLst>
        </pc:spChg>
        <pc:spChg chg="add del">
          <ac:chgData name="paul meaney" userId="8f3b41ac-413d-46e0-bc97-8181c95bcdc2" providerId="ADAL" clId="{81FE8143-92EA-4F45-AD47-1E3F33DCCC3E}" dt="2024-08-23T10:23:14.086" v="17965" actId="26606"/>
          <ac:spMkLst>
            <pc:docMk/>
            <pc:sldMk cId="334562522" sldId="2578"/>
            <ac:spMk id="13" creationId="{C0B801A2-5622-4BE8-9AD2-C337A2CD0022}"/>
          </ac:spMkLst>
        </pc:spChg>
        <pc:spChg chg="add del">
          <ac:chgData name="paul meaney" userId="8f3b41ac-413d-46e0-bc97-8181c95bcdc2" providerId="ADAL" clId="{81FE8143-92EA-4F45-AD47-1E3F33DCCC3E}" dt="2024-08-23T10:23:14.086" v="17965" actId="26606"/>
          <ac:spMkLst>
            <pc:docMk/>
            <pc:sldMk cId="334562522" sldId="2578"/>
            <ac:spMk id="15" creationId="{B7AF614F-5BC3-4086-99F5-B87C5847A071}"/>
          </ac:spMkLst>
        </pc:spChg>
        <pc:spChg chg="add del">
          <ac:chgData name="paul meaney" userId="8f3b41ac-413d-46e0-bc97-8181c95bcdc2" providerId="ADAL" clId="{81FE8143-92EA-4F45-AD47-1E3F33DCCC3E}" dt="2024-08-23T10:23:16.463" v="17966" actId="26606"/>
          <ac:spMkLst>
            <pc:docMk/>
            <pc:sldMk cId="334562522" sldId="2578"/>
            <ac:spMk id="20" creationId="{FB5993E2-C02B-4335-ABA5-D8EC465551E3}"/>
          </ac:spMkLst>
        </pc:spChg>
        <pc:spChg chg="add del">
          <ac:chgData name="paul meaney" userId="8f3b41ac-413d-46e0-bc97-8181c95bcdc2" providerId="ADAL" clId="{81FE8143-92EA-4F45-AD47-1E3F33DCCC3E}" dt="2024-08-23T10:23:16.463" v="17966" actId="26606"/>
          <ac:spMkLst>
            <pc:docMk/>
            <pc:sldMk cId="334562522" sldId="2578"/>
            <ac:spMk id="22" creationId="{C0B801A2-5622-4BE8-9AD2-C337A2CD0022}"/>
          </ac:spMkLst>
        </pc:spChg>
        <pc:spChg chg="add del">
          <ac:chgData name="paul meaney" userId="8f3b41ac-413d-46e0-bc97-8181c95bcdc2" providerId="ADAL" clId="{81FE8143-92EA-4F45-AD47-1E3F33DCCC3E}" dt="2024-08-23T10:23:16.463" v="17966" actId="26606"/>
          <ac:spMkLst>
            <pc:docMk/>
            <pc:sldMk cId="334562522" sldId="2578"/>
            <ac:spMk id="24" creationId="{B7AF614F-5BC3-4086-99F5-B87C5847A071}"/>
          </ac:spMkLst>
        </pc:spChg>
        <pc:graphicFrameChg chg="add mod modGraphic">
          <ac:chgData name="paul meaney" userId="8f3b41ac-413d-46e0-bc97-8181c95bcdc2" providerId="ADAL" clId="{81FE8143-92EA-4F45-AD47-1E3F33DCCC3E}" dt="2024-08-23T10:23:27.912" v="17968" actId="114"/>
          <ac:graphicFrameMkLst>
            <pc:docMk/>
            <pc:sldMk cId="334562522" sldId="2578"/>
            <ac:graphicFrameMk id="6" creationId="{7DC9DD1E-C25C-BC20-5F3B-ED059453B778}"/>
          </ac:graphicFrameMkLst>
        </pc:graphicFrameChg>
      </pc:sldChg>
      <pc:sldChg chg="delSp modSp add mod">
        <pc:chgData name="paul meaney" userId="8f3b41ac-413d-46e0-bc97-8181c95bcdc2" providerId="ADAL" clId="{81FE8143-92EA-4F45-AD47-1E3F33DCCC3E}" dt="2024-08-23T10:20:46.030" v="17513" actId="113"/>
        <pc:sldMkLst>
          <pc:docMk/>
          <pc:sldMk cId="3331263206" sldId="2579"/>
        </pc:sldMkLst>
        <pc:spChg chg="mod">
          <ac:chgData name="paul meaney" userId="8f3b41ac-413d-46e0-bc97-8181c95bcdc2" providerId="ADAL" clId="{81FE8143-92EA-4F45-AD47-1E3F33DCCC3E}" dt="2024-08-23T10:15:59.556" v="16866" actId="20577"/>
          <ac:spMkLst>
            <pc:docMk/>
            <pc:sldMk cId="3331263206" sldId="2579"/>
            <ac:spMk id="2" creationId="{992FAD05-5C35-47A1-B66F-34818980EC1E}"/>
          </ac:spMkLst>
        </pc:spChg>
        <pc:graphicFrameChg chg="del">
          <ac:chgData name="paul meaney" userId="8f3b41ac-413d-46e0-bc97-8181c95bcdc2" providerId="ADAL" clId="{81FE8143-92EA-4F45-AD47-1E3F33DCCC3E}" dt="2024-08-23T10:16:03.166" v="16867" actId="478"/>
          <ac:graphicFrameMkLst>
            <pc:docMk/>
            <pc:sldMk cId="3331263206" sldId="2579"/>
            <ac:graphicFrameMk id="5" creationId="{23C96AB9-129D-39F1-C4E6-C169D6D6E2CF}"/>
          </ac:graphicFrameMkLst>
        </pc:graphicFrameChg>
        <pc:graphicFrameChg chg="mod modGraphic">
          <ac:chgData name="paul meaney" userId="8f3b41ac-413d-46e0-bc97-8181c95bcdc2" providerId="ADAL" clId="{81FE8143-92EA-4F45-AD47-1E3F33DCCC3E}" dt="2024-08-23T10:20:46.030" v="17513" actId="113"/>
          <ac:graphicFrameMkLst>
            <pc:docMk/>
            <pc:sldMk cId="3331263206" sldId="2579"/>
            <ac:graphicFrameMk id="6" creationId="{95D5BB7D-CA6F-957A-A323-827C47A0ACAA}"/>
          </ac:graphicFrameMkLst>
        </pc:graphicFrameChg>
      </pc:sldChg>
      <pc:sldChg chg="modSp new del mod">
        <pc:chgData name="paul meaney" userId="8f3b41ac-413d-46e0-bc97-8181c95bcdc2" providerId="ADAL" clId="{81FE8143-92EA-4F45-AD47-1E3F33DCCC3E}" dt="2024-08-23T11:08:57.789" v="19142" actId="47"/>
        <pc:sldMkLst>
          <pc:docMk/>
          <pc:sldMk cId="2017589352" sldId="2580"/>
        </pc:sldMkLst>
        <pc:spChg chg="mod">
          <ac:chgData name="paul meaney" userId="8f3b41ac-413d-46e0-bc97-8181c95bcdc2" providerId="ADAL" clId="{81FE8143-92EA-4F45-AD47-1E3F33DCCC3E}" dt="2024-08-23T10:28:30.354" v="18499" actId="20577"/>
          <ac:spMkLst>
            <pc:docMk/>
            <pc:sldMk cId="2017589352" sldId="2580"/>
            <ac:spMk id="2" creationId="{561E7300-8FE1-2BC0-1EE4-6D19F0839EC4}"/>
          </ac:spMkLst>
        </pc:spChg>
      </pc:sldChg>
      <pc:sldChg chg="addSp delSp modSp add mod delAnim modAnim">
        <pc:chgData name="paul meaney" userId="8f3b41ac-413d-46e0-bc97-8181c95bcdc2" providerId="ADAL" clId="{81FE8143-92EA-4F45-AD47-1E3F33DCCC3E}" dt="2024-08-23T13:21:58.699" v="20409" actId="33524"/>
        <pc:sldMkLst>
          <pc:docMk/>
          <pc:sldMk cId="1258017774" sldId="2581"/>
        </pc:sldMkLst>
        <pc:spChg chg="mod">
          <ac:chgData name="paul meaney" userId="8f3b41ac-413d-46e0-bc97-8181c95bcdc2" providerId="ADAL" clId="{81FE8143-92EA-4F45-AD47-1E3F33DCCC3E}" dt="2024-08-23T11:05:51.069" v="19071"/>
          <ac:spMkLst>
            <pc:docMk/>
            <pc:sldMk cId="1258017774" sldId="2581"/>
            <ac:spMk id="2" creationId="{24CF8F91-71BD-F0E7-1557-A0EC24D60E49}"/>
          </ac:spMkLst>
        </pc:spChg>
        <pc:spChg chg="add mod">
          <ac:chgData name="paul meaney" userId="8f3b41ac-413d-46e0-bc97-8181c95bcdc2" providerId="ADAL" clId="{81FE8143-92EA-4F45-AD47-1E3F33DCCC3E}" dt="2024-08-23T10:35:42.631" v="18619" actId="14100"/>
          <ac:spMkLst>
            <pc:docMk/>
            <pc:sldMk cId="1258017774" sldId="2581"/>
            <ac:spMk id="3" creationId="{61222978-402F-564E-C4BB-90C6F2837D8E}"/>
          </ac:spMkLst>
        </pc:spChg>
        <pc:spChg chg="add mod">
          <ac:chgData name="paul meaney" userId="8f3b41ac-413d-46e0-bc97-8181c95bcdc2" providerId="ADAL" clId="{81FE8143-92EA-4F45-AD47-1E3F33DCCC3E}" dt="2024-08-23T10:36:31.969" v="18640" actId="208"/>
          <ac:spMkLst>
            <pc:docMk/>
            <pc:sldMk cId="1258017774" sldId="2581"/>
            <ac:spMk id="17" creationId="{97983312-C542-3C8A-ED0D-AF96A8231FC0}"/>
          </ac:spMkLst>
        </pc:spChg>
        <pc:spChg chg="add mod ord">
          <ac:chgData name="paul meaney" userId="8f3b41ac-413d-46e0-bc97-8181c95bcdc2" providerId="ADAL" clId="{81FE8143-92EA-4F45-AD47-1E3F33DCCC3E}" dt="2024-08-23T10:37:08.545" v="18715" actId="167"/>
          <ac:spMkLst>
            <pc:docMk/>
            <pc:sldMk cId="1258017774" sldId="2581"/>
            <ac:spMk id="18" creationId="{319325AA-5C99-49FA-E404-800128D15A65}"/>
          </ac:spMkLst>
        </pc:spChg>
        <pc:spChg chg="mod">
          <ac:chgData name="paul meaney" userId="8f3b41ac-413d-46e0-bc97-8181c95bcdc2" providerId="ADAL" clId="{81FE8143-92EA-4F45-AD47-1E3F33DCCC3E}" dt="2024-08-23T10:37:12.027" v="18716" actId="14100"/>
          <ac:spMkLst>
            <pc:docMk/>
            <pc:sldMk cId="1258017774" sldId="2581"/>
            <ac:spMk id="19" creationId="{D7576F89-D385-B9DE-DFF7-390096DA6BEA}"/>
          </ac:spMkLst>
        </pc:spChg>
        <pc:spChg chg="add mod">
          <ac:chgData name="paul meaney" userId="8f3b41ac-413d-46e0-bc97-8181c95bcdc2" providerId="ADAL" clId="{81FE8143-92EA-4F45-AD47-1E3F33DCCC3E}" dt="2024-08-23T10:57:31.628" v="19064" actId="208"/>
          <ac:spMkLst>
            <pc:docMk/>
            <pc:sldMk cId="1258017774" sldId="2581"/>
            <ac:spMk id="20" creationId="{B885EE52-05E7-C022-EAE4-D7359FB8EC65}"/>
          </ac:spMkLst>
        </pc:spChg>
        <pc:spChg chg="add mod">
          <ac:chgData name="paul meaney" userId="8f3b41ac-413d-46e0-bc97-8181c95bcdc2" providerId="ADAL" clId="{81FE8143-92EA-4F45-AD47-1E3F33DCCC3E}" dt="2024-08-23T10:40:54.594" v="18944" actId="164"/>
          <ac:spMkLst>
            <pc:docMk/>
            <pc:sldMk cId="1258017774" sldId="2581"/>
            <ac:spMk id="22" creationId="{FAEB7B95-FFC7-96A9-B834-27981B5B4AB3}"/>
          </ac:spMkLst>
        </pc:spChg>
        <pc:spChg chg="mod">
          <ac:chgData name="paul meaney" userId="8f3b41ac-413d-46e0-bc97-8181c95bcdc2" providerId="ADAL" clId="{81FE8143-92EA-4F45-AD47-1E3F33DCCC3E}" dt="2024-08-23T10:42:36.886" v="18955" actId="1076"/>
          <ac:spMkLst>
            <pc:docMk/>
            <pc:sldMk cId="1258017774" sldId="2581"/>
            <ac:spMk id="26" creationId="{B3ECC9BB-350D-CAEA-6979-BE0F5D3B7482}"/>
          </ac:spMkLst>
        </pc:spChg>
        <pc:spChg chg="mod">
          <ac:chgData name="paul meaney" userId="8f3b41ac-413d-46e0-bc97-8181c95bcdc2" providerId="ADAL" clId="{81FE8143-92EA-4F45-AD47-1E3F33DCCC3E}" dt="2024-08-23T10:57:38.243" v="19065" actId="1076"/>
          <ac:spMkLst>
            <pc:docMk/>
            <pc:sldMk cId="1258017774" sldId="2581"/>
            <ac:spMk id="27" creationId="{A9A21BF1-74A9-5814-EB6E-2BAFAAE9D10F}"/>
          </ac:spMkLst>
        </pc:spChg>
        <pc:spChg chg="mod">
          <ac:chgData name="paul meaney" userId="8f3b41ac-413d-46e0-bc97-8181c95bcdc2" providerId="ADAL" clId="{81FE8143-92EA-4F45-AD47-1E3F33DCCC3E}" dt="2024-08-23T10:37:51.662" v="18745"/>
          <ac:spMkLst>
            <pc:docMk/>
            <pc:sldMk cId="1258017774" sldId="2581"/>
            <ac:spMk id="28" creationId="{89369B55-C24A-5E16-F3A5-20E44D549CFB}"/>
          </ac:spMkLst>
        </pc:spChg>
        <pc:spChg chg="mod">
          <ac:chgData name="paul meaney" userId="8f3b41ac-413d-46e0-bc97-8181c95bcdc2" providerId="ADAL" clId="{81FE8143-92EA-4F45-AD47-1E3F33DCCC3E}" dt="2024-08-23T10:43:53.898" v="18973" actId="1076"/>
          <ac:spMkLst>
            <pc:docMk/>
            <pc:sldMk cId="1258017774" sldId="2581"/>
            <ac:spMk id="29" creationId="{FA3EA325-FF09-83E2-81E5-975897A19346}"/>
          </ac:spMkLst>
        </pc:spChg>
        <pc:spChg chg="mod">
          <ac:chgData name="paul meaney" userId="8f3b41ac-413d-46e0-bc97-8181c95bcdc2" providerId="ADAL" clId="{81FE8143-92EA-4F45-AD47-1E3F33DCCC3E}" dt="2024-08-23T13:21:58.699" v="20409" actId="33524"/>
          <ac:spMkLst>
            <pc:docMk/>
            <pc:sldMk cId="1258017774" sldId="2581"/>
            <ac:spMk id="33" creationId="{5978A61A-ADF5-1399-D472-845DD7B59E3F}"/>
          </ac:spMkLst>
        </pc:spChg>
        <pc:spChg chg="del">
          <ac:chgData name="paul meaney" userId="8f3b41ac-413d-46e0-bc97-8181c95bcdc2" providerId="ADAL" clId="{81FE8143-92EA-4F45-AD47-1E3F33DCCC3E}" dt="2024-08-23T10:34:05.449" v="18545" actId="478"/>
          <ac:spMkLst>
            <pc:docMk/>
            <pc:sldMk cId="1258017774" sldId="2581"/>
            <ac:spMk id="54" creationId="{5A3BED85-E5DE-366C-27F2-5DBB96A3F90C}"/>
          </ac:spMkLst>
        </pc:spChg>
        <pc:spChg chg="del">
          <ac:chgData name="paul meaney" userId="8f3b41ac-413d-46e0-bc97-8181c95bcdc2" providerId="ADAL" clId="{81FE8143-92EA-4F45-AD47-1E3F33DCCC3E}" dt="2024-08-23T10:34:05.945" v="18546" actId="478"/>
          <ac:spMkLst>
            <pc:docMk/>
            <pc:sldMk cId="1258017774" sldId="2581"/>
            <ac:spMk id="55" creationId="{051D3482-4080-6880-71B9-C627477F3585}"/>
          </ac:spMkLst>
        </pc:spChg>
        <pc:spChg chg="del">
          <ac:chgData name="paul meaney" userId="8f3b41ac-413d-46e0-bc97-8181c95bcdc2" providerId="ADAL" clId="{81FE8143-92EA-4F45-AD47-1E3F33DCCC3E}" dt="2024-08-23T10:34:06.777" v="18547" actId="478"/>
          <ac:spMkLst>
            <pc:docMk/>
            <pc:sldMk cId="1258017774" sldId="2581"/>
            <ac:spMk id="56" creationId="{AD55CA3A-7CF8-FABF-7894-B88C9DC1EC49}"/>
          </ac:spMkLst>
        </pc:spChg>
        <pc:spChg chg="del">
          <ac:chgData name="paul meaney" userId="8f3b41ac-413d-46e0-bc97-8181c95bcdc2" providerId="ADAL" clId="{81FE8143-92EA-4F45-AD47-1E3F33DCCC3E}" dt="2024-08-23T10:42:54.007" v="18959" actId="478"/>
          <ac:spMkLst>
            <pc:docMk/>
            <pc:sldMk cId="1258017774" sldId="2581"/>
            <ac:spMk id="57" creationId="{AD8EB4F2-4730-36D6-43AA-4D7C03DD743A}"/>
          </ac:spMkLst>
        </pc:spChg>
        <pc:spChg chg="del">
          <ac:chgData name="paul meaney" userId="8f3b41ac-413d-46e0-bc97-8181c95bcdc2" providerId="ADAL" clId="{81FE8143-92EA-4F45-AD47-1E3F33DCCC3E}" dt="2024-08-23T10:34:08.633" v="18550" actId="478"/>
          <ac:spMkLst>
            <pc:docMk/>
            <pc:sldMk cId="1258017774" sldId="2581"/>
            <ac:spMk id="58" creationId="{BEAE853A-590A-7720-9BE5-C014FAC9C974}"/>
          </ac:spMkLst>
        </pc:spChg>
        <pc:spChg chg="del">
          <ac:chgData name="paul meaney" userId="8f3b41ac-413d-46e0-bc97-8181c95bcdc2" providerId="ADAL" clId="{81FE8143-92EA-4F45-AD47-1E3F33DCCC3E}" dt="2024-08-23T10:34:08.081" v="18549" actId="478"/>
          <ac:spMkLst>
            <pc:docMk/>
            <pc:sldMk cId="1258017774" sldId="2581"/>
            <ac:spMk id="59" creationId="{2C46824D-CBE8-4C16-2CC6-EE9CDEAB23E0}"/>
          </ac:spMkLst>
        </pc:spChg>
        <pc:spChg chg="del">
          <ac:chgData name="paul meaney" userId="8f3b41ac-413d-46e0-bc97-8181c95bcdc2" providerId="ADAL" clId="{81FE8143-92EA-4F45-AD47-1E3F33DCCC3E}" dt="2024-08-23T10:34:07.617" v="18548" actId="478"/>
          <ac:spMkLst>
            <pc:docMk/>
            <pc:sldMk cId="1258017774" sldId="2581"/>
            <ac:spMk id="60" creationId="{C6C3CC54-B75E-AD14-0D4D-EA1994EED4DA}"/>
          </ac:spMkLst>
        </pc:spChg>
        <pc:spChg chg="add mod">
          <ac:chgData name="paul meaney" userId="8f3b41ac-413d-46e0-bc97-8181c95bcdc2" providerId="ADAL" clId="{81FE8143-92EA-4F45-AD47-1E3F33DCCC3E}" dt="2024-08-23T10:49:29.146" v="19017" actId="1076"/>
          <ac:spMkLst>
            <pc:docMk/>
            <pc:sldMk cId="1258017774" sldId="2581"/>
            <ac:spMk id="69" creationId="{C6D10C99-AAA0-A885-1F8C-2CB2ABAB6969}"/>
          </ac:spMkLst>
        </pc:spChg>
        <pc:spChg chg="add mod">
          <ac:chgData name="paul meaney" userId="8f3b41ac-413d-46e0-bc97-8181c95bcdc2" providerId="ADAL" clId="{81FE8143-92EA-4F45-AD47-1E3F33DCCC3E}" dt="2024-08-23T10:49:26.629" v="19016" actId="1076"/>
          <ac:spMkLst>
            <pc:docMk/>
            <pc:sldMk cId="1258017774" sldId="2581"/>
            <ac:spMk id="70" creationId="{33E8AA2E-6A9C-8220-B068-DA187635BA3F}"/>
          </ac:spMkLst>
        </pc:spChg>
        <pc:spChg chg="add mod">
          <ac:chgData name="paul meaney" userId="8f3b41ac-413d-46e0-bc97-8181c95bcdc2" providerId="ADAL" clId="{81FE8143-92EA-4F45-AD47-1E3F33DCCC3E}" dt="2024-08-23T10:57:42.873" v="19066" actId="1076"/>
          <ac:spMkLst>
            <pc:docMk/>
            <pc:sldMk cId="1258017774" sldId="2581"/>
            <ac:spMk id="71" creationId="{93139B4F-172E-77A0-8AF9-453DD7F11BD3}"/>
          </ac:spMkLst>
        </pc:spChg>
        <pc:spChg chg="add mod ord">
          <ac:chgData name="paul meaney" userId="8f3b41ac-413d-46e0-bc97-8181c95bcdc2" providerId="ADAL" clId="{81FE8143-92EA-4F45-AD47-1E3F33DCCC3E}" dt="2024-08-23T10:40:09.694" v="18935" actId="164"/>
          <ac:spMkLst>
            <pc:docMk/>
            <pc:sldMk cId="1258017774" sldId="2581"/>
            <ac:spMk id="74" creationId="{7EC72D9E-C34A-B950-C7FA-4840FE71BEAC}"/>
          </ac:spMkLst>
        </pc:spChg>
        <pc:spChg chg="add mod">
          <ac:chgData name="paul meaney" userId="8f3b41ac-413d-46e0-bc97-8181c95bcdc2" providerId="ADAL" clId="{81FE8143-92EA-4F45-AD47-1E3F33DCCC3E}" dt="2024-08-23T11:08:54.511" v="19141" actId="2085"/>
          <ac:spMkLst>
            <pc:docMk/>
            <pc:sldMk cId="1258017774" sldId="2581"/>
            <ac:spMk id="80" creationId="{F46EDF26-F199-C191-1AEE-4B64589D557E}"/>
          </ac:spMkLst>
        </pc:spChg>
        <pc:grpChg chg="mod">
          <ac:chgData name="paul meaney" userId="8f3b41ac-413d-46e0-bc97-8181c95bcdc2" providerId="ADAL" clId="{81FE8143-92EA-4F45-AD47-1E3F33DCCC3E}" dt="2024-08-23T10:33:49.665" v="18519" actId="1076"/>
          <ac:grpSpMkLst>
            <pc:docMk/>
            <pc:sldMk cId="1258017774" sldId="2581"/>
            <ac:grpSpMk id="11" creationId="{9794A242-580F-DE61-BE4A-87B05A01C6D0}"/>
          </ac:grpSpMkLst>
        </pc:grpChg>
        <pc:grpChg chg="add mod">
          <ac:chgData name="paul meaney" userId="8f3b41ac-413d-46e0-bc97-8181c95bcdc2" providerId="ADAL" clId="{81FE8143-92EA-4F45-AD47-1E3F33DCCC3E}" dt="2024-08-23T10:35:53.283" v="18622" actId="1076"/>
          <ac:grpSpMkLst>
            <pc:docMk/>
            <pc:sldMk cId="1258017774" sldId="2581"/>
            <ac:grpSpMk id="14" creationId="{11D7C6F5-A272-7C5F-0698-390BACD5B179}"/>
          </ac:grpSpMkLst>
        </pc:grpChg>
        <pc:grpChg chg="del">
          <ac:chgData name="paul meaney" userId="8f3b41ac-413d-46e0-bc97-8181c95bcdc2" providerId="ADAL" clId="{81FE8143-92EA-4F45-AD47-1E3F33DCCC3E}" dt="2024-08-23T10:34:02.802" v="18542" actId="478"/>
          <ac:grpSpMkLst>
            <pc:docMk/>
            <pc:sldMk cId="1258017774" sldId="2581"/>
            <ac:grpSpMk id="16" creationId="{BA3BB8A1-9D2D-78BE-B320-B827940FACAF}"/>
          </ac:grpSpMkLst>
        </pc:grpChg>
        <pc:grpChg chg="del">
          <ac:chgData name="paul meaney" userId="8f3b41ac-413d-46e0-bc97-8181c95bcdc2" providerId="ADAL" clId="{81FE8143-92EA-4F45-AD47-1E3F33DCCC3E}" dt="2024-08-23T10:34:03.345" v="18543" actId="478"/>
          <ac:grpSpMkLst>
            <pc:docMk/>
            <pc:sldMk cId="1258017774" sldId="2581"/>
            <ac:grpSpMk id="21" creationId="{C7683641-0803-E8FE-8627-9D3EA084BC72}"/>
          </ac:grpSpMkLst>
        </pc:grpChg>
        <pc:grpChg chg="add mod">
          <ac:chgData name="paul meaney" userId="8f3b41ac-413d-46e0-bc97-8181c95bcdc2" providerId="ADAL" clId="{81FE8143-92EA-4F45-AD47-1E3F33DCCC3E}" dt="2024-08-23T10:40:54.594" v="18944" actId="164"/>
          <ac:grpSpMkLst>
            <pc:docMk/>
            <pc:sldMk cId="1258017774" sldId="2581"/>
            <ac:grpSpMk id="23" creationId="{43977962-7C89-08B6-52F7-25FA60A2A201}"/>
          </ac:grpSpMkLst>
        </pc:grpChg>
        <pc:grpChg chg="del">
          <ac:chgData name="paul meaney" userId="8f3b41ac-413d-46e0-bc97-8181c95bcdc2" providerId="ADAL" clId="{81FE8143-92EA-4F45-AD47-1E3F33DCCC3E}" dt="2024-08-23T10:34:04.034" v="18544" actId="478"/>
          <ac:grpSpMkLst>
            <pc:docMk/>
            <pc:sldMk cId="1258017774" sldId="2581"/>
            <ac:grpSpMk id="35" creationId="{DC3ED443-809E-D4FD-CB6D-B54326C008FA}"/>
          </ac:grpSpMkLst>
        </pc:grpChg>
        <pc:grpChg chg="mod">
          <ac:chgData name="paul meaney" userId="8f3b41ac-413d-46e0-bc97-8181c95bcdc2" providerId="ADAL" clId="{81FE8143-92EA-4F45-AD47-1E3F33DCCC3E}" dt="2024-08-23T10:35:53.283" v="18622" actId="1076"/>
          <ac:grpSpMkLst>
            <pc:docMk/>
            <pc:sldMk cId="1258017774" sldId="2581"/>
            <ac:grpSpMk id="38" creationId="{D8C136E0-F9A4-6952-8226-5CAC8395AA43}"/>
          </ac:grpSpMkLst>
        </pc:grpChg>
        <pc:grpChg chg="del">
          <ac:chgData name="paul meaney" userId="8f3b41ac-413d-46e0-bc97-8181c95bcdc2" providerId="ADAL" clId="{81FE8143-92EA-4F45-AD47-1E3F33DCCC3E}" dt="2024-08-23T10:35:31.898" v="18616" actId="478"/>
          <ac:grpSpMkLst>
            <pc:docMk/>
            <pc:sldMk cId="1258017774" sldId="2581"/>
            <ac:grpSpMk id="51" creationId="{5FD755D2-023B-7609-30A8-A45B2A3ED40F}"/>
          </ac:grpSpMkLst>
        </pc:grpChg>
        <pc:grpChg chg="del">
          <ac:chgData name="paul meaney" userId="8f3b41ac-413d-46e0-bc97-8181c95bcdc2" providerId="ADAL" clId="{81FE8143-92EA-4F45-AD47-1E3F33DCCC3E}" dt="2024-08-23T10:35:28.667" v="18615" actId="478"/>
          <ac:grpSpMkLst>
            <pc:docMk/>
            <pc:sldMk cId="1258017774" sldId="2581"/>
            <ac:grpSpMk id="61" creationId="{886DC4D5-CC77-8942-D4EF-A78509AC8B35}"/>
          </ac:grpSpMkLst>
        </pc:grpChg>
        <pc:grpChg chg="mod ord">
          <ac:chgData name="paul meaney" userId="8f3b41ac-413d-46e0-bc97-8181c95bcdc2" providerId="ADAL" clId="{81FE8143-92EA-4F45-AD47-1E3F33DCCC3E}" dt="2024-08-23T10:35:53.283" v="18622" actId="1076"/>
          <ac:grpSpMkLst>
            <pc:docMk/>
            <pc:sldMk cId="1258017774" sldId="2581"/>
            <ac:grpSpMk id="64" creationId="{2ECA1A93-D2EE-4BD4-5DF0-8873D1F8143A}"/>
          </ac:grpSpMkLst>
        </pc:grpChg>
        <pc:grpChg chg="add mod">
          <ac:chgData name="paul meaney" userId="8f3b41ac-413d-46e0-bc97-8181c95bcdc2" providerId="ADAL" clId="{81FE8143-92EA-4F45-AD47-1E3F33DCCC3E}" dt="2024-08-23T10:56:36.228" v="19060" actId="1076"/>
          <ac:grpSpMkLst>
            <pc:docMk/>
            <pc:sldMk cId="1258017774" sldId="2581"/>
            <ac:grpSpMk id="75" creationId="{69A3E332-4839-46FA-57D7-607A48CF3562}"/>
          </ac:grpSpMkLst>
        </pc:grpChg>
        <pc:grpChg chg="add mod ord">
          <ac:chgData name="paul meaney" userId="8f3b41ac-413d-46e0-bc97-8181c95bcdc2" providerId="ADAL" clId="{81FE8143-92EA-4F45-AD47-1E3F33DCCC3E}" dt="2024-08-23T10:45:32.143" v="18986" actId="166"/>
          <ac:grpSpMkLst>
            <pc:docMk/>
            <pc:sldMk cId="1258017774" sldId="2581"/>
            <ac:grpSpMk id="79" creationId="{44F2930F-9833-97AB-C54F-5D5E32105CD4}"/>
          </ac:grpSpMkLst>
        </pc:grpChg>
        <pc:picChg chg="add mod">
          <ac:chgData name="paul meaney" userId="8f3b41ac-413d-46e0-bc97-8181c95bcdc2" providerId="ADAL" clId="{81FE8143-92EA-4F45-AD47-1E3F33DCCC3E}" dt="2024-08-23T10:34:50.887" v="18552" actId="164"/>
          <ac:picMkLst>
            <pc:docMk/>
            <pc:sldMk cId="1258017774" sldId="2581"/>
            <ac:picMk id="7" creationId="{2B23DF75-268C-EE21-1CB2-47BEFE861074}"/>
          </ac:picMkLst>
        </pc:picChg>
        <pc:picChg chg="add mod">
          <ac:chgData name="paul meaney" userId="8f3b41ac-413d-46e0-bc97-8181c95bcdc2" providerId="ADAL" clId="{81FE8143-92EA-4F45-AD47-1E3F33DCCC3E}" dt="2024-08-23T10:34:50.887" v="18552" actId="164"/>
          <ac:picMkLst>
            <pc:docMk/>
            <pc:sldMk cId="1258017774" sldId="2581"/>
            <ac:picMk id="9" creationId="{A9BC5D2C-208E-EB9C-78C6-9DAF88DA1120}"/>
          </ac:picMkLst>
        </pc:picChg>
        <pc:picChg chg="add mod">
          <ac:chgData name="paul meaney" userId="8f3b41ac-413d-46e0-bc97-8181c95bcdc2" providerId="ADAL" clId="{81FE8143-92EA-4F45-AD47-1E3F33DCCC3E}" dt="2024-08-23T10:34:50.887" v="18552" actId="164"/>
          <ac:picMkLst>
            <pc:docMk/>
            <pc:sldMk cId="1258017774" sldId="2581"/>
            <ac:picMk id="10" creationId="{AD0D4928-EC9A-7D31-9938-74EE3B6713D4}"/>
          </ac:picMkLst>
        </pc:picChg>
        <pc:picChg chg="mod">
          <ac:chgData name="paul meaney" userId="8f3b41ac-413d-46e0-bc97-8181c95bcdc2" providerId="ADAL" clId="{81FE8143-92EA-4F45-AD47-1E3F33DCCC3E}" dt="2024-08-23T10:37:51.662" v="18745"/>
          <ac:picMkLst>
            <pc:docMk/>
            <pc:sldMk cId="1258017774" sldId="2581"/>
            <ac:picMk id="25" creationId="{50AF096C-9FA6-7C74-D76C-D9340215CD52}"/>
          </ac:picMkLst>
        </pc:picChg>
        <pc:picChg chg="del">
          <ac:chgData name="paul meaney" userId="8f3b41ac-413d-46e0-bc97-8181c95bcdc2" providerId="ADAL" clId="{81FE8143-92EA-4F45-AD47-1E3F33DCCC3E}" dt="2024-08-23T10:33:21.552" v="18512" actId="478"/>
          <ac:picMkLst>
            <pc:docMk/>
            <pc:sldMk cId="1258017774" sldId="2581"/>
            <ac:picMk id="68" creationId="{2BE5D32C-15FC-BB31-D9B6-7A25CB0C34C2}"/>
          </ac:picMkLst>
        </pc:picChg>
        <pc:picChg chg="add mod">
          <ac:chgData name="paul meaney" userId="8f3b41ac-413d-46e0-bc97-8181c95bcdc2" providerId="ADAL" clId="{81FE8143-92EA-4F45-AD47-1E3F33DCCC3E}" dt="2024-08-23T10:40:09.694" v="18935" actId="164"/>
          <ac:picMkLst>
            <pc:docMk/>
            <pc:sldMk cId="1258017774" sldId="2581"/>
            <ac:picMk id="73" creationId="{546660BF-7313-D0DE-3739-4EAADB8A3ED2}"/>
          </ac:picMkLst>
        </pc:picChg>
        <pc:picChg chg="mod">
          <ac:chgData name="paul meaney" userId="8f3b41ac-413d-46e0-bc97-8181c95bcdc2" providerId="ADAL" clId="{81FE8143-92EA-4F45-AD47-1E3F33DCCC3E}" dt="2024-08-23T11:07:44.311" v="19136"/>
          <ac:picMkLst>
            <pc:docMk/>
            <pc:sldMk cId="1258017774" sldId="2581"/>
            <ac:picMk id="81" creationId="{81DF740B-9569-BC80-1FD0-4FE0D4EB0095}"/>
          </ac:picMkLst>
        </pc:picChg>
        <pc:cxnChg chg="add mod">
          <ac:chgData name="paul meaney" userId="8f3b41ac-413d-46e0-bc97-8181c95bcdc2" providerId="ADAL" clId="{81FE8143-92EA-4F45-AD47-1E3F33DCCC3E}" dt="2024-08-23T10:40:54.594" v="18944" actId="164"/>
          <ac:cxnSpMkLst>
            <pc:docMk/>
            <pc:sldMk cId="1258017774" sldId="2581"/>
            <ac:cxnSpMk id="77" creationId="{4D0EE702-6DB1-3374-EBA4-B62FBAB7B85C}"/>
          </ac:cxnSpMkLst>
        </pc:cxnChg>
      </pc:sldChg>
      <pc:sldChg chg="addSp delSp modSp new mod setBg">
        <pc:chgData name="paul meaney" userId="8f3b41ac-413d-46e0-bc97-8181c95bcdc2" providerId="ADAL" clId="{81FE8143-92EA-4F45-AD47-1E3F33DCCC3E}" dt="2024-08-23T13:55:19.344" v="21148" actId="20577"/>
        <pc:sldMkLst>
          <pc:docMk/>
          <pc:sldMk cId="800073720" sldId="2582"/>
        </pc:sldMkLst>
        <pc:spChg chg="mod">
          <ac:chgData name="paul meaney" userId="8f3b41ac-413d-46e0-bc97-8181c95bcdc2" providerId="ADAL" clId="{81FE8143-92EA-4F45-AD47-1E3F33DCCC3E}" dt="2024-08-23T13:54:13.976" v="21094" actId="26606"/>
          <ac:spMkLst>
            <pc:docMk/>
            <pc:sldMk cId="800073720" sldId="2582"/>
            <ac:spMk id="2" creationId="{B0B1BA0D-89C3-61F3-029C-1EA0CA20DAC3}"/>
          </ac:spMkLst>
        </pc:spChg>
        <pc:spChg chg="del mod">
          <ac:chgData name="paul meaney" userId="8f3b41ac-413d-46e0-bc97-8181c95bcdc2" providerId="ADAL" clId="{81FE8143-92EA-4F45-AD47-1E3F33DCCC3E}" dt="2024-08-23T13:54:13.976" v="21094" actId="26606"/>
          <ac:spMkLst>
            <pc:docMk/>
            <pc:sldMk cId="800073720" sldId="2582"/>
            <ac:spMk id="3" creationId="{44F7B64B-C1C0-2C1B-BE88-BD3A36D81750}"/>
          </ac:spMkLst>
        </pc:spChg>
        <pc:spChg chg="mod">
          <ac:chgData name="paul meaney" userId="8f3b41ac-413d-46e0-bc97-8181c95bcdc2" providerId="ADAL" clId="{81FE8143-92EA-4F45-AD47-1E3F33DCCC3E}" dt="2024-08-23T13:54:13.976" v="21094" actId="26606"/>
          <ac:spMkLst>
            <pc:docMk/>
            <pc:sldMk cId="800073720" sldId="2582"/>
            <ac:spMk id="4" creationId="{701EBD6D-4AD5-9068-02FC-076420AA3D79}"/>
          </ac:spMkLst>
        </pc:spChg>
        <pc:graphicFrameChg chg="add mod modGraphic">
          <ac:chgData name="paul meaney" userId="8f3b41ac-413d-46e0-bc97-8181c95bcdc2" providerId="ADAL" clId="{81FE8143-92EA-4F45-AD47-1E3F33DCCC3E}" dt="2024-08-23T13:55:19.344" v="21148" actId="20577"/>
          <ac:graphicFrameMkLst>
            <pc:docMk/>
            <pc:sldMk cId="800073720" sldId="2582"/>
            <ac:graphicFrameMk id="6" creationId="{2E30996F-CB02-DE0B-A2AC-C73FBBFE1DC3}"/>
          </ac:graphicFrameMkLst>
        </pc:graphicFrameChg>
      </pc:sldChg>
      <pc:sldChg chg="addSp delSp modSp new mod delAnim modAnim">
        <pc:chgData name="paul meaney" userId="8f3b41ac-413d-46e0-bc97-8181c95bcdc2" providerId="ADAL" clId="{81FE8143-92EA-4F45-AD47-1E3F33DCCC3E}" dt="2024-08-23T14:46:52.017" v="22597" actId="2085"/>
        <pc:sldMkLst>
          <pc:docMk/>
          <pc:sldMk cId="731058619" sldId="2583"/>
        </pc:sldMkLst>
        <pc:spChg chg="mod">
          <ac:chgData name="paul meaney" userId="8f3b41ac-413d-46e0-bc97-8181c95bcdc2" providerId="ADAL" clId="{81FE8143-92EA-4F45-AD47-1E3F33DCCC3E}" dt="2024-08-23T14:42:11.037" v="22578" actId="20577"/>
          <ac:spMkLst>
            <pc:docMk/>
            <pc:sldMk cId="731058619" sldId="2583"/>
            <ac:spMk id="2" creationId="{9575FA70-3BD5-F392-90A5-68FFF8B603F3}"/>
          </ac:spMkLst>
        </pc:spChg>
        <pc:spChg chg="del">
          <ac:chgData name="paul meaney" userId="8f3b41ac-413d-46e0-bc97-8181c95bcdc2" providerId="ADAL" clId="{81FE8143-92EA-4F45-AD47-1E3F33DCCC3E}" dt="2024-08-23T14:13:30.677" v="22108" actId="478"/>
          <ac:spMkLst>
            <pc:docMk/>
            <pc:sldMk cId="731058619" sldId="2583"/>
            <ac:spMk id="3" creationId="{39380CF6-8180-22A3-6EFF-EC632795FB1C}"/>
          </ac:spMkLst>
        </pc:spChg>
        <pc:spChg chg="add mod">
          <ac:chgData name="paul meaney" userId="8f3b41ac-413d-46e0-bc97-8181c95bcdc2" providerId="ADAL" clId="{81FE8143-92EA-4F45-AD47-1E3F33DCCC3E}" dt="2024-08-23T14:15:43.100" v="22162" actId="1076"/>
          <ac:spMkLst>
            <pc:docMk/>
            <pc:sldMk cId="731058619" sldId="2583"/>
            <ac:spMk id="5" creationId="{9A2F5F71-08B4-9279-3044-D9389373CA47}"/>
          </ac:spMkLst>
        </pc:spChg>
        <pc:spChg chg="add mod">
          <ac:chgData name="paul meaney" userId="8f3b41ac-413d-46e0-bc97-8181c95bcdc2" providerId="ADAL" clId="{81FE8143-92EA-4F45-AD47-1E3F33DCCC3E}" dt="2024-08-23T14:15:43.100" v="22162" actId="1076"/>
          <ac:spMkLst>
            <pc:docMk/>
            <pc:sldMk cId="731058619" sldId="2583"/>
            <ac:spMk id="6" creationId="{186A9639-4D17-7C93-C866-C02735737D76}"/>
          </ac:spMkLst>
        </pc:spChg>
        <pc:spChg chg="add mod">
          <ac:chgData name="paul meaney" userId="8f3b41ac-413d-46e0-bc97-8181c95bcdc2" providerId="ADAL" clId="{81FE8143-92EA-4F45-AD47-1E3F33DCCC3E}" dt="2024-08-23T14:15:43.100" v="22162" actId="1076"/>
          <ac:spMkLst>
            <pc:docMk/>
            <pc:sldMk cId="731058619" sldId="2583"/>
            <ac:spMk id="7" creationId="{795AE777-B5B1-C3BA-B305-79B4789D0A59}"/>
          </ac:spMkLst>
        </pc:spChg>
        <pc:spChg chg="add mod">
          <ac:chgData name="paul meaney" userId="8f3b41ac-413d-46e0-bc97-8181c95bcdc2" providerId="ADAL" clId="{81FE8143-92EA-4F45-AD47-1E3F33DCCC3E}" dt="2024-08-23T14:15:43.100" v="22162" actId="1076"/>
          <ac:spMkLst>
            <pc:docMk/>
            <pc:sldMk cId="731058619" sldId="2583"/>
            <ac:spMk id="8" creationId="{B53DF84B-18CB-C957-1462-6EA345CD2ED9}"/>
          </ac:spMkLst>
        </pc:spChg>
        <pc:spChg chg="add mod">
          <ac:chgData name="paul meaney" userId="8f3b41ac-413d-46e0-bc97-8181c95bcdc2" providerId="ADAL" clId="{81FE8143-92EA-4F45-AD47-1E3F33DCCC3E}" dt="2024-08-23T14:15:43.100" v="22162" actId="1076"/>
          <ac:spMkLst>
            <pc:docMk/>
            <pc:sldMk cId="731058619" sldId="2583"/>
            <ac:spMk id="9" creationId="{7DC4F3C6-3EAB-ED82-7C96-E289B41EEBB4}"/>
          </ac:spMkLst>
        </pc:spChg>
        <pc:spChg chg="add mod">
          <ac:chgData name="paul meaney" userId="8f3b41ac-413d-46e0-bc97-8181c95bcdc2" providerId="ADAL" clId="{81FE8143-92EA-4F45-AD47-1E3F33DCCC3E}" dt="2024-08-23T14:15:43.100" v="22162" actId="1076"/>
          <ac:spMkLst>
            <pc:docMk/>
            <pc:sldMk cId="731058619" sldId="2583"/>
            <ac:spMk id="10" creationId="{17CA027A-4BDC-9C2A-2BA5-93C72A5F0074}"/>
          </ac:spMkLst>
        </pc:spChg>
        <pc:spChg chg="add mod">
          <ac:chgData name="paul meaney" userId="8f3b41ac-413d-46e0-bc97-8181c95bcdc2" providerId="ADAL" clId="{81FE8143-92EA-4F45-AD47-1E3F33DCCC3E}" dt="2024-08-23T14:29:09.396" v="22461" actId="20577"/>
          <ac:spMkLst>
            <pc:docMk/>
            <pc:sldMk cId="731058619" sldId="2583"/>
            <ac:spMk id="15" creationId="{59F5EA37-D988-ECE8-3D5B-6392A40CC1C5}"/>
          </ac:spMkLst>
        </pc:spChg>
        <pc:spChg chg="add mod">
          <ac:chgData name="paul meaney" userId="8f3b41ac-413d-46e0-bc97-8181c95bcdc2" providerId="ADAL" clId="{81FE8143-92EA-4F45-AD47-1E3F33DCCC3E}" dt="2024-08-23T14:31:10.995" v="22476" actId="255"/>
          <ac:spMkLst>
            <pc:docMk/>
            <pc:sldMk cId="731058619" sldId="2583"/>
            <ac:spMk id="16" creationId="{9112645D-5976-E29A-7E95-3CC63466EB2F}"/>
          </ac:spMkLst>
        </pc:spChg>
        <pc:spChg chg="add mod">
          <ac:chgData name="paul meaney" userId="8f3b41ac-413d-46e0-bc97-8181c95bcdc2" providerId="ADAL" clId="{81FE8143-92EA-4F45-AD47-1E3F33DCCC3E}" dt="2024-08-23T14:41:04.358" v="22559" actId="1076"/>
          <ac:spMkLst>
            <pc:docMk/>
            <pc:sldMk cId="731058619" sldId="2583"/>
            <ac:spMk id="17" creationId="{CA33ACA2-88EC-97B6-05B4-55351A47280B}"/>
          </ac:spMkLst>
        </pc:spChg>
        <pc:spChg chg="add mod">
          <ac:chgData name="paul meaney" userId="8f3b41ac-413d-46e0-bc97-8181c95bcdc2" providerId="ADAL" clId="{81FE8143-92EA-4F45-AD47-1E3F33DCCC3E}" dt="2024-08-23T14:41:11.570" v="22561" actId="14100"/>
          <ac:spMkLst>
            <pc:docMk/>
            <pc:sldMk cId="731058619" sldId="2583"/>
            <ac:spMk id="18" creationId="{037D55C9-387D-5326-0E24-9F2F7064241C}"/>
          </ac:spMkLst>
        </pc:spChg>
        <pc:spChg chg="add mod">
          <ac:chgData name="paul meaney" userId="8f3b41ac-413d-46e0-bc97-8181c95bcdc2" providerId="ADAL" clId="{81FE8143-92EA-4F45-AD47-1E3F33DCCC3E}" dt="2024-08-23T14:29:46.020" v="22467"/>
          <ac:spMkLst>
            <pc:docMk/>
            <pc:sldMk cId="731058619" sldId="2583"/>
            <ac:spMk id="19" creationId="{B0D99925-2F85-AFC9-9468-787E411B233F}"/>
          </ac:spMkLst>
        </pc:spChg>
        <pc:spChg chg="mod">
          <ac:chgData name="paul meaney" userId="8f3b41ac-413d-46e0-bc97-8181c95bcdc2" providerId="ADAL" clId="{81FE8143-92EA-4F45-AD47-1E3F33DCCC3E}" dt="2024-08-23T14:17:39.139" v="22231"/>
          <ac:spMkLst>
            <pc:docMk/>
            <pc:sldMk cId="731058619" sldId="2583"/>
            <ac:spMk id="22" creationId="{873A3E7A-4B8F-0F0E-82BA-EEC10A24A6AE}"/>
          </ac:spMkLst>
        </pc:spChg>
        <pc:spChg chg="mod">
          <ac:chgData name="paul meaney" userId="8f3b41ac-413d-46e0-bc97-8181c95bcdc2" providerId="ADAL" clId="{81FE8143-92EA-4F45-AD47-1E3F33DCCC3E}" dt="2024-08-23T14:17:39.139" v="22231"/>
          <ac:spMkLst>
            <pc:docMk/>
            <pc:sldMk cId="731058619" sldId="2583"/>
            <ac:spMk id="23" creationId="{BDBD2A78-2083-5B23-90A2-517969B2CE2D}"/>
          </ac:spMkLst>
        </pc:spChg>
        <pc:spChg chg="mod">
          <ac:chgData name="paul meaney" userId="8f3b41ac-413d-46e0-bc97-8181c95bcdc2" providerId="ADAL" clId="{81FE8143-92EA-4F45-AD47-1E3F33DCCC3E}" dt="2024-08-23T14:17:39.139" v="22231"/>
          <ac:spMkLst>
            <pc:docMk/>
            <pc:sldMk cId="731058619" sldId="2583"/>
            <ac:spMk id="24" creationId="{8C0931D7-F4E9-C7AA-3C63-7836D73666F7}"/>
          </ac:spMkLst>
        </pc:spChg>
        <pc:spChg chg="mod">
          <ac:chgData name="paul meaney" userId="8f3b41ac-413d-46e0-bc97-8181c95bcdc2" providerId="ADAL" clId="{81FE8143-92EA-4F45-AD47-1E3F33DCCC3E}" dt="2024-08-23T14:17:39.139" v="22231"/>
          <ac:spMkLst>
            <pc:docMk/>
            <pc:sldMk cId="731058619" sldId="2583"/>
            <ac:spMk id="25" creationId="{40E01FF4-64B7-C466-AE5C-4FB0827DAD79}"/>
          </ac:spMkLst>
        </pc:spChg>
        <pc:spChg chg="mod">
          <ac:chgData name="paul meaney" userId="8f3b41ac-413d-46e0-bc97-8181c95bcdc2" providerId="ADAL" clId="{81FE8143-92EA-4F45-AD47-1E3F33DCCC3E}" dt="2024-08-23T14:17:39.139" v="22231"/>
          <ac:spMkLst>
            <pc:docMk/>
            <pc:sldMk cId="731058619" sldId="2583"/>
            <ac:spMk id="26" creationId="{65CAAB87-36B4-9F59-7ACC-A43B100C95DD}"/>
          </ac:spMkLst>
        </pc:spChg>
        <pc:spChg chg="mod">
          <ac:chgData name="paul meaney" userId="8f3b41ac-413d-46e0-bc97-8181c95bcdc2" providerId="ADAL" clId="{81FE8143-92EA-4F45-AD47-1E3F33DCCC3E}" dt="2024-08-23T14:17:39.139" v="22231"/>
          <ac:spMkLst>
            <pc:docMk/>
            <pc:sldMk cId="731058619" sldId="2583"/>
            <ac:spMk id="27" creationId="{810FB6C9-5A5E-4FDD-B343-9EFD31D820DA}"/>
          </ac:spMkLst>
        </pc:spChg>
        <pc:spChg chg="mod">
          <ac:chgData name="paul meaney" userId="8f3b41ac-413d-46e0-bc97-8181c95bcdc2" providerId="ADAL" clId="{81FE8143-92EA-4F45-AD47-1E3F33DCCC3E}" dt="2024-08-23T14:17:39.139" v="22231"/>
          <ac:spMkLst>
            <pc:docMk/>
            <pc:sldMk cId="731058619" sldId="2583"/>
            <ac:spMk id="28" creationId="{EAF87F96-460A-2A44-5B54-E9DA6DBDD04C}"/>
          </ac:spMkLst>
        </pc:spChg>
        <pc:spChg chg="mod">
          <ac:chgData name="paul meaney" userId="8f3b41ac-413d-46e0-bc97-8181c95bcdc2" providerId="ADAL" clId="{81FE8143-92EA-4F45-AD47-1E3F33DCCC3E}" dt="2024-08-23T14:17:39.139" v="22231"/>
          <ac:spMkLst>
            <pc:docMk/>
            <pc:sldMk cId="731058619" sldId="2583"/>
            <ac:spMk id="29" creationId="{7320503E-4108-07CA-AF63-A471A34AFF67}"/>
          </ac:spMkLst>
        </pc:spChg>
        <pc:spChg chg="mod">
          <ac:chgData name="paul meaney" userId="8f3b41ac-413d-46e0-bc97-8181c95bcdc2" providerId="ADAL" clId="{81FE8143-92EA-4F45-AD47-1E3F33DCCC3E}" dt="2024-08-23T14:17:39.139" v="22231"/>
          <ac:spMkLst>
            <pc:docMk/>
            <pc:sldMk cId="731058619" sldId="2583"/>
            <ac:spMk id="30" creationId="{37C260B9-7175-1145-9FE4-08CAF4A2CE76}"/>
          </ac:spMkLst>
        </pc:spChg>
        <pc:spChg chg="mod">
          <ac:chgData name="paul meaney" userId="8f3b41ac-413d-46e0-bc97-8181c95bcdc2" providerId="ADAL" clId="{81FE8143-92EA-4F45-AD47-1E3F33DCCC3E}" dt="2024-08-23T14:17:39.139" v="22231"/>
          <ac:spMkLst>
            <pc:docMk/>
            <pc:sldMk cId="731058619" sldId="2583"/>
            <ac:spMk id="31" creationId="{086F3ABC-D874-161C-31D0-3A7A2086C49C}"/>
          </ac:spMkLst>
        </pc:spChg>
        <pc:spChg chg="mod">
          <ac:chgData name="paul meaney" userId="8f3b41ac-413d-46e0-bc97-8181c95bcdc2" providerId="ADAL" clId="{81FE8143-92EA-4F45-AD47-1E3F33DCCC3E}" dt="2024-08-23T14:17:39.139" v="22231"/>
          <ac:spMkLst>
            <pc:docMk/>
            <pc:sldMk cId="731058619" sldId="2583"/>
            <ac:spMk id="32" creationId="{3680DFB6-43DF-17CB-9BCE-0C84210D8E32}"/>
          </ac:spMkLst>
        </pc:spChg>
        <pc:spChg chg="add mod">
          <ac:chgData name="paul meaney" userId="8f3b41ac-413d-46e0-bc97-8181c95bcdc2" providerId="ADAL" clId="{81FE8143-92EA-4F45-AD47-1E3F33DCCC3E}" dt="2024-08-23T14:17:45.907" v="22233" actId="14100"/>
          <ac:spMkLst>
            <pc:docMk/>
            <pc:sldMk cId="731058619" sldId="2583"/>
            <ac:spMk id="33" creationId="{171C9221-6F96-1EBB-D0CA-ED44D8DA072F}"/>
          </ac:spMkLst>
        </pc:spChg>
        <pc:spChg chg="mod">
          <ac:chgData name="paul meaney" userId="8f3b41ac-413d-46e0-bc97-8181c95bcdc2" providerId="ADAL" clId="{81FE8143-92EA-4F45-AD47-1E3F33DCCC3E}" dt="2024-08-23T14:17:39.139" v="22231"/>
          <ac:spMkLst>
            <pc:docMk/>
            <pc:sldMk cId="731058619" sldId="2583"/>
            <ac:spMk id="36" creationId="{BB0E2469-883A-0010-6B5E-EED788AA9BB1}"/>
          </ac:spMkLst>
        </pc:spChg>
        <pc:spChg chg="add del mod">
          <ac:chgData name="paul meaney" userId="8f3b41ac-413d-46e0-bc97-8181c95bcdc2" providerId="ADAL" clId="{81FE8143-92EA-4F45-AD47-1E3F33DCCC3E}" dt="2024-08-23T14:18:25.764" v="22239" actId="478"/>
          <ac:spMkLst>
            <pc:docMk/>
            <pc:sldMk cId="731058619" sldId="2583"/>
            <ac:spMk id="37" creationId="{FF3B43DE-AA8A-900A-CA7F-45C07984E995}"/>
          </ac:spMkLst>
        </pc:spChg>
        <pc:spChg chg="add mod">
          <ac:chgData name="paul meaney" userId="8f3b41ac-413d-46e0-bc97-8181c95bcdc2" providerId="ADAL" clId="{81FE8143-92EA-4F45-AD47-1E3F33DCCC3E}" dt="2024-08-23T14:20:20.092" v="22277" actId="164"/>
          <ac:spMkLst>
            <pc:docMk/>
            <pc:sldMk cId="731058619" sldId="2583"/>
            <ac:spMk id="38" creationId="{958231D1-BD7B-9748-FE7A-6ABFC4B51C3F}"/>
          </ac:spMkLst>
        </pc:spChg>
        <pc:spChg chg="mod">
          <ac:chgData name="paul meaney" userId="8f3b41ac-413d-46e0-bc97-8181c95bcdc2" providerId="ADAL" clId="{81FE8143-92EA-4F45-AD47-1E3F33DCCC3E}" dt="2024-08-23T14:18:21.315" v="22237"/>
          <ac:spMkLst>
            <pc:docMk/>
            <pc:sldMk cId="731058619" sldId="2583"/>
            <ac:spMk id="42" creationId="{0D244EBA-53C9-97C6-85A3-D196A84F5157}"/>
          </ac:spMkLst>
        </pc:spChg>
        <pc:spChg chg="mod">
          <ac:chgData name="paul meaney" userId="8f3b41ac-413d-46e0-bc97-8181c95bcdc2" providerId="ADAL" clId="{81FE8143-92EA-4F45-AD47-1E3F33DCCC3E}" dt="2024-08-23T14:19:21.789" v="22264"/>
          <ac:spMkLst>
            <pc:docMk/>
            <pc:sldMk cId="731058619" sldId="2583"/>
            <ac:spMk id="49" creationId="{43A058A6-9644-A377-C5E1-3CDAC652BDDD}"/>
          </ac:spMkLst>
        </pc:spChg>
        <pc:spChg chg="add mod">
          <ac:chgData name="paul meaney" userId="8f3b41ac-413d-46e0-bc97-8181c95bcdc2" providerId="ADAL" clId="{81FE8143-92EA-4F45-AD47-1E3F33DCCC3E}" dt="2024-08-23T14:20:36.116" v="22283" actId="164"/>
          <ac:spMkLst>
            <pc:docMk/>
            <pc:sldMk cId="731058619" sldId="2583"/>
            <ac:spMk id="53" creationId="{88EB22B4-D1D5-6605-E859-05DD29980BE1}"/>
          </ac:spMkLst>
        </pc:spChg>
        <pc:spChg chg="add mod">
          <ac:chgData name="paul meaney" userId="8f3b41ac-413d-46e0-bc97-8181c95bcdc2" providerId="ADAL" clId="{81FE8143-92EA-4F45-AD47-1E3F33DCCC3E}" dt="2024-08-23T14:20:31.762" v="22282" actId="571"/>
          <ac:spMkLst>
            <pc:docMk/>
            <pc:sldMk cId="731058619" sldId="2583"/>
            <ac:spMk id="55" creationId="{3BDBC6AB-B132-6F26-5F47-818310678235}"/>
          </ac:spMkLst>
        </pc:spChg>
        <pc:spChg chg="mod topLvl">
          <ac:chgData name="paul meaney" userId="8f3b41ac-413d-46e0-bc97-8181c95bcdc2" providerId="ADAL" clId="{81FE8143-92EA-4F45-AD47-1E3F33DCCC3E}" dt="2024-08-23T14:35:25.650" v="22531" actId="165"/>
          <ac:spMkLst>
            <pc:docMk/>
            <pc:sldMk cId="731058619" sldId="2583"/>
            <ac:spMk id="58" creationId="{79958D46-33B0-866E-BF58-D8AA600E2675}"/>
          </ac:spMkLst>
        </pc:spChg>
        <pc:spChg chg="mod">
          <ac:chgData name="paul meaney" userId="8f3b41ac-413d-46e0-bc97-8181c95bcdc2" providerId="ADAL" clId="{81FE8143-92EA-4F45-AD47-1E3F33DCCC3E}" dt="2024-08-23T14:35:25.650" v="22531" actId="165"/>
          <ac:spMkLst>
            <pc:docMk/>
            <pc:sldMk cId="731058619" sldId="2583"/>
            <ac:spMk id="62" creationId="{E44E48BB-60B2-12E1-5F25-B096C8E37AC8}"/>
          </ac:spMkLst>
        </pc:spChg>
        <pc:spChg chg="mod">
          <ac:chgData name="paul meaney" userId="8f3b41ac-413d-46e0-bc97-8181c95bcdc2" providerId="ADAL" clId="{81FE8143-92EA-4F45-AD47-1E3F33DCCC3E}" dt="2024-08-23T14:21:02.829" v="22288"/>
          <ac:spMkLst>
            <pc:docMk/>
            <pc:sldMk cId="731058619" sldId="2583"/>
            <ac:spMk id="67" creationId="{F68386DC-3D36-EE4D-7649-E4D26F1854B5}"/>
          </ac:spMkLst>
        </pc:spChg>
        <pc:spChg chg="mod">
          <ac:chgData name="paul meaney" userId="8f3b41ac-413d-46e0-bc97-8181c95bcdc2" providerId="ADAL" clId="{81FE8143-92EA-4F45-AD47-1E3F33DCCC3E}" dt="2024-08-23T14:21:02.829" v="22288"/>
          <ac:spMkLst>
            <pc:docMk/>
            <pc:sldMk cId="731058619" sldId="2583"/>
            <ac:spMk id="71" creationId="{BDC9FEF1-4A90-CD0B-1572-B550DEA8D5DD}"/>
          </ac:spMkLst>
        </pc:spChg>
        <pc:spChg chg="add mod">
          <ac:chgData name="paul meaney" userId="8f3b41ac-413d-46e0-bc97-8181c95bcdc2" providerId="ADAL" clId="{81FE8143-92EA-4F45-AD47-1E3F33DCCC3E}" dt="2024-08-23T14:41:17.114" v="22562" actId="1076"/>
          <ac:spMkLst>
            <pc:docMk/>
            <pc:sldMk cId="731058619" sldId="2583"/>
            <ac:spMk id="75" creationId="{07CF32BC-90FA-3645-0EF4-ACCE8E014558}"/>
          </ac:spMkLst>
        </pc:spChg>
        <pc:spChg chg="add mod">
          <ac:chgData name="paul meaney" userId="8f3b41ac-413d-46e0-bc97-8181c95bcdc2" providerId="ADAL" clId="{81FE8143-92EA-4F45-AD47-1E3F33DCCC3E}" dt="2024-08-23T14:41:20.747" v="22563" actId="1076"/>
          <ac:spMkLst>
            <pc:docMk/>
            <pc:sldMk cId="731058619" sldId="2583"/>
            <ac:spMk id="76" creationId="{A2DEFA62-1800-B5F7-18EC-5088C144887F}"/>
          </ac:spMkLst>
        </pc:spChg>
        <pc:spChg chg="mod">
          <ac:chgData name="paul meaney" userId="8f3b41ac-413d-46e0-bc97-8181c95bcdc2" providerId="ADAL" clId="{81FE8143-92EA-4F45-AD47-1E3F33DCCC3E}" dt="2024-08-23T14:22:13.950" v="22358"/>
          <ac:spMkLst>
            <pc:docMk/>
            <pc:sldMk cId="731058619" sldId="2583"/>
            <ac:spMk id="78" creationId="{3E0B35C4-3F5D-6E83-752F-17B39DE1866D}"/>
          </ac:spMkLst>
        </pc:spChg>
        <pc:spChg chg="mod">
          <ac:chgData name="paul meaney" userId="8f3b41ac-413d-46e0-bc97-8181c95bcdc2" providerId="ADAL" clId="{81FE8143-92EA-4F45-AD47-1E3F33DCCC3E}" dt="2024-08-23T14:22:35.961" v="22361"/>
          <ac:spMkLst>
            <pc:docMk/>
            <pc:sldMk cId="731058619" sldId="2583"/>
            <ac:spMk id="82" creationId="{D82856CF-A33A-6BBA-E93F-E0B1C52DB416}"/>
          </ac:spMkLst>
        </pc:spChg>
        <pc:spChg chg="add mod">
          <ac:chgData name="paul meaney" userId="8f3b41ac-413d-46e0-bc97-8181c95bcdc2" providerId="ADAL" clId="{81FE8143-92EA-4F45-AD47-1E3F33DCCC3E}" dt="2024-08-23T14:44:05.557" v="22584" actId="20577"/>
          <ac:spMkLst>
            <pc:docMk/>
            <pc:sldMk cId="731058619" sldId="2583"/>
            <ac:spMk id="83" creationId="{804FF8CA-05CC-7EB8-E8A0-CA205EBC0D5F}"/>
          </ac:spMkLst>
        </pc:spChg>
        <pc:spChg chg="add mod">
          <ac:chgData name="paul meaney" userId="8f3b41ac-413d-46e0-bc97-8181c95bcdc2" providerId="ADAL" clId="{81FE8143-92EA-4F45-AD47-1E3F33DCCC3E}" dt="2024-08-23T14:41:25.306" v="22564" actId="1076"/>
          <ac:spMkLst>
            <pc:docMk/>
            <pc:sldMk cId="731058619" sldId="2583"/>
            <ac:spMk id="84" creationId="{F59A9206-30C8-C478-C5FE-347665725F89}"/>
          </ac:spMkLst>
        </pc:spChg>
        <pc:spChg chg="add mod">
          <ac:chgData name="paul meaney" userId="8f3b41ac-413d-46e0-bc97-8181c95bcdc2" providerId="ADAL" clId="{81FE8143-92EA-4F45-AD47-1E3F33DCCC3E}" dt="2024-08-23T14:39:01.194" v="22551" actId="1076"/>
          <ac:spMkLst>
            <pc:docMk/>
            <pc:sldMk cId="731058619" sldId="2583"/>
            <ac:spMk id="85" creationId="{86AE8F1C-0476-3998-E7EB-69303F208A78}"/>
          </ac:spMkLst>
        </pc:spChg>
        <pc:spChg chg="add mod">
          <ac:chgData name="paul meaney" userId="8f3b41ac-413d-46e0-bc97-8181c95bcdc2" providerId="ADAL" clId="{81FE8143-92EA-4F45-AD47-1E3F33DCCC3E}" dt="2024-08-23T14:46:52.017" v="22597" actId="2085"/>
          <ac:spMkLst>
            <pc:docMk/>
            <pc:sldMk cId="731058619" sldId="2583"/>
            <ac:spMk id="86" creationId="{3988FFB1-F686-7320-B2B4-F96D1D4705ED}"/>
          </ac:spMkLst>
        </pc:spChg>
        <pc:grpChg chg="add mod">
          <ac:chgData name="paul meaney" userId="8f3b41ac-413d-46e0-bc97-8181c95bcdc2" providerId="ADAL" clId="{81FE8143-92EA-4F45-AD47-1E3F33DCCC3E}" dt="2024-08-23T14:17:48.633" v="22234" actId="1076"/>
          <ac:grpSpMkLst>
            <pc:docMk/>
            <pc:sldMk cId="731058619" sldId="2583"/>
            <ac:grpSpMk id="20" creationId="{6CCC51F2-E208-FD15-89B5-DBD6BAB9F840}"/>
          </ac:grpSpMkLst>
        </pc:grpChg>
        <pc:grpChg chg="mod">
          <ac:chgData name="paul meaney" userId="8f3b41ac-413d-46e0-bc97-8181c95bcdc2" providerId="ADAL" clId="{81FE8143-92EA-4F45-AD47-1E3F33DCCC3E}" dt="2024-08-23T14:17:39.139" v="22231"/>
          <ac:grpSpMkLst>
            <pc:docMk/>
            <pc:sldMk cId="731058619" sldId="2583"/>
            <ac:grpSpMk id="21" creationId="{A07D5FDA-5C1F-D7DD-AC0A-E1D43D8604D7}"/>
          </ac:grpSpMkLst>
        </pc:grpChg>
        <pc:grpChg chg="add mod ord">
          <ac:chgData name="paul meaney" userId="8f3b41ac-413d-46e0-bc97-8181c95bcdc2" providerId="ADAL" clId="{81FE8143-92EA-4F45-AD47-1E3F33DCCC3E}" dt="2024-08-23T14:27:13.071" v="22424" actId="166"/>
          <ac:grpSpMkLst>
            <pc:docMk/>
            <pc:sldMk cId="731058619" sldId="2583"/>
            <ac:grpSpMk id="34" creationId="{664E3AA4-B79A-EF67-A138-B9CCD8A12C64}"/>
          </ac:grpSpMkLst>
        </pc:grpChg>
        <pc:grpChg chg="add del mod">
          <ac:chgData name="paul meaney" userId="8f3b41ac-413d-46e0-bc97-8181c95bcdc2" providerId="ADAL" clId="{81FE8143-92EA-4F45-AD47-1E3F33DCCC3E}" dt="2024-08-23T14:19:25.844" v="22266" actId="478"/>
          <ac:grpSpMkLst>
            <pc:docMk/>
            <pc:sldMk cId="731058619" sldId="2583"/>
            <ac:grpSpMk id="39" creationId="{C836E327-A61D-96BC-FFCD-C3BF7F92D1F6}"/>
          </ac:grpSpMkLst>
        </pc:grpChg>
        <pc:grpChg chg="mod topLvl">
          <ac:chgData name="paul meaney" userId="8f3b41ac-413d-46e0-bc97-8181c95bcdc2" providerId="ADAL" clId="{81FE8143-92EA-4F45-AD47-1E3F33DCCC3E}" dt="2024-08-23T14:20:20.092" v="22277" actId="164"/>
          <ac:grpSpMkLst>
            <pc:docMk/>
            <pc:sldMk cId="731058619" sldId="2583"/>
            <ac:grpSpMk id="41" creationId="{0F26C150-2DF3-D406-4625-E24FDA591DEC}"/>
          </ac:grpSpMkLst>
        </pc:grpChg>
        <pc:grpChg chg="add mod ord">
          <ac:chgData name="paul meaney" userId="8f3b41ac-413d-46e0-bc97-8181c95bcdc2" providerId="ADAL" clId="{81FE8143-92EA-4F45-AD47-1E3F33DCCC3E}" dt="2024-08-23T14:20:36.116" v="22283" actId="164"/>
          <ac:grpSpMkLst>
            <pc:docMk/>
            <pc:sldMk cId="731058619" sldId="2583"/>
            <ac:grpSpMk id="46" creationId="{32052DFE-AB1B-069A-29AB-088E0DCD6021}"/>
          </ac:grpSpMkLst>
        </pc:grpChg>
        <pc:grpChg chg="mod">
          <ac:chgData name="paul meaney" userId="8f3b41ac-413d-46e0-bc97-8181c95bcdc2" providerId="ADAL" clId="{81FE8143-92EA-4F45-AD47-1E3F33DCCC3E}" dt="2024-08-23T14:19:21.789" v="22264"/>
          <ac:grpSpMkLst>
            <pc:docMk/>
            <pc:sldMk cId="731058619" sldId="2583"/>
            <ac:grpSpMk id="48" creationId="{3C27550A-7A1D-E10C-84AD-07795F004D3B}"/>
          </ac:grpSpMkLst>
        </pc:grpChg>
        <pc:grpChg chg="add mod">
          <ac:chgData name="paul meaney" userId="8f3b41ac-413d-46e0-bc97-8181c95bcdc2" providerId="ADAL" clId="{81FE8143-92EA-4F45-AD47-1E3F33DCCC3E}" dt="2024-08-23T14:20:23.012" v="22278" actId="1076"/>
          <ac:grpSpMkLst>
            <pc:docMk/>
            <pc:sldMk cId="731058619" sldId="2583"/>
            <ac:grpSpMk id="54" creationId="{2027C94A-B3B6-B410-AD68-A256B24F4748}"/>
          </ac:grpSpMkLst>
        </pc:grpChg>
        <pc:grpChg chg="add mod">
          <ac:chgData name="paul meaney" userId="8f3b41ac-413d-46e0-bc97-8181c95bcdc2" providerId="ADAL" clId="{81FE8143-92EA-4F45-AD47-1E3F33DCCC3E}" dt="2024-08-23T14:20:43.147" v="22284" actId="1076"/>
          <ac:grpSpMkLst>
            <pc:docMk/>
            <pc:sldMk cId="731058619" sldId="2583"/>
            <ac:grpSpMk id="56" creationId="{E32CE5F4-8957-A470-99EC-D7DB70EF10D2}"/>
          </ac:grpSpMkLst>
        </pc:grpChg>
        <pc:grpChg chg="add del mod">
          <ac:chgData name="paul meaney" userId="8f3b41ac-413d-46e0-bc97-8181c95bcdc2" providerId="ADAL" clId="{81FE8143-92EA-4F45-AD47-1E3F33DCCC3E}" dt="2024-08-23T14:35:25.650" v="22531" actId="165"/>
          <ac:grpSpMkLst>
            <pc:docMk/>
            <pc:sldMk cId="731058619" sldId="2583"/>
            <ac:grpSpMk id="57" creationId="{C19CDE12-B178-DBB1-2C34-142E51A92D35}"/>
          </ac:grpSpMkLst>
        </pc:grpChg>
        <pc:grpChg chg="mod topLvl">
          <ac:chgData name="paul meaney" userId="8f3b41ac-413d-46e0-bc97-8181c95bcdc2" providerId="ADAL" clId="{81FE8143-92EA-4F45-AD47-1E3F33DCCC3E}" dt="2024-08-23T14:35:25.650" v="22531" actId="165"/>
          <ac:grpSpMkLst>
            <pc:docMk/>
            <pc:sldMk cId="731058619" sldId="2583"/>
            <ac:grpSpMk id="59" creationId="{B4048F7D-0B68-5561-BBE4-AF598BA33CF7}"/>
          </ac:grpSpMkLst>
        </pc:grpChg>
        <pc:grpChg chg="mod">
          <ac:chgData name="paul meaney" userId="8f3b41ac-413d-46e0-bc97-8181c95bcdc2" providerId="ADAL" clId="{81FE8143-92EA-4F45-AD47-1E3F33DCCC3E}" dt="2024-08-23T14:35:25.650" v="22531" actId="165"/>
          <ac:grpSpMkLst>
            <pc:docMk/>
            <pc:sldMk cId="731058619" sldId="2583"/>
            <ac:grpSpMk id="61" creationId="{4F02E2EA-5208-B45C-CDFD-3F38EECEE65A}"/>
          </ac:grpSpMkLst>
        </pc:grpChg>
        <pc:grpChg chg="add del mod">
          <ac:chgData name="paul meaney" userId="8f3b41ac-413d-46e0-bc97-8181c95bcdc2" providerId="ADAL" clId="{81FE8143-92EA-4F45-AD47-1E3F33DCCC3E}" dt="2024-08-23T14:21:06.700" v="22289" actId="478"/>
          <ac:grpSpMkLst>
            <pc:docMk/>
            <pc:sldMk cId="731058619" sldId="2583"/>
            <ac:grpSpMk id="66" creationId="{2A9FAD4E-5B89-843B-2492-817E7D6EEAC2}"/>
          </ac:grpSpMkLst>
        </pc:grpChg>
        <pc:grpChg chg="mod">
          <ac:chgData name="paul meaney" userId="8f3b41ac-413d-46e0-bc97-8181c95bcdc2" providerId="ADAL" clId="{81FE8143-92EA-4F45-AD47-1E3F33DCCC3E}" dt="2024-08-23T14:21:02.829" v="22288"/>
          <ac:grpSpMkLst>
            <pc:docMk/>
            <pc:sldMk cId="731058619" sldId="2583"/>
            <ac:grpSpMk id="68" creationId="{2DB6CC18-A1E8-578F-A698-CF1AA434DDF8}"/>
          </ac:grpSpMkLst>
        </pc:grpChg>
        <pc:grpChg chg="mod">
          <ac:chgData name="paul meaney" userId="8f3b41ac-413d-46e0-bc97-8181c95bcdc2" providerId="ADAL" clId="{81FE8143-92EA-4F45-AD47-1E3F33DCCC3E}" dt="2024-08-23T14:21:02.829" v="22288"/>
          <ac:grpSpMkLst>
            <pc:docMk/>
            <pc:sldMk cId="731058619" sldId="2583"/>
            <ac:grpSpMk id="70" creationId="{4DFE90B0-3D04-656C-FD8E-3A55BDA05CC8}"/>
          </ac:grpSpMkLst>
        </pc:grpChg>
        <pc:grpChg chg="add mod">
          <ac:chgData name="paul meaney" userId="8f3b41ac-413d-46e0-bc97-8181c95bcdc2" providerId="ADAL" clId="{81FE8143-92EA-4F45-AD47-1E3F33DCCC3E}" dt="2024-08-23T14:22:17.663" v="22359" actId="1076"/>
          <ac:grpSpMkLst>
            <pc:docMk/>
            <pc:sldMk cId="731058619" sldId="2583"/>
            <ac:grpSpMk id="77" creationId="{DE3D8DCC-DE89-33DD-D353-495B2DA926BB}"/>
          </ac:grpSpMkLst>
        </pc:grpChg>
        <pc:grpChg chg="add mod">
          <ac:chgData name="paul meaney" userId="8f3b41ac-413d-46e0-bc97-8181c95bcdc2" providerId="ADAL" clId="{81FE8143-92EA-4F45-AD47-1E3F33DCCC3E}" dt="2024-08-23T14:22:35.961" v="22361"/>
          <ac:grpSpMkLst>
            <pc:docMk/>
            <pc:sldMk cId="731058619" sldId="2583"/>
            <ac:grpSpMk id="80" creationId="{481638B5-EE71-EE6D-E1E6-0B7A49E7C52B}"/>
          </ac:grpSpMkLst>
        </pc:grpChg>
        <pc:picChg chg="add mod">
          <ac:chgData name="paul meaney" userId="8f3b41ac-413d-46e0-bc97-8181c95bcdc2" providerId="ADAL" clId="{81FE8143-92EA-4F45-AD47-1E3F33DCCC3E}" dt="2024-08-23T14:15:54.924" v="22165" actId="14100"/>
          <ac:picMkLst>
            <pc:docMk/>
            <pc:sldMk cId="731058619" sldId="2583"/>
            <ac:picMk id="11" creationId="{DEBCC95B-F883-1CEF-25C7-C8A9246FCBDC}"/>
          </ac:picMkLst>
        </pc:picChg>
        <pc:picChg chg="add mod">
          <ac:chgData name="paul meaney" userId="8f3b41ac-413d-46e0-bc97-8181c95bcdc2" providerId="ADAL" clId="{81FE8143-92EA-4F45-AD47-1E3F33DCCC3E}" dt="2024-08-23T14:16:01.783" v="22167" actId="1076"/>
          <ac:picMkLst>
            <pc:docMk/>
            <pc:sldMk cId="731058619" sldId="2583"/>
            <ac:picMk id="12" creationId="{E018A9AD-9E3F-2388-20C0-B2A27B976499}"/>
          </ac:picMkLst>
        </pc:picChg>
        <pc:picChg chg="add mod">
          <ac:chgData name="paul meaney" userId="8f3b41ac-413d-46e0-bc97-8181c95bcdc2" providerId="ADAL" clId="{81FE8143-92EA-4F45-AD47-1E3F33DCCC3E}" dt="2024-08-23T14:16:06.409" v="22169" actId="1076"/>
          <ac:picMkLst>
            <pc:docMk/>
            <pc:sldMk cId="731058619" sldId="2583"/>
            <ac:picMk id="13" creationId="{84D56F09-0318-E89D-EF8A-D0958D467163}"/>
          </ac:picMkLst>
        </pc:picChg>
        <pc:picChg chg="add mod">
          <ac:chgData name="paul meaney" userId="8f3b41ac-413d-46e0-bc97-8181c95bcdc2" providerId="ADAL" clId="{81FE8143-92EA-4F45-AD47-1E3F33DCCC3E}" dt="2024-08-23T14:16:10.509" v="22171" actId="1076"/>
          <ac:picMkLst>
            <pc:docMk/>
            <pc:sldMk cId="731058619" sldId="2583"/>
            <ac:picMk id="14" creationId="{263591CA-1604-F17C-48C8-69BBCEDE9B56}"/>
          </ac:picMkLst>
        </pc:picChg>
        <pc:picChg chg="mod">
          <ac:chgData name="paul meaney" userId="8f3b41ac-413d-46e0-bc97-8181c95bcdc2" providerId="ADAL" clId="{81FE8143-92EA-4F45-AD47-1E3F33DCCC3E}" dt="2024-08-23T14:17:39.139" v="22231"/>
          <ac:picMkLst>
            <pc:docMk/>
            <pc:sldMk cId="731058619" sldId="2583"/>
            <ac:picMk id="35" creationId="{A776B6B7-0C56-0BF2-9439-6CB3F5E742D5}"/>
          </ac:picMkLst>
        </pc:picChg>
        <pc:picChg chg="mod">
          <ac:chgData name="paul meaney" userId="8f3b41ac-413d-46e0-bc97-8181c95bcdc2" providerId="ADAL" clId="{81FE8143-92EA-4F45-AD47-1E3F33DCCC3E}" dt="2024-08-23T14:22:13.950" v="22358"/>
          <ac:picMkLst>
            <pc:docMk/>
            <pc:sldMk cId="731058619" sldId="2583"/>
            <ac:picMk id="79" creationId="{FD9B9EFA-9AA3-7B0C-B059-7B2536BC89BA}"/>
          </ac:picMkLst>
        </pc:picChg>
        <pc:picChg chg="mod">
          <ac:chgData name="paul meaney" userId="8f3b41ac-413d-46e0-bc97-8181c95bcdc2" providerId="ADAL" clId="{81FE8143-92EA-4F45-AD47-1E3F33DCCC3E}" dt="2024-08-23T14:22:35.961" v="22361"/>
          <ac:picMkLst>
            <pc:docMk/>
            <pc:sldMk cId="731058619" sldId="2583"/>
            <ac:picMk id="81" creationId="{47448698-7FD9-0418-56A4-CE220AC79AAA}"/>
          </ac:picMkLst>
        </pc:picChg>
        <pc:picChg chg="mod">
          <ac:chgData name="paul meaney" userId="8f3b41ac-413d-46e0-bc97-8181c95bcdc2" providerId="ADAL" clId="{81FE8143-92EA-4F45-AD47-1E3F33DCCC3E}" dt="2024-08-23T14:45:48.755" v="22593"/>
          <ac:picMkLst>
            <pc:docMk/>
            <pc:sldMk cId="731058619" sldId="2583"/>
            <ac:picMk id="87" creationId="{3CFA66E5-2AA1-F083-68ED-97F7734433B7}"/>
          </ac:picMkLst>
        </pc:picChg>
        <pc:cxnChg chg="del mod topLvl">
          <ac:chgData name="paul meaney" userId="8f3b41ac-413d-46e0-bc97-8181c95bcdc2" providerId="ADAL" clId="{81FE8143-92EA-4F45-AD47-1E3F33DCCC3E}" dt="2024-08-23T14:19:25.844" v="22266" actId="478"/>
          <ac:cxnSpMkLst>
            <pc:docMk/>
            <pc:sldMk cId="731058619" sldId="2583"/>
            <ac:cxnSpMk id="40" creationId="{698C0D5E-2F3B-1463-7756-91FDA2BDA438}"/>
          </ac:cxnSpMkLst>
        </pc:cxnChg>
        <pc:cxnChg chg="mod">
          <ac:chgData name="paul meaney" userId="8f3b41ac-413d-46e0-bc97-8181c95bcdc2" providerId="ADAL" clId="{81FE8143-92EA-4F45-AD47-1E3F33DCCC3E}" dt="2024-08-23T14:18:21.315" v="22237"/>
          <ac:cxnSpMkLst>
            <pc:docMk/>
            <pc:sldMk cId="731058619" sldId="2583"/>
            <ac:cxnSpMk id="43" creationId="{F1AA5886-F735-3F9B-798B-BB8459815FE8}"/>
          </ac:cxnSpMkLst>
        </pc:cxnChg>
        <pc:cxnChg chg="mod">
          <ac:chgData name="paul meaney" userId="8f3b41ac-413d-46e0-bc97-8181c95bcdc2" providerId="ADAL" clId="{81FE8143-92EA-4F45-AD47-1E3F33DCCC3E}" dt="2024-08-23T14:18:21.315" v="22237"/>
          <ac:cxnSpMkLst>
            <pc:docMk/>
            <pc:sldMk cId="731058619" sldId="2583"/>
            <ac:cxnSpMk id="44" creationId="{B12EA081-15D5-5A01-2D73-5D2D3F1CEFA3}"/>
          </ac:cxnSpMkLst>
        </pc:cxnChg>
        <pc:cxnChg chg="mod">
          <ac:chgData name="paul meaney" userId="8f3b41ac-413d-46e0-bc97-8181c95bcdc2" providerId="ADAL" clId="{81FE8143-92EA-4F45-AD47-1E3F33DCCC3E}" dt="2024-08-23T14:18:21.315" v="22237"/>
          <ac:cxnSpMkLst>
            <pc:docMk/>
            <pc:sldMk cId="731058619" sldId="2583"/>
            <ac:cxnSpMk id="45" creationId="{CA064175-7A14-15FB-33E3-26C3F88B1847}"/>
          </ac:cxnSpMkLst>
        </pc:cxnChg>
        <pc:cxnChg chg="mod">
          <ac:chgData name="paul meaney" userId="8f3b41ac-413d-46e0-bc97-8181c95bcdc2" providerId="ADAL" clId="{81FE8143-92EA-4F45-AD47-1E3F33DCCC3E}" dt="2024-08-23T14:19:21.789" v="22264"/>
          <ac:cxnSpMkLst>
            <pc:docMk/>
            <pc:sldMk cId="731058619" sldId="2583"/>
            <ac:cxnSpMk id="47" creationId="{A21CA093-311C-6421-ADF3-E7CCC0B82549}"/>
          </ac:cxnSpMkLst>
        </pc:cxnChg>
        <pc:cxnChg chg="mod">
          <ac:chgData name="paul meaney" userId="8f3b41ac-413d-46e0-bc97-8181c95bcdc2" providerId="ADAL" clId="{81FE8143-92EA-4F45-AD47-1E3F33DCCC3E}" dt="2024-08-23T14:19:21.789" v="22264"/>
          <ac:cxnSpMkLst>
            <pc:docMk/>
            <pc:sldMk cId="731058619" sldId="2583"/>
            <ac:cxnSpMk id="50" creationId="{BA3DCE7D-0DEC-331B-8A55-063A6A722B0B}"/>
          </ac:cxnSpMkLst>
        </pc:cxnChg>
        <pc:cxnChg chg="mod">
          <ac:chgData name="paul meaney" userId="8f3b41ac-413d-46e0-bc97-8181c95bcdc2" providerId="ADAL" clId="{81FE8143-92EA-4F45-AD47-1E3F33DCCC3E}" dt="2024-08-23T14:19:21.789" v="22264"/>
          <ac:cxnSpMkLst>
            <pc:docMk/>
            <pc:sldMk cId="731058619" sldId="2583"/>
            <ac:cxnSpMk id="51" creationId="{53FFF776-36B5-5161-A32A-E716016279E9}"/>
          </ac:cxnSpMkLst>
        </pc:cxnChg>
        <pc:cxnChg chg="mod">
          <ac:chgData name="paul meaney" userId="8f3b41ac-413d-46e0-bc97-8181c95bcdc2" providerId="ADAL" clId="{81FE8143-92EA-4F45-AD47-1E3F33DCCC3E}" dt="2024-08-23T14:19:21.789" v="22264"/>
          <ac:cxnSpMkLst>
            <pc:docMk/>
            <pc:sldMk cId="731058619" sldId="2583"/>
            <ac:cxnSpMk id="52" creationId="{7851033C-7413-9C14-FA30-391610BCB8D6}"/>
          </ac:cxnSpMkLst>
        </pc:cxnChg>
        <pc:cxnChg chg="mod">
          <ac:chgData name="paul meaney" userId="8f3b41ac-413d-46e0-bc97-8181c95bcdc2" providerId="ADAL" clId="{81FE8143-92EA-4F45-AD47-1E3F33DCCC3E}" dt="2024-08-23T14:35:25.650" v="22531" actId="165"/>
          <ac:cxnSpMkLst>
            <pc:docMk/>
            <pc:sldMk cId="731058619" sldId="2583"/>
            <ac:cxnSpMk id="60" creationId="{243E48EB-8635-93E4-3C24-101CF8F316E9}"/>
          </ac:cxnSpMkLst>
        </pc:cxnChg>
        <pc:cxnChg chg="mod">
          <ac:chgData name="paul meaney" userId="8f3b41ac-413d-46e0-bc97-8181c95bcdc2" providerId="ADAL" clId="{81FE8143-92EA-4F45-AD47-1E3F33DCCC3E}" dt="2024-08-23T14:35:25.650" v="22531" actId="165"/>
          <ac:cxnSpMkLst>
            <pc:docMk/>
            <pc:sldMk cId="731058619" sldId="2583"/>
            <ac:cxnSpMk id="63" creationId="{C55CB61B-E238-0AF4-7124-1584C5C7F4E1}"/>
          </ac:cxnSpMkLst>
        </pc:cxnChg>
        <pc:cxnChg chg="mod">
          <ac:chgData name="paul meaney" userId="8f3b41ac-413d-46e0-bc97-8181c95bcdc2" providerId="ADAL" clId="{81FE8143-92EA-4F45-AD47-1E3F33DCCC3E}" dt="2024-08-23T14:35:25.650" v="22531" actId="165"/>
          <ac:cxnSpMkLst>
            <pc:docMk/>
            <pc:sldMk cId="731058619" sldId="2583"/>
            <ac:cxnSpMk id="64" creationId="{CE247AA6-919F-E305-4E4C-0083F216969E}"/>
          </ac:cxnSpMkLst>
        </pc:cxnChg>
        <pc:cxnChg chg="mod">
          <ac:chgData name="paul meaney" userId="8f3b41ac-413d-46e0-bc97-8181c95bcdc2" providerId="ADAL" clId="{81FE8143-92EA-4F45-AD47-1E3F33DCCC3E}" dt="2024-08-23T14:35:25.650" v="22531" actId="165"/>
          <ac:cxnSpMkLst>
            <pc:docMk/>
            <pc:sldMk cId="731058619" sldId="2583"/>
            <ac:cxnSpMk id="65" creationId="{12F77F2F-C6B1-5556-2FD3-3A796CFE4D73}"/>
          </ac:cxnSpMkLst>
        </pc:cxnChg>
        <pc:cxnChg chg="mod">
          <ac:chgData name="paul meaney" userId="8f3b41ac-413d-46e0-bc97-8181c95bcdc2" providerId="ADAL" clId="{81FE8143-92EA-4F45-AD47-1E3F33DCCC3E}" dt="2024-08-23T14:21:02.829" v="22288"/>
          <ac:cxnSpMkLst>
            <pc:docMk/>
            <pc:sldMk cId="731058619" sldId="2583"/>
            <ac:cxnSpMk id="69" creationId="{7E705690-404F-7665-26D0-56B2576892EA}"/>
          </ac:cxnSpMkLst>
        </pc:cxnChg>
        <pc:cxnChg chg="mod">
          <ac:chgData name="paul meaney" userId="8f3b41ac-413d-46e0-bc97-8181c95bcdc2" providerId="ADAL" clId="{81FE8143-92EA-4F45-AD47-1E3F33DCCC3E}" dt="2024-08-23T14:21:02.829" v="22288"/>
          <ac:cxnSpMkLst>
            <pc:docMk/>
            <pc:sldMk cId="731058619" sldId="2583"/>
            <ac:cxnSpMk id="72" creationId="{581DF4CD-7C17-879D-FB6F-EB8E27998D75}"/>
          </ac:cxnSpMkLst>
        </pc:cxnChg>
        <pc:cxnChg chg="mod">
          <ac:chgData name="paul meaney" userId="8f3b41ac-413d-46e0-bc97-8181c95bcdc2" providerId="ADAL" clId="{81FE8143-92EA-4F45-AD47-1E3F33DCCC3E}" dt="2024-08-23T14:21:02.829" v="22288"/>
          <ac:cxnSpMkLst>
            <pc:docMk/>
            <pc:sldMk cId="731058619" sldId="2583"/>
            <ac:cxnSpMk id="73" creationId="{6669CB79-0B1D-1D31-6403-FFC6383830CC}"/>
          </ac:cxnSpMkLst>
        </pc:cxnChg>
        <pc:cxnChg chg="mod">
          <ac:chgData name="paul meaney" userId="8f3b41ac-413d-46e0-bc97-8181c95bcdc2" providerId="ADAL" clId="{81FE8143-92EA-4F45-AD47-1E3F33DCCC3E}" dt="2024-08-23T14:21:02.829" v="22288"/>
          <ac:cxnSpMkLst>
            <pc:docMk/>
            <pc:sldMk cId="731058619" sldId="2583"/>
            <ac:cxnSpMk id="74" creationId="{866B4567-CAC0-1E02-E0DE-BBD1939CCB3A}"/>
          </ac:cxnSpMkLst>
        </pc:cxnChg>
      </pc:sldChg>
      <pc:sldChg chg="modSp new mod">
        <pc:chgData name="paul meaney" userId="8f3b41ac-413d-46e0-bc97-8181c95bcdc2" providerId="ADAL" clId="{81FE8143-92EA-4F45-AD47-1E3F33DCCC3E}" dt="2024-08-23T14:08:25.996" v="21902" actId="20577"/>
        <pc:sldMkLst>
          <pc:docMk/>
          <pc:sldMk cId="2383915062" sldId="2584"/>
        </pc:sldMkLst>
        <pc:spChg chg="mod">
          <ac:chgData name="paul meaney" userId="8f3b41ac-413d-46e0-bc97-8181c95bcdc2" providerId="ADAL" clId="{81FE8143-92EA-4F45-AD47-1E3F33DCCC3E}" dt="2024-08-23T14:07:00.095" v="21483"/>
          <ac:spMkLst>
            <pc:docMk/>
            <pc:sldMk cId="2383915062" sldId="2584"/>
            <ac:spMk id="2" creationId="{E2AC785C-F823-4FDD-746F-D3B6014152AD}"/>
          </ac:spMkLst>
        </pc:spChg>
        <pc:spChg chg="mod">
          <ac:chgData name="paul meaney" userId="8f3b41ac-413d-46e0-bc97-8181c95bcdc2" providerId="ADAL" clId="{81FE8143-92EA-4F45-AD47-1E3F33DCCC3E}" dt="2024-08-23T14:08:25.996" v="21902" actId="20577"/>
          <ac:spMkLst>
            <pc:docMk/>
            <pc:sldMk cId="2383915062" sldId="2584"/>
            <ac:spMk id="3" creationId="{EBD08ADB-3A61-6E98-019A-4613919630D3}"/>
          </ac:spMkLst>
        </pc:spChg>
      </pc:sldChg>
      <pc:sldChg chg="modSp add mod">
        <pc:chgData name="paul meaney" userId="8f3b41ac-413d-46e0-bc97-8181c95bcdc2" providerId="ADAL" clId="{81FE8143-92EA-4F45-AD47-1E3F33DCCC3E}" dt="2024-08-23T14:09:46.033" v="22106"/>
        <pc:sldMkLst>
          <pc:docMk/>
          <pc:sldMk cId="2391306107" sldId="2585"/>
        </pc:sldMkLst>
        <pc:spChg chg="mod">
          <ac:chgData name="paul meaney" userId="8f3b41ac-413d-46e0-bc97-8181c95bcdc2" providerId="ADAL" clId="{81FE8143-92EA-4F45-AD47-1E3F33DCCC3E}" dt="2024-08-23T14:08:48.107" v="21927" actId="20577"/>
          <ac:spMkLst>
            <pc:docMk/>
            <pc:sldMk cId="2391306107" sldId="2585"/>
            <ac:spMk id="2" creationId="{6AEFDD1B-3BB8-98C5-25B7-53F438F763AC}"/>
          </ac:spMkLst>
        </pc:spChg>
        <pc:graphicFrameChg chg="mod">
          <ac:chgData name="paul meaney" userId="8f3b41ac-413d-46e0-bc97-8181c95bcdc2" providerId="ADAL" clId="{81FE8143-92EA-4F45-AD47-1E3F33DCCC3E}" dt="2024-08-23T14:09:46.033" v="22106"/>
          <ac:graphicFrameMkLst>
            <pc:docMk/>
            <pc:sldMk cId="2391306107" sldId="2585"/>
            <ac:graphicFrameMk id="8" creationId="{7E105155-F172-66A5-7B1D-79D6897C9D46}"/>
          </ac:graphicFrameMkLst>
        </pc:graphicFrameChg>
      </pc:sldChg>
      <pc:sldChg chg="addSp delSp modSp new mod setBg">
        <pc:chgData name="paul meaney" userId="8f3b41ac-413d-46e0-bc97-8181c95bcdc2" providerId="ADAL" clId="{81FE8143-92EA-4F45-AD47-1E3F33DCCC3E}" dt="2024-08-23T15:05:00.997" v="25410" actId="27957"/>
        <pc:sldMkLst>
          <pc:docMk/>
          <pc:sldMk cId="360864305" sldId="2586"/>
        </pc:sldMkLst>
        <pc:spChg chg="mod">
          <ac:chgData name="paul meaney" userId="8f3b41ac-413d-46e0-bc97-8181c95bcdc2" providerId="ADAL" clId="{81FE8143-92EA-4F45-AD47-1E3F33DCCC3E}" dt="2024-08-23T15:04:53.654" v="25408" actId="26606"/>
          <ac:spMkLst>
            <pc:docMk/>
            <pc:sldMk cId="360864305" sldId="2586"/>
            <ac:spMk id="2" creationId="{9DE5D052-8C36-25F0-4CC3-E23C583349D8}"/>
          </ac:spMkLst>
        </pc:spChg>
        <pc:spChg chg="del mod">
          <ac:chgData name="paul meaney" userId="8f3b41ac-413d-46e0-bc97-8181c95bcdc2" providerId="ADAL" clId="{81FE8143-92EA-4F45-AD47-1E3F33DCCC3E}" dt="2024-08-23T15:04:45.323" v="25405" actId="26606"/>
          <ac:spMkLst>
            <pc:docMk/>
            <pc:sldMk cId="360864305" sldId="2586"/>
            <ac:spMk id="3" creationId="{3F04BB37-38C3-7495-4AF1-DBF2FCFDAF68}"/>
          </ac:spMkLst>
        </pc:spChg>
        <pc:spChg chg="mod">
          <ac:chgData name="paul meaney" userId="8f3b41ac-413d-46e0-bc97-8181c95bcdc2" providerId="ADAL" clId="{81FE8143-92EA-4F45-AD47-1E3F33DCCC3E}" dt="2024-08-23T15:04:53.654" v="25408" actId="26606"/>
          <ac:spMkLst>
            <pc:docMk/>
            <pc:sldMk cId="360864305" sldId="2586"/>
            <ac:spMk id="4" creationId="{AFEBBC9F-43D8-1CAF-FA6E-B6BB90D6504A}"/>
          </ac:spMkLst>
        </pc:spChg>
        <pc:spChg chg="add del">
          <ac:chgData name="paul meaney" userId="8f3b41ac-413d-46e0-bc97-8181c95bcdc2" providerId="ADAL" clId="{81FE8143-92EA-4F45-AD47-1E3F33DCCC3E}" dt="2024-08-23T15:04:53.654" v="25408" actId="26606"/>
          <ac:spMkLst>
            <pc:docMk/>
            <pc:sldMk cId="360864305" sldId="2586"/>
            <ac:spMk id="11" creationId="{FB5993E2-C02B-4335-ABA5-D8EC465551E3}"/>
          </ac:spMkLst>
        </pc:spChg>
        <pc:spChg chg="add del">
          <ac:chgData name="paul meaney" userId="8f3b41ac-413d-46e0-bc97-8181c95bcdc2" providerId="ADAL" clId="{81FE8143-92EA-4F45-AD47-1E3F33DCCC3E}" dt="2024-08-23T15:04:53.654" v="25408" actId="26606"/>
          <ac:spMkLst>
            <pc:docMk/>
            <pc:sldMk cId="360864305" sldId="2586"/>
            <ac:spMk id="13" creationId="{C0B801A2-5622-4BE8-9AD2-C337A2CD0022}"/>
          </ac:spMkLst>
        </pc:spChg>
        <pc:spChg chg="add del">
          <ac:chgData name="paul meaney" userId="8f3b41ac-413d-46e0-bc97-8181c95bcdc2" providerId="ADAL" clId="{81FE8143-92EA-4F45-AD47-1E3F33DCCC3E}" dt="2024-08-23T15:04:53.654" v="25408" actId="26606"/>
          <ac:spMkLst>
            <pc:docMk/>
            <pc:sldMk cId="360864305" sldId="2586"/>
            <ac:spMk id="15" creationId="{B7AF614F-5BC3-4086-99F5-B87C5847A071}"/>
          </ac:spMkLst>
        </pc:spChg>
        <pc:graphicFrameChg chg="add mod modGraphic">
          <ac:chgData name="paul meaney" userId="8f3b41ac-413d-46e0-bc97-8181c95bcdc2" providerId="ADAL" clId="{81FE8143-92EA-4F45-AD47-1E3F33DCCC3E}" dt="2024-08-23T15:05:00.997" v="25410" actId="27957"/>
          <ac:graphicFrameMkLst>
            <pc:docMk/>
            <pc:sldMk cId="360864305" sldId="2586"/>
            <ac:graphicFrameMk id="6" creationId="{510522A1-A990-0FCD-1AEA-C086FE225E48}"/>
          </ac:graphicFrameMkLst>
        </pc:graphicFrameChg>
      </pc:sldChg>
      <pc:sldChg chg="addSp delSp modSp new mod setBg">
        <pc:chgData name="paul meaney" userId="8f3b41ac-413d-46e0-bc97-8181c95bcdc2" providerId="ADAL" clId="{81FE8143-92EA-4F45-AD47-1E3F33DCCC3E}" dt="2024-08-23T15:06:03.573" v="25435" actId="114"/>
        <pc:sldMkLst>
          <pc:docMk/>
          <pc:sldMk cId="1023145761" sldId="2587"/>
        </pc:sldMkLst>
        <pc:spChg chg="mod">
          <ac:chgData name="paul meaney" userId="8f3b41ac-413d-46e0-bc97-8181c95bcdc2" providerId="ADAL" clId="{81FE8143-92EA-4F45-AD47-1E3F33DCCC3E}" dt="2024-08-23T15:05:08.089" v="25411" actId="26606"/>
          <ac:spMkLst>
            <pc:docMk/>
            <pc:sldMk cId="1023145761" sldId="2587"/>
            <ac:spMk id="2" creationId="{3C3A00C8-A8F2-039E-BCC6-5B0A5E2C86F3}"/>
          </ac:spMkLst>
        </pc:spChg>
        <pc:spChg chg="del mod">
          <ac:chgData name="paul meaney" userId="8f3b41ac-413d-46e0-bc97-8181c95bcdc2" providerId="ADAL" clId="{81FE8143-92EA-4F45-AD47-1E3F33DCCC3E}" dt="2024-08-23T15:05:08.089" v="25411" actId="26606"/>
          <ac:spMkLst>
            <pc:docMk/>
            <pc:sldMk cId="1023145761" sldId="2587"/>
            <ac:spMk id="3" creationId="{360D266D-89A5-00B3-DD0F-ABFA58441754}"/>
          </ac:spMkLst>
        </pc:spChg>
        <pc:spChg chg="mod">
          <ac:chgData name="paul meaney" userId="8f3b41ac-413d-46e0-bc97-8181c95bcdc2" providerId="ADAL" clId="{81FE8143-92EA-4F45-AD47-1E3F33DCCC3E}" dt="2024-08-23T15:05:08.089" v="25411" actId="26606"/>
          <ac:spMkLst>
            <pc:docMk/>
            <pc:sldMk cId="1023145761" sldId="2587"/>
            <ac:spMk id="4" creationId="{4DC7CD98-CFAD-1A47-8B60-08002EA4BBE8}"/>
          </ac:spMkLst>
        </pc:spChg>
        <pc:graphicFrameChg chg="add mod modGraphic">
          <ac:chgData name="paul meaney" userId="8f3b41ac-413d-46e0-bc97-8181c95bcdc2" providerId="ADAL" clId="{81FE8143-92EA-4F45-AD47-1E3F33DCCC3E}" dt="2024-08-23T15:06:03.573" v="25435" actId="114"/>
          <ac:graphicFrameMkLst>
            <pc:docMk/>
            <pc:sldMk cId="1023145761" sldId="2587"/>
            <ac:graphicFrameMk id="6" creationId="{9090C02D-B778-A968-A2CC-E5195B1FA820}"/>
          </ac:graphicFrameMkLst>
        </pc:graphicFrameChg>
      </pc:sldChg>
      <pc:sldChg chg="addSp delSp modSp add mod setBg">
        <pc:chgData name="paul meaney" userId="8f3b41ac-413d-46e0-bc97-8181c95bcdc2" providerId="ADAL" clId="{81FE8143-92EA-4F45-AD47-1E3F33DCCC3E}" dt="2024-08-23T15:06:39.050" v="25460" actId="20577"/>
        <pc:sldMkLst>
          <pc:docMk/>
          <pc:sldMk cId="1910389961" sldId="2588"/>
        </pc:sldMkLst>
        <pc:spChg chg="mod">
          <ac:chgData name="paul meaney" userId="8f3b41ac-413d-46e0-bc97-8181c95bcdc2" providerId="ADAL" clId="{81FE8143-92EA-4F45-AD47-1E3F33DCCC3E}" dt="2024-08-23T15:06:18.606" v="25446" actId="20577"/>
          <ac:spMkLst>
            <pc:docMk/>
            <pc:sldMk cId="1910389961" sldId="2588"/>
            <ac:spMk id="2" creationId="{3C3A00C8-A8F2-039E-BCC6-5B0A5E2C86F3}"/>
          </ac:spMkLst>
        </pc:spChg>
        <pc:spChg chg="del mod">
          <ac:chgData name="paul meaney" userId="8f3b41ac-413d-46e0-bc97-8181c95bcdc2" providerId="ADAL" clId="{81FE8143-92EA-4F45-AD47-1E3F33DCCC3E}" dt="2024-08-23T15:04:22.106" v="25402" actId="26606"/>
          <ac:spMkLst>
            <pc:docMk/>
            <pc:sldMk cId="1910389961" sldId="2588"/>
            <ac:spMk id="3" creationId="{360D266D-89A5-00B3-DD0F-ABFA58441754}"/>
          </ac:spMkLst>
        </pc:spChg>
        <pc:spChg chg="mod">
          <ac:chgData name="paul meaney" userId="8f3b41ac-413d-46e0-bc97-8181c95bcdc2" providerId="ADAL" clId="{81FE8143-92EA-4F45-AD47-1E3F33DCCC3E}" dt="2024-08-23T15:04:22.106" v="25402" actId="26606"/>
          <ac:spMkLst>
            <pc:docMk/>
            <pc:sldMk cId="1910389961" sldId="2588"/>
            <ac:spMk id="4" creationId="{4DC7CD98-CFAD-1A47-8B60-08002EA4BBE8}"/>
          </ac:spMkLst>
        </pc:spChg>
        <pc:graphicFrameChg chg="add mod modGraphic">
          <ac:chgData name="paul meaney" userId="8f3b41ac-413d-46e0-bc97-8181c95bcdc2" providerId="ADAL" clId="{81FE8143-92EA-4F45-AD47-1E3F33DCCC3E}" dt="2024-08-23T15:06:39.050" v="25460" actId="20577"/>
          <ac:graphicFrameMkLst>
            <pc:docMk/>
            <pc:sldMk cId="1910389961" sldId="2588"/>
            <ac:graphicFrameMk id="6" creationId="{7916D089-6EAA-7D71-261A-509D3D9C244F}"/>
          </ac:graphicFrameMkLst>
        </pc:graphicFrameChg>
      </pc:sldChg>
      <pc:sldChg chg="addSp delSp modSp new mod setBg">
        <pc:chgData name="paul meaney" userId="8f3b41ac-413d-46e0-bc97-8181c95bcdc2" providerId="ADAL" clId="{81FE8143-92EA-4F45-AD47-1E3F33DCCC3E}" dt="2024-08-23T15:07:35.905" v="25498" actId="114"/>
        <pc:sldMkLst>
          <pc:docMk/>
          <pc:sldMk cId="3889887291" sldId="2589"/>
        </pc:sldMkLst>
        <pc:spChg chg="mod">
          <ac:chgData name="paul meaney" userId="8f3b41ac-413d-46e0-bc97-8181c95bcdc2" providerId="ADAL" clId="{81FE8143-92EA-4F45-AD47-1E3F33DCCC3E}" dt="2024-08-23T15:07:01.366" v="25468" actId="26606"/>
          <ac:spMkLst>
            <pc:docMk/>
            <pc:sldMk cId="3889887291" sldId="2589"/>
            <ac:spMk id="2" creationId="{4B2B8780-01C5-F925-9B8F-E8974BA98103}"/>
          </ac:spMkLst>
        </pc:spChg>
        <pc:spChg chg="del mod">
          <ac:chgData name="paul meaney" userId="8f3b41ac-413d-46e0-bc97-8181c95bcdc2" providerId="ADAL" clId="{81FE8143-92EA-4F45-AD47-1E3F33DCCC3E}" dt="2024-08-23T15:06:55.063" v="25464" actId="26606"/>
          <ac:spMkLst>
            <pc:docMk/>
            <pc:sldMk cId="3889887291" sldId="2589"/>
            <ac:spMk id="3" creationId="{3CD61D99-D81B-30E8-9A97-8D1B5D5F4EC5}"/>
          </ac:spMkLst>
        </pc:spChg>
        <pc:spChg chg="mod">
          <ac:chgData name="paul meaney" userId="8f3b41ac-413d-46e0-bc97-8181c95bcdc2" providerId="ADAL" clId="{81FE8143-92EA-4F45-AD47-1E3F33DCCC3E}" dt="2024-08-23T15:07:01.345" v="25467" actId="26606"/>
          <ac:spMkLst>
            <pc:docMk/>
            <pc:sldMk cId="3889887291" sldId="2589"/>
            <ac:spMk id="4" creationId="{5A9210BB-97EB-BC76-A084-6ACC0FC0EE08}"/>
          </ac:spMkLst>
        </pc:spChg>
        <pc:spChg chg="add del">
          <ac:chgData name="paul meaney" userId="8f3b41ac-413d-46e0-bc97-8181c95bcdc2" providerId="ADAL" clId="{81FE8143-92EA-4F45-AD47-1E3F33DCCC3E}" dt="2024-08-23T15:07:01.366" v="25468" actId="26606"/>
          <ac:spMkLst>
            <pc:docMk/>
            <pc:sldMk cId="3889887291" sldId="2589"/>
            <ac:spMk id="11" creationId="{A6B16355-27FB-445B-B646-02AB73637459}"/>
          </ac:spMkLst>
        </pc:spChg>
        <pc:spChg chg="add del">
          <ac:chgData name="paul meaney" userId="8f3b41ac-413d-46e0-bc97-8181c95bcdc2" providerId="ADAL" clId="{81FE8143-92EA-4F45-AD47-1E3F33DCCC3E}" dt="2024-08-23T15:07:01.366" v="25468" actId="26606"/>
          <ac:spMkLst>
            <pc:docMk/>
            <pc:sldMk cId="3889887291" sldId="2589"/>
            <ac:spMk id="15" creationId="{6B3BF2E5-C3AB-441F-A430-491119C56D26}"/>
          </ac:spMkLst>
        </pc:spChg>
        <pc:spChg chg="add del">
          <ac:chgData name="paul meaney" userId="8f3b41ac-413d-46e0-bc97-8181c95bcdc2" providerId="ADAL" clId="{81FE8143-92EA-4F45-AD47-1E3F33DCCC3E}" dt="2024-08-23T15:07:01.366" v="25468" actId="26606"/>
          <ac:spMkLst>
            <pc:docMk/>
            <pc:sldMk cId="3889887291" sldId="2589"/>
            <ac:spMk id="17" creationId="{DD07C90B-B81A-473B-8919-CA924E61FFCF}"/>
          </ac:spMkLst>
        </pc:spChg>
        <pc:spChg chg="add del">
          <ac:chgData name="paul meaney" userId="8f3b41ac-413d-46e0-bc97-8181c95bcdc2" providerId="ADAL" clId="{81FE8143-92EA-4F45-AD47-1E3F33DCCC3E}" dt="2024-08-23T15:07:01.345" v="25467" actId="26606"/>
          <ac:spMkLst>
            <pc:docMk/>
            <pc:sldMk cId="3889887291" sldId="2589"/>
            <ac:spMk id="22" creationId="{FB5993E2-C02B-4335-ABA5-D8EC465551E3}"/>
          </ac:spMkLst>
        </pc:spChg>
        <pc:spChg chg="add del">
          <ac:chgData name="paul meaney" userId="8f3b41ac-413d-46e0-bc97-8181c95bcdc2" providerId="ADAL" clId="{81FE8143-92EA-4F45-AD47-1E3F33DCCC3E}" dt="2024-08-23T15:07:01.345" v="25467" actId="26606"/>
          <ac:spMkLst>
            <pc:docMk/>
            <pc:sldMk cId="3889887291" sldId="2589"/>
            <ac:spMk id="24" creationId="{C0B801A2-5622-4BE8-9AD2-C337A2CD0022}"/>
          </ac:spMkLst>
        </pc:spChg>
        <pc:spChg chg="add del">
          <ac:chgData name="paul meaney" userId="8f3b41ac-413d-46e0-bc97-8181c95bcdc2" providerId="ADAL" clId="{81FE8143-92EA-4F45-AD47-1E3F33DCCC3E}" dt="2024-08-23T15:07:01.345" v="25467" actId="26606"/>
          <ac:spMkLst>
            <pc:docMk/>
            <pc:sldMk cId="3889887291" sldId="2589"/>
            <ac:spMk id="26" creationId="{B7AF614F-5BC3-4086-99F5-B87C5847A071}"/>
          </ac:spMkLst>
        </pc:spChg>
        <pc:graphicFrameChg chg="add mod modGraphic">
          <ac:chgData name="paul meaney" userId="8f3b41ac-413d-46e0-bc97-8181c95bcdc2" providerId="ADAL" clId="{81FE8143-92EA-4F45-AD47-1E3F33DCCC3E}" dt="2024-08-23T15:07:35.905" v="25498" actId="114"/>
          <ac:graphicFrameMkLst>
            <pc:docMk/>
            <pc:sldMk cId="3889887291" sldId="2589"/>
            <ac:graphicFrameMk id="6" creationId="{09503D25-5A84-1E97-E3E9-B9A4F872C2A2}"/>
          </ac:graphicFrameMkLst>
        </pc:graphicFrameChg>
        <pc:cxnChg chg="add del">
          <ac:chgData name="paul meaney" userId="8f3b41ac-413d-46e0-bc97-8181c95bcdc2" providerId="ADAL" clId="{81FE8143-92EA-4F45-AD47-1E3F33DCCC3E}" dt="2024-08-23T15:07:01.366" v="25468" actId="26606"/>
          <ac:cxnSpMkLst>
            <pc:docMk/>
            <pc:sldMk cId="3889887291" sldId="2589"/>
            <ac:cxnSpMk id="13" creationId="{06DA680F-F6AC-453E-A8BF-C5BDED2851DE}"/>
          </ac:cxnSpMkLst>
        </pc:cxnChg>
      </pc:sldChg>
    </pc:docChg>
  </pc:docChgLst>
  <pc:docChgLst>
    <pc:chgData name="paul meaney" userId="8f3b41ac-413d-46e0-bc97-8181c95bcdc2" providerId="ADAL" clId="{492B1ABD-7949-4C93-ACA4-D408097B51C9}"/>
    <pc:docChg chg="modSld">
      <pc:chgData name="paul meaney" userId="8f3b41ac-413d-46e0-bc97-8181c95bcdc2" providerId="ADAL" clId="{492B1ABD-7949-4C93-ACA4-D408097B51C9}" dt="2024-08-05T09:09:29.611" v="28" actId="114"/>
      <pc:docMkLst>
        <pc:docMk/>
      </pc:docMkLst>
      <pc:sldChg chg="modSp">
        <pc:chgData name="paul meaney" userId="8f3b41ac-413d-46e0-bc97-8181c95bcdc2" providerId="ADAL" clId="{492B1ABD-7949-4C93-ACA4-D408097B51C9}" dt="2024-08-05T09:07:50.269" v="26" actId="313"/>
        <pc:sldMkLst>
          <pc:docMk/>
          <pc:sldMk cId="2096422772" sldId="1690"/>
        </pc:sldMkLst>
        <pc:graphicFrameChg chg="mod">
          <ac:chgData name="paul meaney" userId="8f3b41ac-413d-46e0-bc97-8181c95bcdc2" providerId="ADAL" clId="{492B1ABD-7949-4C93-ACA4-D408097B51C9}" dt="2024-08-05T09:07:50.269" v="26" actId="313"/>
          <ac:graphicFrameMkLst>
            <pc:docMk/>
            <pc:sldMk cId="2096422772" sldId="1690"/>
            <ac:graphicFrameMk id="6" creationId="{DD2A8978-20A3-47C9-9964-B54DC50946EC}"/>
          </ac:graphicFrameMkLst>
        </pc:graphicFrameChg>
      </pc:sldChg>
      <pc:sldChg chg="modSp">
        <pc:chgData name="paul meaney" userId="8f3b41ac-413d-46e0-bc97-8181c95bcdc2" providerId="ADAL" clId="{492B1ABD-7949-4C93-ACA4-D408097B51C9}" dt="2024-08-05T09:09:29.611" v="28" actId="114"/>
        <pc:sldMkLst>
          <pc:docMk/>
          <pc:sldMk cId="3617869949" sldId="1703"/>
        </pc:sldMkLst>
        <pc:graphicFrameChg chg="mod">
          <ac:chgData name="paul meaney" userId="8f3b41ac-413d-46e0-bc97-8181c95bcdc2" providerId="ADAL" clId="{492B1ABD-7949-4C93-ACA4-D408097B51C9}" dt="2024-08-05T09:09:29.611" v="28" actId="114"/>
          <ac:graphicFrameMkLst>
            <pc:docMk/>
            <pc:sldMk cId="3617869949" sldId="1703"/>
            <ac:graphicFrameMk id="7" creationId="{9DEDBC90-9212-A64F-1BAF-E4DD6CA23A43}"/>
          </ac:graphicFrameMkLst>
        </pc:graphicFrameChg>
      </pc:sldChg>
      <pc:sldChg chg="modSp mod">
        <pc:chgData name="paul meaney" userId="8f3b41ac-413d-46e0-bc97-8181c95bcdc2" providerId="ADAL" clId="{492B1ABD-7949-4C93-ACA4-D408097B51C9}" dt="2024-08-05T09:04:11.730" v="2" actId="20577"/>
        <pc:sldMkLst>
          <pc:docMk/>
          <pc:sldMk cId="3820847245" sldId="1734"/>
        </pc:sldMkLst>
        <pc:spChg chg="mod">
          <ac:chgData name="paul meaney" userId="8f3b41ac-413d-46e0-bc97-8181c95bcdc2" providerId="ADAL" clId="{492B1ABD-7949-4C93-ACA4-D408097B51C9}" dt="2024-08-05T09:04:11.730" v="2" actId="20577"/>
          <ac:spMkLst>
            <pc:docMk/>
            <pc:sldMk cId="3820847245" sldId="1734"/>
            <ac:spMk id="2" creationId="{5791176E-A54B-DE25-6662-EFA63CFDBE37}"/>
          </ac:spMkLst>
        </pc:spChg>
      </pc:sldChg>
    </pc:docChg>
  </pc:docChgLst>
  <pc:docChgLst>
    <pc:chgData name="paul meaney" userId="8f3b41ac-413d-46e0-bc97-8181c95bcdc2" providerId="ADAL" clId="{7D2D018D-6E7D-4781-BED7-F7A5B51F14BD}"/>
    <pc:docChg chg="undo custSel addSld delSld modSld sldOrd addSection delSection modSection">
      <pc:chgData name="paul meaney" userId="8f3b41ac-413d-46e0-bc97-8181c95bcdc2" providerId="ADAL" clId="{7D2D018D-6E7D-4781-BED7-F7A5B51F14BD}" dt="2024-05-31T11:35:03.554" v="17938"/>
      <pc:docMkLst>
        <pc:docMk/>
      </pc:docMkLst>
      <pc:sldChg chg="del">
        <pc:chgData name="paul meaney" userId="8f3b41ac-413d-46e0-bc97-8181c95bcdc2" providerId="ADAL" clId="{7D2D018D-6E7D-4781-BED7-F7A5B51F14BD}" dt="2024-05-30T11:17:00.759" v="13542" actId="47"/>
        <pc:sldMkLst>
          <pc:docMk/>
          <pc:sldMk cId="0" sldId="271"/>
        </pc:sldMkLst>
      </pc:sldChg>
      <pc:sldChg chg="del">
        <pc:chgData name="paul meaney" userId="8f3b41ac-413d-46e0-bc97-8181c95bcdc2" providerId="ADAL" clId="{7D2D018D-6E7D-4781-BED7-F7A5B51F14BD}" dt="2024-05-30T11:17:01.119" v="13543" actId="47"/>
        <pc:sldMkLst>
          <pc:docMk/>
          <pc:sldMk cId="0" sldId="272"/>
        </pc:sldMkLst>
      </pc:sldChg>
      <pc:sldChg chg="modSp">
        <pc:chgData name="paul meaney" userId="8f3b41ac-413d-46e0-bc97-8181c95bcdc2" providerId="ADAL" clId="{7D2D018D-6E7D-4781-BED7-F7A5B51F14BD}" dt="2024-05-30T15:13:59.089" v="17682" actId="20577"/>
        <pc:sldMkLst>
          <pc:docMk/>
          <pc:sldMk cId="1160443717" sldId="474"/>
        </pc:sldMkLst>
        <pc:graphicFrameChg chg="mod">
          <ac:chgData name="paul meaney" userId="8f3b41ac-413d-46e0-bc97-8181c95bcdc2" providerId="ADAL" clId="{7D2D018D-6E7D-4781-BED7-F7A5B51F14BD}" dt="2024-05-30T15:13:59.089" v="17682" actId="20577"/>
          <ac:graphicFrameMkLst>
            <pc:docMk/>
            <pc:sldMk cId="1160443717" sldId="474"/>
            <ac:graphicFrameMk id="6" creationId="{1C5729E5-894C-4537-B922-691C968510DB}"/>
          </ac:graphicFrameMkLst>
        </pc:graphicFrameChg>
      </pc:sldChg>
      <pc:sldChg chg="del">
        <pc:chgData name="paul meaney" userId="8f3b41ac-413d-46e0-bc97-8181c95bcdc2" providerId="ADAL" clId="{7D2D018D-6E7D-4781-BED7-F7A5B51F14BD}" dt="2024-05-30T11:16:53.506" v="13526" actId="47"/>
        <pc:sldMkLst>
          <pc:docMk/>
          <pc:sldMk cId="472739179" sldId="523"/>
        </pc:sldMkLst>
      </pc:sldChg>
      <pc:sldChg chg="modSp add del mod">
        <pc:chgData name="paul meaney" userId="8f3b41ac-413d-46e0-bc97-8181c95bcdc2" providerId="ADAL" clId="{7D2D018D-6E7D-4781-BED7-F7A5B51F14BD}" dt="2024-05-30T12:44:19.205" v="17331" actId="20577"/>
        <pc:sldMkLst>
          <pc:docMk/>
          <pc:sldMk cId="1037848145" sldId="525"/>
        </pc:sldMkLst>
        <pc:spChg chg="mod">
          <ac:chgData name="paul meaney" userId="8f3b41ac-413d-46e0-bc97-8181c95bcdc2" providerId="ADAL" clId="{7D2D018D-6E7D-4781-BED7-F7A5B51F14BD}" dt="2024-05-30T12:44:06.500" v="17310" actId="20577"/>
          <ac:spMkLst>
            <pc:docMk/>
            <pc:sldMk cId="1037848145" sldId="525"/>
            <ac:spMk id="2" creationId="{7AC77999-4C60-4E4A-AB0E-A1E31A593232}"/>
          </ac:spMkLst>
        </pc:spChg>
        <pc:graphicFrameChg chg="mod">
          <ac:chgData name="paul meaney" userId="8f3b41ac-413d-46e0-bc97-8181c95bcdc2" providerId="ADAL" clId="{7D2D018D-6E7D-4781-BED7-F7A5B51F14BD}" dt="2024-05-30T12:44:19.205" v="17331" actId="20577"/>
          <ac:graphicFrameMkLst>
            <pc:docMk/>
            <pc:sldMk cId="1037848145" sldId="525"/>
            <ac:graphicFrameMk id="6" creationId="{DD2A8978-20A3-47C9-9964-B54DC50946EC}"/>
          </ac:graphicFrameMkLst>
        </pc:graphicFrameChg>
      </pc:sldChg>
      <pc:sldChg chg="modSp mod">
        <pc:chgData name="paul meaney" userId="8f3b41ac-413d-46e0-bc97-8181c95bcdc2" providerId="ADAL" clId="{7D2D018D-6E7D-4781-BED7-F7A5B51F14BD}" dt="2024-05-30T15:37:15.315" v="17933" actId="113"/>
        <pc:sldMkLst>
          <pc:docMk/>
          <pc:sldMk cId="1380044357" sldId="549"/>
        </pc:sldMkLst>
        <pc:spChg chg="mod">
          <ac:chgData name="paul meaney" userId="8f3b41ac-413d-46e0-bc97-8181c95bcdc2" providerId="ADAL" clId="{7D2D018D-6E7D-4781-BED7-F7A5B51F14BD}" dt="2024-05-30T15:37:15.315" v="17933" actId="113"/>
          <ac:spMkLst>
            <pc:docMk/>
            <pc:sldMk cId="1380044357" sldId="549"/>
            <ac:spMk id="3" creationId="{F381A580-5C3D-45D9-9B65-B4E854207856}"/>
          </ac:spMkLst>
        </pc:spChg>
      </pc:sldChg>
      <pc:sldChg chg="modSp add mod">
        <pc:chgData name="paul meaney" userId="8f3b41ac-413d-46e0-bc97-8181c95bcdc2" providerId="ADAL" clId="{7D2D018D-6E7D-4781-BED7-F7A5B51F14BD}" dt="2024-05-30T10:25:26.758" v="9209" actId="114"/>
        <pc:sldMkLst>
          <pc:docMk/>
          <pc:sldMk cId="1189165679" sldId="572"/>
        </pc:sldMkLst>
        <pc:spChg chg="mod">
          <ac:chgData name="paul meaney" userId="8f3b41ac-413d-46e0-bc97-8181c95bcdc2" providerId="ADAL" clId="{7D2D018D-6E7D-4781-BED7-F7A5B51F14BD}" dt="2024-05-30T10:22:59.290" v="9173"/>
          <ac:spMkLst>
            <pc:docMk/>
            <pc:sldMk cId="1189165679" sldId="572"/>
            <ac:spMk id="2" creationId="{7B2513B1-BC8E-4417-A047-2B4841B4A60F}"/>
          </ac:spMkLst>
        </pc:spChg>
        <pc:graphicFrameChg chg="add mod">
          <ac:chgData name="paul meaney" userId="8f3b41ac-413d-46e0-bc97-8181c95bcdc2" providerId="ADAL" clId="{7D2D018D-6E7D-4781-BED7-F7A5B51F14BD}" dt="2024-05-30T10:25:26.758" v="9209" actId="114"/>
          <ac:graphicFrameMkLst>
            <pc:docMk/>
            <pc:sldMk cId="1189165679" sldId="572"/>
            <ac:graphicFrameMk id="6" creationId="{7645355C-18DA-4E03-8519-62613A779089}"/>
          </ac:graphicFrameMkLst>
        </pc:graphicFrameChg>
      </pc:sldChg>
      <pc:sldChg chg="modSp add mod">
        <pc:chgData name="paul meaney" userId="8f3b41ac-413d-46e0-bc97-8181c95bcdc2" providerId="ADAL" clId="{7D2D018D-6E7D-4781-BED7-F7A5B51F14BD}" dt="2024-05-30T12:43:47.383" v="17294" actId="14100"/>
        <pc:sldMkLst>
          <pc:docMk/>
          <pc:sldMk cId="67342671" sldId="645"/>
        </pc:sldMkLst>
        <pc:spChg chg="mod">
          <ac:chgData name="paul meaney" userId="8f3b41ac-413d-46e0-bc97-8181c95bcdc2" providerId="ADAL" clId="{7D2D018D-6E7D-4781-BED7-F7A5B51F14BD}" dt="2024-05-30T11:47:38.689" v="15502" actId="20577"/>
          <ac:spMkLst>
            <pc:docMk/>
            <pc:sldMk cId="67342671" sldId="645"/>
            <ac:spMk id="3" creationId="{4C1D4A32-284E-46C8-D5C2-122A0FC32577}"/>
          </ac:spMkLst>
        </pc:spChg>
        <pc:spChg chg="mod">
          <ac:chgData name="paul meaney" userId="8f3b41ac-413d-46e0-bc97-8181c95bcdc2" providerId="ADAL" clId="{7D2D018D-6E7D-4781-BED7-F7A5B51F14BD}" dt="2024-05-30T12:43:47.383" v="17294" actId="14100"/>
          <ac:spMkLst>
            <pc:docMk/>
            <pc:sldMk cId="67342671" sldId="645"/>
            <ac:spMk id="8" creationId="{10062F1B-E2DA-C512-8860-1D013FEDCF2E}"/>
          </ac:spMkLst>
        </pc:spChg>
      </pc:sldChg>
      <pc:sldChg chg="add setBg">
        <pc:chgData name="paul meaney" userId="8f3b41ac-413d-46e0-bc97-8181c95bcdc2" providerId="ADAL" clId="{7D2D018D-6E7D-4781-BED7-F7A5B51F14BD}" dt="2024-05-30T11:51:19.723" v="15943"/>
        <pc:sldMkLst>
          <pc:docMk/>
          <pc:sldMk cId="2334939925" sldId="663"/>
        </pc:sldMkLst>
      </pc:sldChg>
      <pc:sldChg chg="addSp modSp add mod">
        <pc:chgData name="paul meaney" userId="8f3b41ac-413d-46e0-bc97-8181c95bcdc2" providerId="ADAL" clId="{7D2D018D-6E7D-4781-BED7-F7A5B51F14BD}" dt="2024-05-30T11:53:48.241" v="16096" actId="1076"/>
        <pc:sldMkLst>
          <pc:docMk/>
          <pc:sldMk cId="2447118527" sldId="666"/>
        </pc:sldMkLst>
        <pc:spChg chg="mod">
          <ac:chgData name="paul meaney" userId="8f3b41ac-413d-46e0-bc97-8181c95bcdc2" providerId="ADAL" clId="{7D2D018D-6E7D-4781-BED7-F7A5B51F14BD}" dt="2024-05-30T11:53:40.209" v="16093"/>
          <ac:spMkLst>
            <pc:docMk/>
            <pc:sldMk cId="2447118527" sldId="666"/>
            <ac:spMk id="6" creationId="{36C77453-352B-BF15-F58A-34C8953D764B}"/>
          </ac:spMkLst>
        </pc:spChg>
        <pc:spChg chg="mod">
          <ac:chgData name="paul meaney" userId="8f3b41ac-413d-46e0-bc97-8181c95bcdc2" providerId="ADAL" clId="{7D2D018D-6E7D-4781-BED7-F7A5B51F14BD}" dt="2024-05-30T11:53:48.241" v="16096" actId="1076"/>
          <ac:spMkLst>
            <pc:docMk/>
            <pc:sldMk cId="2447118527" sldId="666"/>
            <ac:spMk id="17" creationId="{2BAE334A-F867-4AD2-3DC7-280E145B39F9}"/>
          </ac:spMkLst>
        </pc:spChg>
        <pc:grpChg chg="add mod">
          <ac:chgData name="paul meaney" userId="8f3b41ac-413d-46e0-bc97-8181c95bcdc2" providerId="ADAL" clId="{7D2D018D-6E7D-4781-BED7-F7A5B51F14BD}" dt="2024-05-30T11:53:40.209" v="16093"/>
          <ac:grpSpMkLst>
            <pc:docMk/>
            <pc:sldMk cId="2447118527" sldId="666"/>
            <ac:grpSpMk id="3" creationId="{6EC2FD81-2F33-A15A-030A-9EAFD7F3D639}"/>
          </ac:grpSpMkLst>
        </pc:grpChg>
        <pc:picChg chg="mod">
          <ac:chgData name="paul meaney" userId="8f3b41ac-413d-46e0-bc97-8181c95bcdc2" providerId="ADAL" clId="{7D2D018D-6E7D-4781-BED7-F7A5B51F14BD}" dt="2024-05-30T11:53:40.209" v="16093"/>
          <ac:picMkLst>
            <pc:docMk/>
            <pc:sldMk cId="2447118527" sldId="666"/>
            <ac:picMk id="5" creationId="{C43BEBE7-1B01-82D8-73D5-83229B85676B}"/>
          </ac:picMkLst>
        </pc:picChg>
      </pc:sldChg>
      <pc:sldChg chg="addSp delSp modSp add mod">
        <pc:chgData name="paul meaney" userId="8f3b41ac-413d-46e0-bc97-8181c95bcdc2" providerId="ADAL" clId="{7D2D018D-6E7D-4781-BED7-F7A5B51F14BD}" dt="2024-05-30T11:52:41.090" v="16053" actId="255"/>
        <pc:sldMkLst>
          <pc:docMk/>
          <pc:sldMk cId="2558648387" sldId="677"/>
        </pc:sldMkLst>
        <pc:spChg chg="mod">
          <ac:chgData name="paul meaney" userId="8f3b41ac-413d-46e0-bc97-8181c95bcdc2" providerId="ADAL" clId="{7D2D018D-6E7D-4781-BED7-F7A5B51F14BD}" dt="2024-05-30T11:51:47.959" v="15981" actId="20577"/>
          <ac:spMkLst>
            <pc:docMk/>
            <pc:sldMk cId="2558648387" sldId="677"/>
            <ac:spMk id="2" creationId="{D7CB0EBD-8C06-CE46-9A3B-7C9B1B2A7704}"/>
          </ac:spMkLst>
        </pc:spChg>
        <pc:spChg chg="add mod">
          <ac:chgData name="paul meaney" userId="8f3b41ac-413d-46e0-bc97-8181c95bcdc2" providerId="ADAL" clId="{7D2D018D-6E7D-4781-BED7-F7A5B51F14BD}" dt="2024-05-30T11:52:41.090" v="16053" actId="255"/>
          <ac:spMkLst>
            <pc:docMk/>
            <pc:sldMk cId="2558648387" sldId="677"/>
            <ac:spMk id="3" creationId="{606D039E-E600-8583-E247-35D24C6BC418}"/>
          </ac:spMkLst>
        </pc:spChg>
        <pc:spChg chg="mod">
          <ac:chgData name="paul meaney" userId="8f3b41ac-413d-46e0-bc97-8181c95bcdc2" providerId="ADAL" clId="{7D2D018D-6E7D-4781-BED7-F7A5B51F14BD}" dt="2024-05-30T11:52:17.504" v="15989"/>
          <ac:spMkLst>
            <pc:docMk/>
            <pc:sldMk cId="2558648387" sldId="677"/>
            <ac:spMk id="7" creationId="{5C3BF0F1-80B6-4900-690F-205CD4D62B9E}"/>
          </ac:spMkLst>
        </pc:spChg>
        <pc:spChg chg="del">
          <ac:chgData name="paul meaney" userId="8f3b41ac-413d-46e0-bc97-8181c95bcdc2" providerId="ADAL" clId="{7D2D018D-6E7D-4781-BED7-F7A5B51F14BD}" dt="2024-05-30T11:51:50.424" v="15982" actId="478"/>
          <ac:spMkLst>
            <pc:docMk/>
            <pc:sldMk cId="2558648387" sldId="677"/>
            <ac:spMk id="32" creationId="{CB780FCB-9100-8162-F45D-80B4AF545E95}"/>
          </ac:spMkLst>
        </pc:spChg>
        <pc:grpChg chg="add mod">
          <ac:chgData name="paul meaney" userId="8f3b41ac-413d-46e0-bc97-8181c95bcdc2" providerId="ADAL" clId="{7D2D018D-6E7D-4781-BED7-F7A5B51F14BD}" dt="2024-05-30T11:52:20.609" v="15990" actId="1076"/>
          <ac:grpSpMkLst>
            <pc:docMk/>
            <pc:sldMk cId="2558648387" sldId="677"/>
            <ac:grpSpMk id="5" creationId="{B0E9DDA5-33A4-8DE2-339A-AB95EEFE16A1}"/>
          </ac:grpSpMkLst>
        </pc:grpChg>
        <pc:picChg chg="mod">
          <ac:chgData name="paul meaney" userId="8f3b41ac-413d-46e0-bc97-8181c95bcdc2" providerId="ADAL" clId="{7D2D018D-6E7D-4781-BED7-F7A5B51F14BD}" dt="2024-05-30T11:52:17.504" v="15989"/>
          <ac:picMkLst>
            <pc:docMk/>
            <pc:sldMk cId="2558648387" sldId="677"/>
            <ac:picMk id="6" creationId="{3E1FC067-EFC0-F2AF-E8CE-B3F742CD01AC}"/>
          </ac:picMkLst>
        </pc:picChg>
      </pc:sldChg>
      <pc:sldChg chg="modSp add setBg">
        <pc:chgData name="paul meaney" userId="8f3b41ac-413d-46e0-bc97-8181c95bcdc2" providerId="ADAL" clId="{7D2D018D-6E7D-4781-BED7-F7A5B51F14BD}" dt="2024-05-30T11:53:10.088" v="16065" actId="20577"/>
        <pc:sldMkLst>
          <pc:docMk/>
          <pc:sldMk cId="3962608403" sldId="682"/>
        </pc:sldMkLst>
        <pc:graphicFrameChg chg="mod">
          <ac:chgData name="paul meaney" userId="8f3b41ac-413d-46e0-bc97-8181c95bcdc2" providerId="ADAL" clId="{7D2D018D-6E7D-4781-BED7-F7A5B51F14BD}" dt="2024-05-30T11:53:10.088" v="16065" actId="20577"/>
          <ac:graphicFrameMkLst>
            <pc:docMk/>
            <pc:sldMk cId="3962608403" sldId="682"/>
            <ac:graphicFrameMk id="6" creationId="{6E9164AF-5AB9-AA84-9946-A40DA884FD07}"/>
          </ac:graphicFrameMkLst>
        </pc:graphicFrameChg>
      </pc:sldChg>
      <pc:sldChg chg="addSp delSp modSp add mod">
        <pc:chgData name="paul meaney" userId="8f3b41ac-413d-46e0-bc97-8181c95bcdc2" providerId="ADAL" clId="{7D2D018D-6E7D-4781-BED7-F7A5B51F14BD}" dt="2024-05-30T12:07:44.735" v="17025" actId="20577"/>
        <pc:sldMkLst>
          <pc:docMk/>
          <pc:sldMk cId="4038332648" sldId="706"/>
        </pc:sldMkLst>
        <pc:spChg chg="mod">
          <ac:chgData name="paul meaney" userId="8f3b41ac-413d-46e0-bc97-8181c95bcdc2" providerId="ADAL" clId="{7D2D018D-6E7D-4781-BED7-F7A5B51F14BD}" dt="2024-05-30T11:40:52.472" v="15089" actId="20577"/>
          <ac:spMkLst>
            <pc:docMk/>
            <pc:sldMk cId="4038332648" sldId="706"/>
            <ac:spMk id="2" creationId="{D76BDE2B-23BE-C406-E8D0-8490F8C0A9F5}"/>
          </ac:spMkLst>
        </pc:spChg>
        <pc:spChg chg="add mod">
          <ac:chgData name="paul meaney" userId="8f3b41ac-413d-46e0-bc97-8181c95bcdc2" providerId="ADAL" clId="{7D2D018D-6E7D-4781-BED7-F7A5B51F14BD}" dt="2024-05-30T12:07:44.735" v="17025" actId="20577"/>
          <ac:spMkLst>
            <pc:docMk/>
            <pc:sldMk cId="4038332648" sldId="706"/>
            <ac:spMk id="3" creationId="{8065F077-83F6-C0B0-7F96-35814244C074}"/>
          </ac:spMkLst>
        </pc:spChg>
        <pc:spChg chg="add mod">
          <ac:chgData name="paul meaney" userId="8f3b41ac-413d-46e0-bc97-8181c95bcdc2" providerId="ADAL" clId="{7D2D018D-6E7D-4781-BED7-F7A5B51F14BD}" dt="2024-05-30T11:41:53.657" v="15129" actId="14100"/>
          <ac:spMkLst>
            <pc:docMk/>
            <pc:sldMk cId="4038332648" sldId="706"/>
            <ac:spMk id="5" creationId="{105FA399-B228-808F-1A18-BC62D90D4543}"/>
          </ac:spMkLst>
        </pc:spChg>
        <pc:spChg chg="mod">
          <ac:chgData name="paul meaney" userId="8f3b41ac-413d-46e0-bc97-8181c95bcdc2" providerId="ADAL" clId="{7D2D018D-6E7D-4781-BED7-F7A5B51F14BD}" dt="2024-05-30T11:41:03.299" v="15098" actId="14100"/>
          <ac:spMkLst>
            <pc:docMk/>
            <pc:sldMk cId="4038332648" sldId="706"/>
            <ac:spMk id="9" creationId="{27C34D3F-9666-7599-E816-9045B5623FC3}"/>
          </ac:spMkLst>
        </pc:spChg>
        <pc:spChg chg="mod">
          <ac:chgData name="paul meaney" userId="8f3b41ac-413d-46e0-bc97-8181c95bcdc2" providerId="ADAL" clId="{7D2D018D-6E7D-4781-BED7-F7A5B51F14BD}" dt="2024-05-30T11:52:00.912" v="15983"/>
          <ac:spMkLst>
            <pc:docMk/>
            <pc:sldMk cId="4038332648" sldId="706"/>
            <ac:spMk id="12" creationId="{592B6B29-4B11-3635-C969-4B68DEE0C5AB}"/>
          </ac:spMkLst>
        </pc:spChg>
        <pc:spChg chg="mod">
          <ac:chgData name="paul meaney" userId="8f3b41ac-413d-46e0-bc97-8181c95bcdc2" providerId="ADAL" clId="{7D2D018D-6E7D-4781-BED7-F7A5B51F14BD}" dt="2024-05-30T11:41:05.327" v="15099" actId="1076"/>
          <ac:spMkLst>
            <pc:docMk/>
            <pc:sldMk cId="4038332648" sldId="706"/>
            <ac:spMk id="15" creationId="{DDC209C3-B923-3448-BDEA-D5A85AAB1F2A}"/>
          </ac:spMkLst>
        </pc:spChg>
        <pc:spChg chg="del">
          <ac:chgData name="paul meaney" userId="8f3b41ac-413d-46e0-bc97-8181c95bcdc2" providerId="ADAL" clId="{7D2D018D-6E7D-4781-BED7-F7A5B51F14BD}" dt="2024-05-30T11:41:11.632" v="15101" actId="478"/>
          <ac:spMkLst>
            <pc:docMk/>
            <pc:sldMk cId="4038332648" sldId="706"/>
            <ac:spMk id="16" creationId="{1765C135-6171-6941-7B99-F1FFA6966AFB}"/>
          </ac:spMkLst>
        </pc:spChg>
        <pc:spChg chg="del">
          <ac:chgData name="paul meaney" userId="8f3b41ac-413d-46e0-bc97-8181c95bcdc2" providerId="ADAL" clId="{7D2D018D-6E7D-4781-BED7-F7A5B51F14BD}" dt="2024-05-30T11:41:09.320" v="15100" actId="478"/>
          <ac:spMkLst>
            <pc:docMk/>
            <pc:sldMk cId="4038332648" sldId="706"/>
            <ac:spMk id="17" creationId="{70A590ED-D4DC-5E26-BAF0-EC9642687609}"/>
          </ac:spMkLst>
        </pc:spChg>
        <pc:spChg chg="mod">
          <ac:chgData name="paul meaney" userId="8f3b41ac-413d-46e0-bc97-8181c95bcdc2" providerId="ADAL" clId="{7D2D018D-6E7D-4781-BED7-F7A5B51F14BD}" dt="2024-05-30T11:41:40.669" v="15125" actId="1076"/>
          <ac:spMkLst>
            <pc:docMk/>
            <pc:sldMk cId="4038332648" sldId="706"/>
            <ac:spMk id="28" creationId="{CFF13BDE-BF68-46C8-0E91-B841404EAA27}"/>
          </ac:spMkLst>
        </pc:spChg>
        <pc:spChg chg="mod">
          <ac:chgData name="paul meaney" userId="8f3b41ac-413d-46e0-bc97-8181c95bcdc2" providerId="ADAL" clId="{7D2D018D-6E7D-4781-BED7-F7A5B51F14BD}" dt="2024-05-30T11:42:00.712" v="15148" actId="20577"/>
          <ac:spMkLst>
            <pc:docMk/>
            <pc:sldMk cId="4038332648" sldId="706"/>
            <ac:spMk id="29" creationId="{83C5AA25-1ED1-C4F4-9E1F-268D8DEDB95E}"/>
          </ac:spMkLst>
        </pc:spChg>
        <pc:grpChg chg="add mod">
          <ac:chgData name="paul meaney" userId="8f3b41ac-413d-46e0-bc97-8181c95bcdc2" providerId="ADAL" clId="{7D2D018D-6E7D-4781-BED7-F7A5B51F14BD}" dt="2024-05-30T11:52:04.343" v="15985" actId="14100"/>
          <ac:grpSpMkLst>
            <pc:docMk/>
            <pc:sldMk cId="4038332648" sldId="706"/>
            <ac:grpSpMk id="7" creationId="{4C89F468-E70C-8F38-B302-E1355F77F27B}"/>
          </ac:grpSpMkLst>
        </pc:grpChg>
        <pc:picChg chg="mod">
          <ac:chgData name="paul meaney" userId="8f3b41ac-413d-46e0-bc97-8181c95bcdc2" providerId="ADAL" clId="{7D2D018D-6E7D-4781-BED7-F7A5B51F14BD}" dt="2024-05-30T11:52:00.912" v="15983"/>
          <ac:picMkLst>
            <pc:docMk/>
            <pc:sldMk cId="4038332648" sldId="706"/>
            <ac:picMk id="10" creationId="{1C27944F-F6DD-07EB-BA22-4B60E475F1C7}"/>
          </ac:picMkLst>
        </pc:picChg>
      </pc:sldChg>
      <pc:sldChg chg="addSp modSp add mod ord">
        <pc:chgData name="paul meaney" userId="8f3b41ac-413d-46e0-bc97-8181c95bcdc2" providerId="ADAL" clId="{7D2D018D-6E7D-4781-BED7-F7A5B51F14BD}" dt="2024-05-30T11:52:10.363" v="15988" actId="14100"/>
        <pc:sldMkLst>
          <pc:docMk/>
          <pc:sldMk cId="744829278" sldId="707"/>
        </pc:sldMkLst>
        <pc:spChg chg="mod">
          <ac:chgData name="paul meaney" userId="8f3b41ac-413d-46e0-bc97-8181c95bcdc2" providerId="ADAL" clId="{7D2D018D-6E7D-4781-BED7-F7A5B51F14BD}" dt="2024-05-30T11:45:51.273" v="15412" actId="6549"/>
          <ac:spMkLst>
            <pc:docMk/>
            <pc:sldMk cId="744829278" sldId="707"/>
            <ac:spMk id="9" creationId="{27C34D3F-9666-7599-E816-9045B5623FC3}"/>
          </ac:spMkLst>
        </pc:spChg>
        <pc:spChg chg="mod">
          <ac:chgData name="paul meaney" userId="8f3b41ac-413d-46e0-bc97-8181c95bcdc2" providerId="ADAL" clId="{7D2D018D-6E7D-4781-BED7-F7A5B51F14BD}" dt="2024-05-30T11:52:07.248" v="15986"/>
          <ac:spMkLst>
            <pc:docMk/>
            <pc:sldMk cId="744829278" sldId="707"/>
            <ac:spMk id="16" creationId="{F3807AB4-0733-464D-3AB6-0FBE571EBE6E}"/>
          </ac:spMkLst>
        </pc:spChg>
        <pc:grpChg chg="add mod">
          <ac:chgData name="paul meaney" userId="8f3b41ac-413d-46e0-bc97-8181c95bcdc2" providerId="ADAL" clId="{7D2D018D-6E7D-4781-BED7-F7A5B51F14BD}" dt="2024-05-30T11:52:10.363" v="15988" actId="14100"/>
          <ac:grpSpMkLst>
            <pc:docMk/>
            <pc:sldMk cId="744829278" sldId="707"/>
            <ac:grpSpMk id="7" creationId="{797D4068-71CE-1947-8DE9-48E78ABB7C98}"/>
          </ac:grpSpMkLst>
        </pc:grpChg>
        <pc:picChg chg="mod">
          <ac:chgData name="paul meaney" userId="8f3b41ac-413d-46e0-bc97-8181c95bcdc2" providerId="ADAL" clId="{7D2D018D-6E7D-4781-BED7-F7A5B51F14BD}" dt="2024-05-30T11:52:07.248" v="15986"/>
          <ac:picMkLst>
            <pc:docMk/>
            <pc:sldMk cId="744829278" sldId="707"/>
            <ac:picMk id="12" creationId="{F6506320-8637-75EC-26A5-0798DE851FB4}"/>
          </ac:picMkLst>
        </pc:picChg>
      </pc:sldChg>
      <pc:sldChg chg="add">
        <pc:chgData name="paul meaney" userId="8f3b41ac-413d-46e0-bc97-8181c95bcdc2" providerId="ADAL" clId="{7D2D018D-6E7D-4781-BED7-F7A5B51F14BD}" dt="2024-05-30T11:37:39.981" v="15023"/>
        <pc:sldMkLst>
          <pc:docMk/>
          <pc:sldMk cId="3242279144" sldId="709"/>
        </pc:sldMkLst>
      </pc:sldChg>
      <pc:sldChg chg="modSp add mod">
        <pc:chgData name="paul meaney" userId="8f3b41ac-413d-46e0-bc97-8181c95bcdc2" providerId="ADAL" clId="{7D2D018D-6E7D-4781-BED7-F7A5B51F14BD}" dt="2024-05-30T12:43:12.920" v="17292" actId="20577"/>
        <pc:sldMkLst>
          <pc:docMk/>
          <pc:sldMk cId="3706869439" sldId="710"/>
        </pc:sldMkLst>
        <pc:spChg chg="mod">
          <ac:chgData name="paul meaney" userId="8f3b41ac-413d-46e0-bc97-8181c95bcdc2" providerId="ADAL" clId="{7D2D018D-6E7D-4781-BED7-F7A5B51F14BD}" dt="2024-05-30T11:47:57.859" v="15503" actId="6549"/>
          <ac:spMkLst>
            <pc:docMk/>
            <pc:sldMk cId="3706869439" sldId="710"/>
            <ac:spMk id="2" creationId="{83FFC781-5D18-4B1C-AC94-EFD027B50181}"/>
          </ac:spMkLst>
        </pc:spChg>
        <pc:graphicFrameChg chg="mod">
          <ac:chgData name="paul meaney" userId="8f3b41ac-413d-46e0-bc97-8181c95bcdc2" providerId="ADAL" clId="{7D2D018D-6E7D-4781-BED7-F7A5B51F14BD}" dt="2024-05-30T12:43:12.920" v="17292" actId="20577"/>
          <ac:graphicFrameMkLst>
            <pc:docMk/>
            <pc:sldMk cId="3706869439" sldId="710"/>
            <ac:graphicFrameMk id="6" creationId="{8A4EF4A3-94D5-4C03-96B6-7FD910D34804}"/>
          </ac:graphicFrameMkLst>
        </pc:graphicFrameChg>
      </pc:sldChg>
      <pc:sldChg chg="modSp add mod">
        <pc:chgData name="paul meaney" userId="8f3b41ac-413d-46e0-bc97-8181c95bcdc2" providerId="ADAL" clId="{7D2D018D-6E7D-4781-BED7-F7A5B51F14BD}" dt="2024-05-30T14:19:51.980" v="17430" actId="20577"/>
        <pc:sldMkLst>
          <pc:docMk/>
          <pc:sldMk cId="563898167" sldId="713"/>
        </pc:sldMkLst>
        <pc:spChg chg="mod">
          <ac:chgData name="paul meaney" userId="8f3b41ac-413d-46e0-bc97-8181c95bcdc2" providerId="ADAL" clId="{7D2D018D-6E7D-4781-BED7-F7A5B51F14BD}" dt="2024-05-30T14:19:43.285" v="17417" actId="20577"/>
          <ac:spMkLst>
            <pc:docMk/>
            <pc:sldMk cId="563898167" sldId="713"/>
            <ac:spMk id="2" creationId="{83FFC781-5D18-4B1C-AC94-EFD027B50181}"/>
          </ac:spMkLst>
        </pc:spChg>
        <pc:graphicFrameChg chg="mod">
          <ac:chgData name="paul meaney" userId="8f3b41ac-413d-46e0-bc97-8181c95bcdc2" providerId="ADAL" clId="{7D2D018D-6E7D-4781-BED7-F7A5B51F14BD}" dt="2024-05-30T14:19:51.980" v="17430" actId="20577"/>
          <ac:graphicFrameMkLst>
            <pc:docMk/>
            <pc:sldMk cId="563898167" sldId="713"/>
            <ac:graphicFrameMk id="6" creationId="{8A4EF4A3-94D5-4C03-96B6-7FD910D34804}"/>
          </ac:graphicFrameMkLst>
        </pc:graphicFrameChg>
      </pc:sldChg>
      <pc:sldChg chg="add del">
        <pc:chgData name="paul meaney" userId="8f3b41ac-413d-46e0-bc97-8181c95bcdc2" providerId="ADAL" clId="{7D2D018D-6E7D-4781-BED7-F7A5B51F14BD}" dt="2024-05-30T11:40:47.692" v="15081" actId="47"/>
        <pc:sldMkLst>
          <pc:docMk/>
          <pc:sldMk cId="3853110904" sldId="713"/>
        </pc:sldMkLst>
      </pc:sldChg>
      <pc:sldChg chg="modSp">
        <pc:chgData name="paul meaney" userId="8f3b41ac-413d-46e0-bc97-8181c95bcdc2" providerId="ADAL" clId="{7D2D018D-6E7D-4781-BED7-F7A5B51F14BD}" dt="2024-05-30T15:16:20.746" v="17900" actId="20577"/>
        <pc:sldMkLst>
          <pc:docMk/>
          <pc:sldMk cId="730368164" sldId="1067"/>
        </pc:sldMkLst>
        <pc:graphicFrameChg chg="mod">
          <ac:chgData name="paul meaney" userId="8f3b41ac-413d-46e0-bc97-8181c95bcdc2" providerId="ADAL" clId="{7D2D018D-6E7D-4781-BED7-F7A5B51F14BD}" dt="2024-05-30T15:16:20.746" v="17900" actId="20577"/>
          <ac:graphicFrameMkLst>
            <pc:docMk/>
            <pc:sldMk cId="730368164" sldId="1067"/>
            <ac:graphicFrameMk id="6" creationId="{12AFF6FB-4C5E-0942-B615-D5E66362A6EC}"/>
          </ac:graphicFrameMkLst>
        </pc:graphicFrameChg>
      </pc:sldChg>
      <pc:sldChg chg="modSp add setBg">
        <pc:chgData name="paul meaney" userId="8f3b41ac-413d-46e0-bc97-8181c95bcdc2" providerId="ADAL" clId="{7D2D018D-6E7D-4781-BED7-F7A5B51F14BD}" dt="2024-05-30T15:06:23.020" v="17452" actId="20577"/>
        <pc:sldMkLst>
          <pc:docMk/>
          <pc:sldMk cId="598760421" sldId="1074"/>
        </pc:sldMkLst>
        <pc:graphicFrameChg chg="mod">
          <ac:chgData name="paul meaney" userId="8f3b41ac-413d-46e0-bc97-8181c95bcdc2" providerId="ADAL" clId="{7D2D018D-6E7D-4781-BED7-F7A5B51F14BD}" dt="2024-05-30T15:06:23.020" v="17452" actId="20577"/>
          <ac:graphicFrameMkLst>
            <pc:docMk/>
            <pc:sldMk cId="598760421" sldId="1074"/>
            <ac:graphicFrameMk id="6" creationId="{BE481681-70C4-DBD2-C514-9B54622707FA}"/>
          </ac:graphicFrameMkLst>
        </pc:graphicFrameChg>
      </pc:sldChg>
      <pc:sldChg chg="modSp add mod setBg">
        <pc:chgData name="paul meaney" userId="8f3b41ac-413d-46e0-bc97-8181c95bcdc2" providerId="ADAL" clId="{7D2D018D-6E7D-4781-BED7-F7A5B51F14BD}" dt="2024-05-30T15:07:07.730" v="17486" actId="20577"/>
        <pc:sldMkLst>
          <pc:docMk/>
          <pc:sldMk cId="456917952" sldId="1087"/>
        </pc:sldMkLst>
        <pc:spChg chg="mod">
          <ac:chgData name="paul meaney" userId="8f3b41ac-413d-46e0-bc97-8181c95bcdc2" providerId="ADAL" clId="{7D2D018D-6E7D-4781-BED7-F7A5B51F14BD}" dt="2024-05-30T15:06:32.329" v="17467" actId="20577"/>
          <ac:spMkLst>
            <pc:docMk/>
            <pc:sldMk cId="456917952" sldId="1087"/>
            <ac:spMk id="2" creationId="{789FD873-1740-B3FB-FE11-23DA62A49DB8}"/>
          </ac:spMkLst>
        </pc:spChg>
        <pc:graphicFrameChg chg="mod">
          <ac:chgData name="paul meaney" userId="8f3b41ac-413d-46e0-bc97-8181c95bcdc2" providerId="ADAL" clId="{7D2D018D-6E7D-4781-BED7-F7A5B51F14BD}" dt="2024-05-30T15:07:07.730" v="17486" actId="20577"/>
          <ac:graphicFrameMkLst>
            <pc:docMk/>
            <pc:sldMk cId="456917952" sldId="1087"/>
            <ac:graphicFrameMk id="6" creationId="{43A8A6EA-ADEE-06F1-3C64-B5CF1AFE21AD}"/>
          </ac:graphicFrameMkLst>
        </pc:graphicFrameChg>
      </pc:sldChg>
      <pc:sldChg chg="modSp add setBg">
        <pc:chgData name="paul meaney" userId="8f3b41ac-413d-46e0-bc97-8181c95bcdc2" providerId="ADAL" clId="{7D2D018D-6E7D-4781-BED7-F7A5B51F14BD}" dt="2024-05-30T12:07:57.448" v="17036" actId="20577"/>
        <pc:sldMkLst>
          <pc:docMk/>
          <pc:sldMk cId="2610710986" sldId="1098"/>
        </pc:sldMkLst>
        <pc:graphicFrameChg chg="mod">
          <ac:chgData name="paul meaney" userId="8f3b41ac-413d-46e0-bc97-8181c95bcdc2" providerId="ADAL" clId="{7D2D018D-6E7D-4781-BED7-F7A5B51F14BD}" dt="2024-05-30T12:07:57.448" v="17036" actId="20577"/>
          <ac:graphicFrameMkLst>
            <pc:docMk/>
            <pc:sldMk cId="2610710986" sldId="1098"/>
            <ac:graphicFrameMk id="6" creationId="{E2F57CE4-A146-98F4-FFC7-17238BE44FEB}"/>
          </ac:graphicFrameMkLst>
        </pc:graphicFrameChg>
      </pc:sldChg>
      <pc:sldChg chg="add setBg">
        <pc:chgData name="paul meaney" userId="8f3b41ac-413d-46e0-bc97-8181c95bcdc2" providerId="ADAL" clId="{7D2D018D-6E7D-4781-BED7-F7A5B51F14BD}" dt="2024-05-30T11:37:39.981" v="15023"/>
        <pc:sldMkLst>
          <pc:docMk/>
          <pc:sldMk cId="4114639644" sldId="1099"/>
        </pc:sldMkLst>
      </pc:sldChg>
      <pc:sldChg chg="modSp">
        <pc:chgData name="paul meaney" userId="8f3b41ac-413d-46e0-bc97-8181c95bcdc2" providerId="ADAL" clId="{7D2D018D-6E7D-4781-BED7-F7A5B51F14BD}" dt="2024-05-29T15:44:05.658" v="10" actId="20577"/>
        <pc:sldMkLst>
          <pc:docMk/>
          <pc:sldMk cId="1393632131" sldId="1130"/>
        </pc:sldMkLst>
        <pc:spChg chg="mod">
          <ac:chgData name="paul meaney" userId="8f3b41ac-413d-46e0-bc97-8181c95bcdc2" providerId="ADAL" clId="{7D2D018D-6E7D-4781-BED7-F7A5B51F14BD}" dt="2024-05-29T15:44:05.658" v="10" actId="20577"/>
          <ac:spMkLst>
            <pc:docMk/>
            <pc:sldMk cId="1393632131" sldId="1130"/>
            <ac:spMk id="2" creationId="{00000000-0000-0000-0000-000000000000}"/>
          </ac:spMkLst>
        </pc:spChg>
      </pc:sldChg>
      <pc:sldChg chg="modSp mod">
        <pc:chgData name="paul meaney" userId="8f3b41ac-413d-46e0-bc97-8181c95bcdc2" providerId="ADAL" clId="{7D2D018D-6E7D-4781-BED7-F7A5B51F14BD}" dt="2024-05-29T15:45:18.448" v="27" actId="798"/>
        <pc:sldMkLst>
          <pc:docMk/>
          <pc:sldMk cId="3324909653" sldId="1131"/>
        </pc:sldMkLst>
        <pc:graphicFrameChg chg="mod modGraphic">
          <ac:chgData name="paul meaney" userId="8f3b41ac-413d-46e0-bc97-8181c95bcdc2" providerId="ADAL" clId="{7D2D018D-6E7D-4781-BED7-F7A5B51F14BD}" dt="2024-05-29T15:45:18.448" v="27" actId="798"/>
          <ac:graphicFrameMkLst>
            <pc:docMk/>
            <pc:sldMk cId="3324909653" sldId="1131"/>
            <ac:graphicFrameMk id="5" creationId="{A89DD026-4768-03CE-DA60-2511582ACC6C}"/>
          </ac:graphicFrameMkLst>
        </pc:graphicFrameChg>
      </pc:sldChg>
      <pc:sldChg chg="modSp mod">
        <pc:chgData name="paul meaney" userId="8f3b41ac-413d-46e0-bc97-8181c95bcdc2" providerId="ADAL" clId="{7D2D018D-6E7D-4781-BED7-F7A5B51F14BD}" dt="2024-05-29T15:46:36.803" v="154" actId="20577"/>
        <pc:sldMkLst>
          <pc:docMk/>
          <pc:sldMk cId="1297493448" sldId="1137"/>
        </pc:sldMkLst>
        <pc:spChg chg="mod">
          <ac:chgData name="paul meaney" userId="8f3b41ac-413d-46e0-bc97-8181c95bcdc2" providerId="ADAL" clId="{7D2D018D-6E7D-4781-BED7-F7A5B51F14BD}" dt="2024-05-29T15:46:36.803" v="154" actId="20577"/>
          <ac:spMkLst>
            <pc:docMk/>
            <pc:sldMk cId="1297493448" sldId="1137"/>
            <ac:spMk id="5" creationId="{CDB49D71-E3AB-464B-95A8-417A11D7B349}"/>
          </ac:spMkLst>
        </pc:spChg>
      </pc:sldChg>
      <pc:sldChg chg="del">
        <pc:chgData name="paul meaney" userId="8f3b41ac-413d-46e0-bc97-8181c95bcdc2" providerId="ADAL" clId="{7D2D018D-6E7D-4781-BED7-F7A5B51F14BD}" dt="2024-05-30T11:16:33.875" v="13495" actId="47"/>
        <pc:sldMkLst>
          <pc:docMk/>
          <pc:sldMk cId="1368301109" sldId="1138"/>
        </pc:sldMkLst>
      </pc:sldChg>
      <pc:sldChg chg="del">
        <pc:chgData name="paul meaney" userId="8f3b41ac-413d-46e0-bc97-8181c95bcdc2" providerId="ADAL" clId="{7D2D018D-6E7D-4781-BED7-F7A5B51F14BD}" dt="2024-05-30T11:16:52.784" v="13523" actId="47"/>
        <pc:sldMkLst>
          <pc:docMk/>
          <pc:sldMk cId="2812219909" sldId="1140"/>
        </pc:sldMkLst>
      </pc:sldChg>
      <pc:sldChg chg="del">
        <pc:chgData name="paul meaney" userId="8f3b41ac-413d-46e0-bc97-8181c95bcdc2" providerId="ADAL" clId="{7D2D018D-6E7D-4781-BED7-F7A5B51F14BD}" dt="2024-05-30T11:16:56.575" v="13534" actId="47"/>
        <pc:sldMkLst>
          <pc:docMk/>
          <pc:sldMk cId="2589350744" sldId="1142"/>
        </pc:sldMkLst>
      </pc:sldChg>
      <pc:sldChg chg="del">
        <pc:chgData name="paul meaney" userId="8f3b41ac-413d-46e0-bc97-8181c95bcdc2" providerId="ADAL" clId="{7D2D018D-6E7D-4781-BED7-F7A5B51F14BD}" dt="2024-05-30T11:16:57.228" v="13536" actId="47"/>
        <pc:sldMkLst>
          <pc:docMk/>
          <pc:sldMk cId="3781073368" sldId="1143"/>
        </pc:sldMkLst>
      </pc:sldChg>
      <pc:sldChg chg="del">
        <pc:chgData name="paul meaney" userId="8f3b41ac-413d-46e0-bc97-8181c95bcdc2" providerId="ADAL" clId="{7D2D018D-6E7D-4781-BED7-F7A5B51F14BD}" dt="2024-05-30T11:16:59.149" v="13539" actId="47"/>
        <pc:sldMkLst>
          <pc:docMk/>
          <pc:sldMk cId="2757258924" sldId="1144"/>
        </pc:sldMkLst>
      </pc:sldChg>
      <pc:sldChg chg="del">
        <pc:chgData name="paul meaney" userId="8f3b41ac-413d-46e0-bc97-8181c95bcdc2" providerId="ADAL" clId="{7D2D018D-6E7D-4781-BED7-F7A5B51F14BD}" dt="2024-05-30T11:16:59.346" v="13540" actId="47"/>
        <pc:sldMkLst>
          <pc:docMk/>
          <pc:sldMk cId="3306772483" sldId="1145"/>
        </pc:sldMkLst>
      </pc:sldChg>
      <pc:sldChg chg="del">
        <pc:chgData name="paul meaney" userId="8f3b41ac-413d-46e0-bc97-8181c95bcdc2" providerId="ADAL" clId="{7D2D018D-6E7D-4781-BED7-F7A5B51F14BD}" dt="2024-05-30T11:16:56.421" v="13533" actId="47"/>
        <pc:sldMkLst>
          <pc:docMk/>
          <pc:sldMk cId="3476727136" sldId="1477"/>
        </pc:sldMkLst>
      </pc:sldChg>
      <pc:sldChg chg="del">
        <pc:chgData name="paul meaney" userId="8f3b41ac-413d-46e0-bc97-8181c95bcdc2" providerId="ADAL" clId="{7D2D018D-6E7D-4781-BED7-F7A5B51F14BD}" dt="2024-05-30T11:16:55.972" v="13532" actId="47"/>
        <pc:sldMkLst>
          <pc:docMk/>
          <pc:sldMk cId="3329140355" sldId="1484"/>
        </pc:sldMkLst>
      </pc:sldChg>
      <pc:sldChg chg="del">
        <pc:chgData name="paul meaney" userId="8f3b41ac-413d-46e0-bc97-8181c95bcdc2" providerId="ADAL" clId="{7D2D018D-6E7D-4781-BED7-F7A5B51F14BD}" dt="2024-05-30T11:17:02.459" v="13548" actId="47"/>
        <pc:sldMkLst>
          <pc:docMk/>
          <pc:sldMk cId="3677689344" sldId="1487"/>
        </pc:sldMkLst>
      </pc:sldChg>
      <pc:sldChg chg="del">
        <pc:chgData name="paul meaney" userId="8f3b41ac-413d-46e0-bc97-8181c95bcdc2" providerId="ADAL" clId="{7D2D018D-6E7D-4781-BED7-F7A5B51F14BD}" dt="2024-05-30T11:17:06.154" v="13555" actId="47"/>
        <pc:sldMkLst>
          <pc:docMk/>
          <pc:sldMk cId="2033636194" sldId="1488"/>
        </pc:sldMkLst>
      </pc:sldChg>
      <pc:sldChg chg="addSp delSp modSp add mod modAnim">
        <pc:chgData name="paul meaney" userId="8f3b41ac-413d-46e0-bc97-8181c95bcdc2" providerId="ADAL" clId="{7D2D018D-6E7D-4781-BED7-F7A5B51F14BD}" dt="2024-05-30T09:18:23.627" v="4643" actId="20577"/>
        <pc:sldMkLst>
          <pc:docMk/>
          <pc:sldMk cId="1695614304" sldId="1509"/>
        </pc:sldMkLst>
        <pc:spChg chg="mod">
          <ac:chgData name="paul meaney" userId="8f3b41ac-413d-46e0-bc97-8181c95bcdc2" providerId="ADAL" clId="{7D2D018D-6E7D-4781-BED7-F7A5B51F14BD}" dt="2024-05-30T09:12:47.559" v="4115" actId="20577"/>
          <ac:spMkLst>
            <pc:docMk/>
            <pc:sldMk cId="1695614304" sldId="1509"/>
            <ac:spMk id="2" creationId="{EAFDE5D8-A1F8-A84B-C470-825BDAC99E5D}"/>
          </ac:spMkLst>
        </pc:spChg>
        <pc:spChg chg="mod">
          <ac:chgData name="paul meaney" userId="8f3b41ac-413d-46e0-bc97-8181c95bcdc2" providerId="ADAL" clId="{7D2D018D-6E7D-4781-BED7-F7A5B51F14BD}" dt="2024-05-30T09:13:37.520" v="4189" actId="1076"/>
          <ac:spMkLst>
            <pc:docMk/>
            <pc:sldMk cId="1695614304" sldId="1509"/>
            <ac:spMk id="7" creationId="{7DF00E6D-10C9-90B4-72B3-1F8754408881}"/>
          </ac:spMkLst>
        </pc:spChg>
        <pc:spChg chg="mod">
          <ac:chgData name="paul meaney" userId="8f3b41ac-413d-46e0-bc97-8181c95bcdc2" providerId="ADAL" clId="{7D2D018D-6E7D-4781-BED7-F7A5B51F14BD}" dt="2024-05-30T09:11:32.786" v="4045" actId="14100"/>
          <ac:spMkLst>
            <pc:docMk/>
            <pc:sldMk cId="1695614304" sldId="1509"/>
            <ac:spMk id="9" creationId="{A6213191-09A3-8276-113E-651953B39E30}"/>
          </ac:spMkLst>
        </pc:spChg>
        <pc:spChg chg="del">
          <ac:chgData name="paul meaney" userId="8f3b41ac-413d-46e0-bc97-8181c95bcdc2" providerId="ADAL" clId="{7D2D018D-6E7D-4781-BED7-F7A5B51F14BD}" dt="2024-05-30T09:09:33.353" v="3978" actId="478"/>
          <ac:spMkLst>
            <pc:docMk/>
            <pc:sldMk cId="1695614304" sldId="1509"/>
            <ac:spMk id="10" creationId="{EEF88A3F-EC73-98B5-8BFA-8212779BFBC3}"/>
          </ac:spMkLst>
        </pc:spChg>
        <pc:spChg chg="add del mod">
          <ac:chgData name="paul meaney" userId="8f3b41ac-413d-46e0-bc97-8181c95bcdc2" providerId="ADAL" clId="{7D2D018D-6E7D-4781-BED7-F7A5B51F14BD}" dt="2024-05-30T09:10:16.656" v="4010" actId="478"/>
          <ac:spMkLst>
            <pc:docMk/>
            <pc:sldMk cId="1695614304" sldId="1509"/>
            <ac:spMk id="11" creationId="{4F01A0D2-E5A6-538A-FD7E-10E5E9E0133C}"/>
          </ac:spMkLst>
        </pc:spChg>
        <pc:spChg chg="add mod">
          <ac:chgData name="paul meaney" userId="8f3b41ac-413d-46e0-bc97-8181c95bcdc2" providerId="ADAL" clId="{7D2D018D-6E7D-4781-BED7-F7A5B51F14BD}" dt="2024-05-30T09:11:22.511" v="4042" actId="1076"/>
          <ac:spMkLst>
            <pc:docMk/>
            <pc:sldMk cId="1695614304" sldId="1509"/>
            <ac:spMk id="12" creationId="{94F03AD3-573D-F057-B012-D3C773626018}"/>
          </ac:spMkLst>
        </pc:spChg>
        <pc:spChg chg="add mod">
          <ac:chgData name="paul meaney" userId="8f3b41ac-413d-46e0-bc97-8181c95bcdc2" providerId="ADAL" clId="{7D2D018D-6E7D-4781-BED7-F7A5B51F14BD}" dt="2024-05-30T09:11:22.511" v="4042" actId="1076"/>
          <ac:spMkLst>
            <pc:docMk/>
            <pc:sldMk cId="1695614304" sldId="1509"/>
            <ac:spMk id="13" creationId="{17BE58B9-64D4-ECD6-0D3A-BA2DF032385E}"/>
          </ac:spMkLst>
        </pc:spChg>
        <pc:spChg chg="add mod">
          <ac:chgData name="paul meaney" userId="8f3b41ac-413d-46e0-bc97-8181c95bcdc2" providerId="ADAL" clId="{7D2D018D-6E7D-4781-BED7-F7A5B51F14BD}" dt="2024-05-30T09:11:22.511" v="4042" actId="1076"/>
          <ac:spMkLst>
            <pc:docMk/>
            <pc:sldMk cId="1695614304" sldId="1509"/>
            <ac:spMk id="15" creationId="{01197510-A635-6C78-F486-8BCE13190638}"/>
          </ac:spMkLst>
        </pc:spChg>
        <pc:spChg chg="del mod">
          <ac:chgData name="paul meaney" userId="8f3b41ac-413d-46e0-bc97-8181c95bcdc2" providerId="ADAL" clId="{7D2D018D-6E7D-4781-BED7-F7A5B51F14BD}" dt="2024-05-30T09:11:15.226" v="4041" actId="478"/>
          <ac:spMkLst>
            <pc:docMk/>
            <pc:sldMk cId="1695614304" sldId="1509"/>
            <ac:spMk id="16" creationId="{0C82A06B-AB60-F58A-8365-00BB53EF113C}"/>
          </ac:spMkLst>
        </pc:spChg>
        <pc:spChg chg="mod">
          <ac:chgData name="paul meaney" userId="8f3b41ac-413d-46e0-bc97-8181c95bcdc2" providerId="ADAL" clId="{7D2D018D-6E7D-4781-BED7-F7A5B51F14BD}" dt="2024-05-30T09:13:53.006" v="4196" actId="1076"/>
          <ac:spMkLst>
            <pc:docMk/>
            <pc:sldMk cId="1695614304" sldId="1509"/>
            <ac:spMk id="17" creationId="{24F00B01-4241-E7EF-65E9-84360876DC4A}"/>
          </ac:spMkLst>
        </pc:spChg>
        <pc:spChg chg="mod">
          <ac:chgData name="paul meaney" userId="8f3b41ac-413d-46e0-bc97-8181c95bcdc2" providerId="ADAL" clId="{7D2D018D-6E7D-4781-BED7-F7A5B51F14BD}" dt="2024-05-30T09:13:50.352" v="4195" actId="1076"/>
          <ac:spMkLst>
            <pc:docMk/>
            <pc:sldMk cId="1695614304" sldId="1509"/>
            <ac:spMk id="18" creationId="{F15B9E46-5A85-1C28-E878-0BB33247AB01}"/>
          </ac:spMkLst>
        </pc:spChg>
        <pc:spChg chg="add mod">
          <ac:chgData name="paul meaney" userId="8f3b41ac-413d-46e0-bc97-8181c95bcdc2" providerId="ADAL" clId="{7D2D018D-6E7D-4781-BED7-F7A5B51F14BD}" dt="2024-05-30T09:12:05.304" v="4059" actId="14100"/>
          <ac:spMkLst>
            <pc:docMk/>
            <pc:sldMk cId="1695614304" sldId="1509"/>
            <ac:spMk id="19" creationId="{1DB5C1E1-68BA-4669-11B6-5E616FB2E5E7}"/>
          </ac:spMkLst>
        </pc:spChg>
        <pc:spChg chg="add mod">
          <ac:chgData name="paul meaney" userId="8f3b41ac-413d-46e0-bc97-8181c95bcdc2" providerId="ADAL" clId="{7D2D018D-6E7D-4781-BED7-F7A5B51F14BD}" dt="2024-05-30T09:12:26.332" v="4095" actId="1076"/>
          <ac:spMkLst>
            <pc:docMk/>
            <pc:sldMk cId="1695614304" sldId="1509"/>
            <ac:spMk id="20" creationId="{707CE881-33AA-0133-6B1D-FDA8BB831ECC}"/>
          </ac:spMkLst>
        </pc:spChg>
        <pc:spChg chg="mod">
          <ac:chgData name="paul meaney" userId="8f3b41ac-413d-46e0-bc97-8181c95bcdc2" providerId="ADAL" clId="{7D2D018D-6E7D-4781-BED7-F7A5B51F14BD}" dt="2024-05-30T09:11:22.511" v="4042" actId="1076"/>
          <ac:spMkLst>
            <pc:docMk/>
            <pc:sldMk cId="1695614304" sldId="1509"/>
            <ac:spMk id="22" creationId="{3740CA56-85B2-2B9E-8C21-BB4D712F956D}"/>
          </ac:spMkLst>
        </pc:spChg>
        <pc:spChg chg="mod">
          <ac:chgData name="paul meaney" userId="8f3b41ac-413d-46e0-bc97-8181c95bcdc2" providerId="ADAL" clId="{7D2D018D-6E7D-4781-BED7-F7A5B51F14BD}" dt="2024-05-30T09:11:22.511" v="4042" actId="1076"/>
          <ac:spMkLst>
            <pc:docMk/>
            <pc:sldMk cId="1695614304" sldId="1509"/>
            <ac:spMk id="23" creationId="{B15C3A32-E428-2CF4-D2A4-70FDE9A6FF43}"/>
          </ac:spMkLst>
        </pc:spChg>
        <pc:spChg chg="mod">
          <ac:chgData name="paul meaney" userId="8f3b41ac-413d-46e0-bc97-8181c95bcdc2" providerId="ADAL" clId="{7D2D018D-6E7D-4781-BED7-F7A5B51F14BD}" dt="2024-05-30T09:11:43.129" v="4049" actId="14100"/>
          <ac:spMkLst>
            <pc:docMk/>
            <pc:sldMk cId="1695614304" sldId="1509"/>
            <ac:spMk id="24" creationId="{2D321A94-A3F2-3309-2BC6-1B6F46BF006E}"/>
          </ac:spMkLst>
        </pc:spChg>
        <pc:spChg chg="del">
          <ac:chgData name="paul meaney" userId="8f3b41ac-413d-46e0-bc97-8181c95bcdc2" providerId="ADAL" clId="{7D2D018D-6E7D-4781-BED7-F7A5B51F14BD}" dt="2024-05-30T09:10:08.306" v="4007" actId="478"/>
          <ac:spMkLst>
            <pc:docMk/>
            <pc:sldMk cId="1695614304" sldId="1509"/>
            <ac:spMk id="25" creationId="{FACF24F9-9A2A-11F4-CC0F-8824F7EE15BE}"/>
          </ac:spMkLst>
        </pc:spChg>
        <pc:spChg chg="mod">
          <ac:chgData name="paul meaney" userId="8f3b41ac-413d-46e0-bc97-8181c95bcdc2" providerId="ADAL" clId="{7D2D018D-6E7D-4781-BED7-F7A5B51F14BD}" dt="2024-05-30T09:13:46.955" v="4194" actId="1076"/>
          <ac:spMkLst>
            <pc:docMk/>
            <pc:sldMk cId="1695614304" sldId="1509"/>
            <ac:spMk id="26" creationId="{45D611D1-76A5-1C7C-9224-0D58D5E5E748}"/>
          </ac:spMkLst>
        </pc:spChg>
        <pc:spChg chg="del">
          <ac:chgData name="paul meaney" userId="8f3b41ac-413d-46e0-bc97-8181c95bcdc2" providerId="ADAL" clId="{7D2D018D-6E7D-4781-BED7-F7A5B51F14BD}" dt="2024-05-30T09:10:09.330" v="4008" actId="478"/>
          <ac:spMkLst>
            <pc:docMk/>
            <pc:sldMk cId="1695614304" sldId="1509"/>
            <ac:spMk id="27" creationId="{BE7D8393-F90F-7611-3E64-A63B5326C9D2}"/>
          </ac:spMkLst>
        </pc:spChg>
        <pc:spChg chg="del mod">
          <ac:chgData name="paul meaney" userId="8f3b41ac-413d-46e0-bc97-8181c95bcdc2" providerId="ADAL" clId="{7D2D018D-6E7D-4781-BED7-F7A5B51F14BD}" dt="2024-05-30T09:10:40.410" v="4027" actId="478"/>
          <ac:spMkLst>
            <pc:docMk/>
            <pc:sldMk cId="1695614304" sldId="1509"/>
            <ac:spMk id="28" creationId="{FE9C69D8-9C53-A584-E94D-EADB03D51D92}"/>
          </ac:spMkLst>
        </pc:spChg>
        <pc:spChg chg="del mod">
          <ac:chgData name="paul meaney" userId="8f3b41ac-413d-46e0-bc97-8181c95bcdc2" providerId="ADAL" clId="{7D2D018D-6E7D-4781-BED7-F7A5B51F14BD}" dt="2024-05-30T09:10:41.272" v="4028" actId="478"/>
          <ac:spMkLst>
            <pc:docMk/>
            <pc:sldMk cId="1695614304" sldId="1509"/>
            <ac:spMk id="29" creationId="{1FBE68C1-DE0C-8A8F-F899-81B5C1625EF0}"/>
          </ac:spMkLst>
        </pc:spChg>
        <pc:spChg chg="del mod">
          <ac:chgData name="paul meaney" userId="8f3b41ac-413d-46e0-bc97-8181c95bcdc2" providerId="ADAL" clId="{7D2D018D-6E7D-4781-BED7-F7A5B51F14BD}" dt="2024-05-30T09:10:41.858" v="4029" actId="478"/>
          <ac:spMkLst>
            <pc:docMk/>
            <pc:sldMk cId="1695614304" sldId="1509"/>
            <ac:spMk id="30" creationId="{ABC3F0F5-A5F7-BC76-A857-FC06DEF88E51}"/>
          </ac:spMkLst>
        </pc:spChg>
        <pc:spChg chg="mod">
          <ac:chgData name="paul meaney" userId="8f3b41ac-413d-46e0-bc97-8181c95bcdc2" providerId="ADAL" clId="{7D2D018D-6E7D-4781-BED7-F7A5B51F14BD}" dt="2024-05-30T09:13:02.736" v="4116"/>
          <ac:spMkLst>
            <pc:docMk/>
            <pc:sldMk cId="1695614304" sldId="1509"/>
            <ac:spMk id="35" creationId="{5C0E56FA-2CD1-FBCA-306C-F3A0994EC65D}"/>
          </ac:spMkLst>
        </pc:spChg>
        <pc:spChg chg="add mod">
          <ac:chgData name="paul meaney" userId="8f3b41ac-413d-46e0-bc97-8181c95bcdc2" providerId="ADAL" clId="{7D2D018D-6E7D-4781-BED7-F7A5B51F14BD}" dt="2024-05-30T09:13:25.110" v="4185" actId="1076"/>
          <ac:spMkLst>
            <pc:docMk/>
            <pc:sldMk cId="1695614304" sldId="1509"/>
            <ac:spMk id="36" creationId="{4CFFAA63-4DEF-9C9D-23F5-619DB20BE37A}"/>
          </ac:spMkLst>
        </pc:spChg>
        <pc:spChg chg="mod">
          <ac:chgData name="paul meaney" userId="8f3b41ac-413d-46e0-bc97-8181c95bcdc2" providerId="ADAL" clId="{7D2D018D-6E7D-4781-BED7-F7A5B51F14BD}" dt="2024-05-30T09:18:15.042" v="4611"/>
          <ac:spMkLst>
            <pc:docMk/>
            <pc:sldMk cId="1695614304" sldId="1509"/>
            <ac:spMk id="38" creationId="{A0E14BF7-0C06-9B7F-4A02-2B1F31B1E1CD}"/>
          </ac:spMkLst>
        </pc:spChg>
        <pc:spChg chg="mod">
          <ac:chgData name="paul meaney" userId="8f3b41ac-413d-46e0-bc97-8181c95bcdc2" providerId="ADAL" clId="{7D2D018D-6E7D-4781-BED7-F7A5B51F14BD}" dt="2024-05-30T09:18:23.627" v="4643" actId="20577"/>
          <ac:spMkLst>
            <pc:docMk/>
            <pc:sldMk cId="1695614304" sldId="1509"/>
            <ac:spMk id="39" creationId="{D18675B2-AA16-903B-CC9A-84B27A5B0542}"/>
          </ac:spMkLst>
        </pc:spChg>
        <pc:grpChg chg="add mod">
          <ac:chgData name="paul meaney" userId="8f3b41ac-413d-46e0-bc97-8181c95bcdc2" providerId="ADAL" clId="{7D2D018D-6E7D-4781-BED7-F7A5B51F14BD}" dt="2024-05-30T09:13:27.535" v="4186" actId="1076"/>
          <ac:grpSpMkLst>
            <pc:docMk/>
            <pc:sldMk cId="1695614304" sldId="1509"/>
            <ac:grpSpMk id="21" creationId="{4623F987-2E01-D030-7686-619025FB9C6B}"/>
          </ac:grpSpMkLst>
        </pc:grpChg>
        <pc:grpChg chg="del">
          <ac:chgData name="paul meaney" userId="8f3b41ac-413d-46e0-bc97-8181c95bcdc2" providerId="ADAL" clId="{7D2D018D-6E7D-4781-BED7-F7A5B51F14BD}" dt="2024-05-30T09:13:05.258" v="4117" actId="478"/>
          <ac:grpSpMkLst>
            <pc:docMk/>
            <pc:sldMk cId="1695614304" sldId="1509"/>
            <ac:grpSpMk id="31" creationId="{7609B169-F39B-A8A5-2C19-6894A41D33F0}"/>
          </ac:grpSpMkLst>
        </pc:grpChg>
        <pc:grpChg chg="add mod">
          <ac:chgData name="paul meaney" userId="8f3b41ac-413d-46e0-bc97-8181c95bcdc2" providerId="ADAL" clId="{7D2D018D-6E7D-4781-BED7-F7A5B51F14BD}" dt="2024-05-30T09:18:17.803" v="4612" actId="1076"/>
          <ac:grpSpMkLst>
            <pc:docMk/>
            <pc:sldMk cId="1695614304" sldId="1509"/>
            <ac:grpSpMk id="37" creationId="{DC003AFC-59FC-1AFA-69A5-550BB1846FC1}"/>
          </ac:grpSpMkLst>
        </pc:grpChg>
        <pc:picChg chg="del">
          <ac:chgData name="paul meaney" userId="8f3b41ac-413d-46e0-bc97-8181c95bcdc2" providerId="ADAL" clId="{7D2D018D-6E7D-4781-BED7-F7A5B51F14BD}" dt="2024-05-30T09:09:42.986" v="3990" actId="478"/>
          <ac:picMkLst>
            <pc:docMk/>
            <pc:sldMk cId="1695614304" sldId="1509"/>
            <ac:picMk id="5" creationId="{7356F7D8-67E6-6F6E-169D-F13585BF48F2}"/>
          </ac:picMkLst>
        </pc:picChg>
        <pc:picChg chg="del">
          <ac:chgData name="paul meaney" userId="8f3b41ac-413d-46e0-bc97-8181c95bcdc2" providerId="ADAL" clId="{7D2D018D-6E7D-4781-BED7-F7A5B51F14BD}" dt="2024-05-30T09:10:10.254" v="4009" actId="478"/>
          <ac:picMkLst>
            <pc:docMk/>
            <pc:sldMk cId="1695614304" sldId="1509"/>
            <ac:picMk id="6" creationId="{9CF9C0DD-80C8-9A9B-FF36-29FE50092B45}"/>
          </ac:picMkLst>
        </pc:picChg>
        <pc:picChg chg="del">
          <ac:chgData name="paul meaney" userId="8f3b41ac-413d-46e0-bc97-8181c95bcdc2" providerId="ADAL" clId="{7D2D018D-6E7D-4781-BED7-F7A5B51F14BD}" dt="2024-05-30T09:09:24.638" v="3974" actId="478"/>
          <ac:picMkLst>
            <pc:docMk/>
            <pc:sldMk cId="1695614304" sldId="1509"/>
            <ac:picMk id="8" creationId="{60B826F7-E30E-97A4-AFF5-22244E4E0E18}"/>
          </ac:picMkLst>
        </pc:picChg>
        <pc:picChg chg="del">
          <ac:chgData name="paul meaney" userId="8f3b41ac-413d-46e0-bc97-8181c95bcdc2" providerId="ADAL" clId="{7D2D018D-6E7D-4781-BED7-F7A5B51F14BD}" dt="2024-05-30T09:09:54.314" v="3998" actId="478"/>
          <ac:picMkLst>
            <pc:docMk/>
            <pc:sldMk cId="1695614304" sldId="1509"/>
            <ac:picMk id="14" creationId="{863EFD7F-1678-8760-8BA1-665748C316DD}"/>
          </ac:picMkLst>
        </pc:picChg>
        <pc:picChg chg="mod">
          <ac:chgData name="paul meaney" userId="8f3b41ac-413d-46e0-bc97-8181c95bcdc2" providerId="ADAL" clId="{7D2D018D-6E7D-4781-BED7-F7A5B51F14BD}" dt="2024-05-30T09:13:02.736" v="4116"/>
          <ac:picMkLst>
            <pc:docMk/>
            <pc:sldMk cId="1695614304" sldId="1509"/>
            <ac:picMk id="34" creationId="{431D9CFB-1E38-E9D4-8B7F-40641DA0AF0D}"/>
          </ac:picMkLst>
        </pc:picChg>
      </pc:sldChg>
      <pc:sldChg chg="modSp add del mod">
        <pc:chgData name="paul meaney" userId="8f3b41ac-413d-46e0-bc97-8181c95bcdc2" providerId="ADAL" clId="{7D2D018D-6E7D-4781-BED7-F7A5B51F14BD}" dt="2024-05-30T11:59:09.208" v="16480" actId="20577"/>
        <pc:sldMkLst>
          <pc:docMk/>
          <pc:sldMk cId="120402082" sldId="1511"/>
        </pc:sldMkLst>
        <pc:spChg chg="mod">
          <ac:chgData name="paul meaney" userId="8f3b41ac-413d-46e0-bc97-8181c95bcdc2" providerId="ADAL" clId="{7D2D018D-6E7D-4781-BED7-F7A5B51F14BD}" dt="2024-05-30T11:59:09.208" v="16480" actId="20577"/>
          <ac:spMkLst>
            <pc:docMk/>
            <pc:sldMk cId="120402082" sldId="1511"/>
            <ac:spMk id="2" creationId="{00D5D769-C479-4A58-A787-9FA4A306DFEE}"/>
          </ac:spMkLst>
        </pc:spChg>
      </pc:sldChg>
      <pc:sldChg chg="del">
        <pc:chgData name="paul meaney" userId="8f3b41ac-413d-46e0-bc97-8181c95bcdc2" providerId="ADAL" clId="{7D2D018D-6E7D-4781-BED7-F7A5B51F14BD}" dt="2024-05-30T11:16:37.627" v="13499" actId="47"/>
        <pc:sldMkLst>
          <pc:docMk/>
          <pc:sldMk cId="3060997871" sldId="1525"/>
        </pc:sldMkLst>
      </pc:sldChg>
      <pc:sldChg chg="del">
        <pc:chgData name="paul meaney" userId="8f3b41ac-413d-46e0-bc97-8181c95bcdc2" providerId="ADAL" clId="{7D2D018D-6E7D-4781-BED7-F7A5B51F14BD}" dt="2024-05-30T11:16:35.790" v="13497" actId="47"/>
        <pc:sldMkLst>
          <pc:docMk/>
          <pc:sldMk cId="3653032202" sldId="1526"/>
        </pc:sldMkLst>
      </pc:sldChg>
      <pc:sldChg chg="del">
        <pc:chgData name="paul meaney" userId="8f3b41ac-413d-46e0-bc97-8181c95bcdc2" providerId="ADAL" clId="{7D2D018D-6E7D-4781-BED7-F7A5B51F14BD}" dt="2024-05-30T11:16:38.709" v="13501" actId="47"/>
        <pc:sldMkLst>
          <pc:docMk/>
          <pc:sldMk cId="2687152425" sldId="1527"/>
        </pc:sldMkLst>
      </pc:sldChg>
      <pc:sldChg chg="del">
        <pc:chgData name="paul meaney" userId="8f3b41ac-413d-46e0-bc97-8181c95bcdc2" providerId="ADAL" clId="{7D2D018D-6E7D-4781-BED7-F7A5B51F14BD}" dt="2024-05-30T11:16:40.399" v="13504" actId="47"/>
        <pc:sldMkLst>
          <pc:docMk/>
          <pc:sldMk cId="3842227768" sldId="1528"/>
        </pc:sldMkLst>
      </pc:sldChg>
      <pc:sldChg chg="del">
        <pc:chgData name="paul meaney" userId="8f3b41ac-413d-46e0-bc97-8181c95bcdc2" providerId="ADAL" clId="{7D2D018D-6E7D-4781-BED7-F7A5B51F14BD}" dt="2024-05-30T11:16:40.752" v="13505" actId="47"/>
        <pc:sldMkLst>
          <pc:docMk/>
          <pc:sldMk cId="620701585" sldId="1529"/>
        </pc:sldMkLst>
      </pc:sldChg>
      <pc:sldChg chg="del">
        <pc:chgData name="paul meaney" userId="8f3b41ac-413d-46e0-bc97-8181c95bcdc2" providerId="ADAL" clId="{7D2D018D-6E7D-4781-BED7-F7A5B51F14BD}" dt="2024-05-30T11:16:41.708" v="13507" actId="47"/>
        <pc:sldMkLst>
          <pc:docMk/>
          <pc:sldMk cId="351060051" sldId="1530"/>
        </pc:sldMkLst>
      </pc:sldChg>
      <pc:sldChg chg="del">
        <pc:chgData name="paul meaney" userId="8f3b41ac-413d-46e0-bc97-8181c95bcdc2" providerId="ADAL" clId="{7D2D018D-6E7D-4781-BED7-F7A5B51F14BD}" dt="2024-05-30T11:16:34.762" v="13496" actId="47"/>
        <pc:sldMkLst>
          <pc:docMk/>
          <pc:sldMk cId="1162112632" sldId="1531"/>
        </pc:sldMkLst>
      </pc:sldChg>
      <pc:sldChg chg="del">
        <pc:chgData name="paul meaney" userId="8f3b41ac-413d-46e0-bc97-8181c95bcdc2" providerId="ADAL" clId="{7D2D018D-6E7D-4781-BED7-F7A5B51F14BD}" dt="2024-05-30T11:16:36.371" v="13498" actId="47"/>
        <pc:sldMkLst>
          <pc:docMk/>
          <pc:sldMk cId="500631662" sldId="1532"/>
        </pc:sldMkLst>
      </pc:sldChg>
      <pc:sldChg chg="del">
        <pc:chgData name="paul meaney" userId="8f3b41ac-413d-46e0-bc97-8181c95bcdc2" providerId="ADAL" clId="{7D2D018D-6E7D-4781-BED7-F7A5B51F14BD}" dt="2024-05-30T11:16:37.881" v="13500" actId="47"/>
        <pc:sldMkLst>
          <pc:docMk/>
          <pc:sldMk cId="2770028820" sldId="1533"/>
        </pc:sldMkLst>
      </pc:sldChg>
      <pc:sldChg chg="del">
        <pc:chgData name="paul meaney" userId="8f3b41ac-413d-46e0-bc97-8181c95bcdc2" providerId="ADAL" clId="{7D2D018D-6E7D-4781-BED7-F7A5B51F14BD}" dt="2024-05-30T11:16:40.189" v="13503" actId="47"/>
        <pc:sldMkLst>
          <pc:docMk/>
          <pc:sldMk cId="4014515665" sldId="1534"/>
        </pc:sldMkLst>
      </pc:sldChg>
      <pc:sldChg chg="del">
        <pc:chgData name="paul meaney" userId="8f3b41ac-413d-46e0-bc97-8181c95bcdc2" providerId="ADAL" clId="{7D2D018D-6E7D-4781-BED7-F7A5B51F14BD}" dt="2024-05-30T11:16:41.234" v="13506" actId="47"/>
        <pc:sldMkLst>
          <pc:docMk/>
          <pc:sldMk cId="2370260560" sldId="1536"/>
        </pc:sldMkLst>
      </pc:sldChg>
      <pc:sldChg chg="del">
        <pc:chgData name="paul meaney" userId="8f3b41ac-413d-46e0-bc97-8181c95bcdc2" providerId="ADAL" clId="{7D2D018D-6E7D-4781-BED7-F7A5B51F14BD}" dt="2024-05-30T11:16:41.905" v="13508" actId="47"/>
        <pc:sldMkLst>
          <pc:docMk/>
          <pc:sldMk cId="3684100229" sldId="1538"/>
        </pc:sldMkLst>
      </pc:sldChg>
      <pc:sldChg chg="del">
        <pc:chgData name="paul meaney" userId="8f3b41ac-413d-46e0-bc97-8181c95bcdc2" providerId="ADAL" clId="{7D2D018D-6E7D-4781-BED7-F7A5B51F14BD}" dt="2024-05-30T11:16:39.321" v="13502" actId="47"/>
        <pc:sldMkLst>
          <pc:docMk/>
          <pc:sldMk cId="242650092" sldId="1539"/>
        </pc:sldMkLst>
      </pc:sldChg>
      <pc:sldChg chg="del">
        <pc:chgData name="paul meaney" userId="8f3b41ac-413d-46e0-bc97-8181c95bcdc2" providerId="ADAL" clId="{7D2D018D-6E7D-4781-BED7-F7A5B51F14BD}" dt="2024-05-30T11:16:32.540" v="13494" actId="47"/>
        <pc:sldMkLst>
          <pc:docMk/>
          <pc:sldMk cId="260567690" sldId="1540"/>
        </pc:sldMkLst>
      </pc:sldChg>
      <pc:sldChg chg="del">
        <pc:chgData name="paul meaney" userId="8f3b41ac-413d-46e0-bc97-8181c95bcdc2" providerId="ADAL" clId="{7D2D018D-6E7D-4781-BED7-F7A5B51F14BD}" dt="2024-05-30T11:17:10.943" v="13563" actId="47"/>
        <pc:sldMkLst>
          <pc:docMk/>
          <pc:sldMk cId="1306434851" sldId="1541"/>
        </pc:sldMkLst>
      </pc:sldChg>
      <pc:sldChg chg="del">
        <pc:chgData name="paul meaney" userId="8f3b41ac-413d-46e0-bc97-8181c95bcdc2" providerId="ADAL" clId="{7D2D018D-6E7D-4781-BED7-F7A5B51F14BD}" dt="2024-05-30T11:16:52.383" v="13522" actId="47"/>
        <pc:sldMkLst>
          <pc:docMk/>
          <pc:sldMk cId="2948577376" sldId="1542"/>
        </pc:sldMkLst>
      </pc:sldChg>
      <pc:sldChg chg="del">
        <pc:chgData name="paul meaney" userId="8f3b41ac-413d-46e0-bc97-8181c95bcdc2" providerId="ADAL" clId="{7D2D018D-6E7D-4781-BED7-F7A5B51F14BD}" dt="2024-05-30T11:16:43.249" v="13510" actId="47"/>
        <pc:sldMkLst>
          <pc:docMk/>
          <pc:sldMk cId="136744049" sldId="1544"/>
        </pc:sldMkLst>
      </pc:sldChg>
      <pc:sldChg chg="modSp mod">
        <pc:chgData name="paul meaney" userId="8f3b41ac-413d-46e0-bc97-8181c95bcdc2" providerId="ADAL" clId="{7D2D018D-6E7D-4781-BED7-F7A5B51F14BD}" dt="2024-05-29T15:45:49.867" v="66" actId="20577"/>
        <pc:sldMkLst>
          <pc:docMk/>
          <pc:sldMk cId="590228460" sldId="1545"/>
        </pc:sldMkLst>
        <pc:spChg chg="mod">
          <ac:chgData name="paul meaney" userId="8f3b41ac-413d-46e0-bc97-8181c95bcdc2" providerId="ADAL" clId="{7D2D018D-6E7D-4781-BED7-F7A5B51F14BD}" dt="2024-05-29T15:45:49.867" v="66" actId="20577"/>
          <ac:spMkLst>
            <pc:docMk/>
            <pc:sldMk cId="590228460" sldId="1545"/>
            <ac:spMk id="5" creationId="{CDB49D71-E3AB-464B-95A8-417A11D7B349}"/>
          </ac:spMkLst>
        </pc:spChg>
      </pc:sldChg>
      <pc:sldChg chg="del">
        <pc:chgData name="paul meaney" userId="8f3b41ac-413d-46e0-bc97-8181c95bcdc2" providerId="ADAL" clId="{7D2D018D-6E7D-4781-BED7-F7A5B51F14BD}" dt="2024-05-30T11:16:42.242" v="13509" actId="47"/>
        <pc:sldMkLst>
          <pc:docMk/>
          <pc:sldMk cId="1710241569" sldId="1546"/>
        </pc:sldMkLst>
      </pc:sldChg>
      <pc:sldChg chg="del">
        <pc:chgData name="paul meaney" userId="8f3b41ac-413d-46e0-bc97-8181c95bcdc2" providerId="ADAL" clId="{7D2D018D-6E7D-4781-BED7-F7A5B51F14BD}" dt="2024-05-30T11:16:43.545" v="13511" actId="47"/>
        <pc:sldMkLst>
          <pc:docMk/>
          <pc:sldMk cId="1574660133" sldId="1547"/>
        </pc:sldMkLst>
      </pc:sldChg>
      <pc:sldChg chg="del">
        <pc:chgData name="paul meaney" userId="8f3b41ac-413d-46e0-bc97-8181c95bcdc2" providerId="ADAL" clId="{7D2D018D-6E7D-4781-BED7-F7A5B51F14BD}" dt="2024-05-30T11:16:44.515" v="13513" actId="47"/>
        <pc:sldMkLst>
          <pc:docMk/>
          <pc:sldMk cId="1758739496" sldId="1548"/>
        </pc:sldMkLst>
      </pc:sldChg>
      <pc:sldChg chg="del">
        <pc:chgData name="paul meaney" userId="8f3b41ac-413d-46e0-bc97-8181c95bcdc2" providerId="ADAL" clId="{7D2D018D-6E7D-4781-BED7-F7A5B51F14BD}" dt="2024-05-30T11:16:45.070" v="13514" actId="47"/>
        <pc:sldMkLst>
          <pc:docMk/>
          <pc:sldMk cId="2924477397" sldId="1549"/>
        </pc:sldMkLst>
      </pc:sldChg>
      <pc:sldChg chg="del">
        <pc:chgData name="paul meaney" userId="8f3b41ac-413d-46e0-bc97-8181c95bcdc2" providerId="ADAL" clId="{7D2D018D-6E7D-4781-BED7-F7A5B51F14BD}" dt="2024-05-30T11:16:46.495" v="13516" actId="47"/>
        <pc:sldMkLst>
          <pc:docMk/>
          <pc:sldMk cId="1987648566" sldId="1551"/>
        </pc:sldMkLst>
      </pc:sldChg>
      <pc:sldChg chg="del">
        <pc:chgData name="paul meaney" userId="8f3b41ac-413d-46e0-bc97-8181c95bcdc2" providerId="ADAL" clId="{7D2D018D-6E7D-4781-BED7-F7A5B51F14BD}" dt="2024-05-30T11:16:46.679" v="13517" actId="47"/>
        <pc:sldMkLst>
          <pc:docMk/>
          <pc:sldMk cId="3113833491" sldId="1552"/>
        </pc:sldMkLst>
      </pc:sldChg>
      <pc:sldChg chg="del">
        <pc:chgData name="paul meaney" userId="8f3b41ac-413d-46e0-bc97-8181c95bcdc2" providerId="ADAL" clId="{7D2D018D-6E7D-4781-BED7-F7A5B51F14BD}" dt="2024-05-30T11:16:46.987" v="13518" actId="47"/>
        <pc:sldMkLst>
          <pc:docMk/>
          <pc:sldMk cId="968746804" sldId="1553"/>
        </pc:sldMkLst>
      </pc:sldChg>
      <pc:sldChg chg="del">
        <pc:chgData name="paul meaney" userId="8f3b41ac-413d-46e0-bc97-8181c95bcdc2" providerId="ADAL" clId="{7D2D018D-6E7D-4781-BED7-F7A5B51F14BD}" dt="2024-05-30T11:16:43.986" v="13512" actId="47"/>
        <pc:sldMkLst>
          <pc:docMk/>
          <pc:sldMk cId="286894832" sldId="1554"/>
        </pc:sldMkLst>
      </pc:sldChg>
      <pc:sldChg chg="del">
        <pc:chgData name="paul meaney" userId="8f3b41ac-413d-46e0-bc97-8181c95bcdc2" providerId="ADAL" clId="{7D2D018D-6E7D-4781-BED7-F7A5B51F14BD}" dt="2024-05-30T11:16:45.676" v="13515" actId="47"/>
        <pc:sldMkLst>
          <pc:docMk/>
          <pc:sldMk cId="1884728688" sldId="1555"/>
        </pc:sldMkLst>
      </pc:sldChg>
      <pc:sldChg chg="del">
        <pc:chgData name="paul meaney" userId="8f3b41ac-413d-46e0-bc97-8181c95bcdc2" providerId="ADAL" clId="{7D2D018D-6E7D-4781-BED7-F7A5B51F14BD}" dt="2024-05-30T11:16:52.974" v="13524" actId="47"/>
        <pc:sldMkLst>
          <pc:docMk/>
          <pc:sldMk cId="1430172973" sldId="1556"/>
        </pc:sldMkLst>
      </pc:sldChg>
      <pc:sldChg chg="del">
        <pc:chgData name="paul meaney" userId="8f3b41ac-413d-46e0-bc97-8181c95bcdc2" providerId="ADAL" clId="{7D2D018D-6E7D-4781-BED7-F7A5B51F14BD}" dt="2024-05-30T11:16:53.156" v="13525" actId="47"/>
        <pc:sldMkLst>
          <pc:docMk/>
          <pc:sldMk cId="2377438480" sldId="1557"/>
        </pc:sldMkLst>
      </pc:sldChg>
      <pc:sldChg chg="del">
        <pc:chgData name="paul meaney" userId="8f3b41ac-413d-46e0-bc97-8181c95bcdc2" providerId="ADAL" clId="{7D2D018D-6E7D-4781-BED7-F7A5B51F14BD}" dt="2024-05-30T11:16:54.059" v="13527" actId="47"/>
        <pc:sldMkLst>
          <pc:docMk/>
          <pc:sldMk cId="1539526161" sldId="1559"/>
        </pc:sldMkLst>
      </pc:sldChg>
      <pc:sldChg chg="del">
        <pc:chgData name="paul meaney" userId="8f3b41ac-413d-46e0-bc97-8181c95bcdc2" providerId="ADAL" clId="{7D2D018D-6E7D-4781-BED7-F7A5B51F14BD}" dt="2024-05-30T11:16:54.448" v="13528" actId="47"/>
        <pc:sldMkLst>
          <pc:docMk/>
          <pc:sldMk cId="1295048959" sldId="1560"/>
        </pc:sldMkLst>
      </pc:sldChg>
      <pc:sldChg chg="del">
        <pc:chgData name="paul meaney" userId="8f3b41ac-413d-46e0-bc97-8181c95bcdc2" providerId="ADAL" clId="{7D2D018D-6E7D-4781-BED7-F7A5B51F14BD}" dt="2024-05-30T11:16:55.582" v="13531" actId="47"/>
        <pc:sldMkLst>
          <pc:docMk/>
          <pc:sldMk cId="802515330" sldId="1562"/>
        </pc:sldMkLst>
      </pc:sldChg>
      <pc:sldChg chg="del">
        <pc:chgData name="paul meaney" userId="8f3b41ac-413d-46e0-bc97-8181c95bcdc2" providerId="ADAL" clId="{7D2D018D-6E7D-4781-BED7-F7A5B51F14BD}" dt="2024-05-30T11:16:54.675" v="13529" actId="47"/>
        <pc:sldMkLst>
          <pc:docMk/>
          <pc:sldMk cId="972721303" sldId="1563"/>
        </pc:sldMkLst>
      </pc:sldChg>
      <pc:sldChg chg="del">
        <pc:chgData name="paul meaney" userId="8f3b41ac-413d-46e0-bc97-8181c95bcdc2" providerId="ADAL" clId="{7D2D018D-6E7D-4781-BED7-F7A5B51F14BD}" dt="2024-05-30T11:16:56.849" v="13535" actId="47"/>
        <pc:sldMkLst>
          <pc:docMk/>
          <pc:sldMk cId="786514458" sldId="1565"/>
        </pc:sldMkLst>
      </pc:sldChg>
      <pc:sldChg chg="del">
        <pc:chgData name="paul meaney" userId="8f3b41ac-413d-46e0-bc97-8181c95bcdc2" providerId="ADAL" clId="{7D2D018D-6E7D-4781-BED7-F7A5B51F14BD}" dt="2024-05-30T11:16:58.050" v="13537" actId="47"/>
        <pc:sldMkLst>
          <pc:docMk/>
          <pc:sldMk cId="2793788632" sldId="1566"/>
        </pc:sldMkLst>
      </pc:sldChg>
      <pc:sldChg chg="del">
        <pc:chgData name="paul meaney" userId="8f3b41ac-413d-46e0-bc97-8181c95bcdc2" providerId="ADAL" clId="{7D2D018D-6E7D-4781-BED7-F7A5B51F14BD}" dt="2024-05-30T11:16:47.630" v="13519" actId="47"/>
        <pc:sldMkLst>
          <pc:docMk/>
          <pc:sldMk cId="423427976" sldId="1567"/>
        </pc:sldMkLst>
      </pc:sldChg>
      <pc:sldChg chg="del">
        <pc:chgData name="paul meaney" userId="8f3b41ac-413d-46e0-bc97-8181c95bcdc2" providerId="ADAL" clId="{7D2D018D-6E7D-4781-BED7-F7A5B51F14BD}" dt="2024-05-30T11:16:58.639" v="13538" actId="47"/>
        <pc:sldMkLst>
          <pc:docMk/>
          <pc:sldMk cId="781692913" sldId="1568"/>
        </pc:sldMkLst>
      </pc:sldChg>
      <pc:sldChg chg="del">
        <pc:chgData name="paul meaney" userId="8f3b41ac-413d-46e0-bc97-8181c95bcdc2" providerId="ADAL" clId="{7D2D018D-6E7D-4781-BED7-F7A5B51F14BD}" dt="2024-05-30T11:17:00.060" v="13541" actId="47"/>
        <pc:sldMkLst>
          <pc:docMk/>
          <pc:sldMk cId="2112780864" sldId="1569"/>
        </pc:sldMkLst>
      </pc:sldChg>
      <pc:sldChg chg="del">
        <pc:chgData name="paul meaney" userId="8f3b41ac-413d-46e0-bc97-8181c95bcdc2" providerId="ADAL" clId="{7D2D018D-6E7D-4781-BED7-F7A5B51F14BD}" dt="2024-05-30T11:17:01.294" v="13544" actId="47"/>
        <pc:sldMkLst>
          <pc:docMk/>
          <pc:sldMk cId="3908211630" sldId="1570"/>
        </pc:sldMkLst>
      </pc:sldChg>
      <pc:sldChg chg="del">
        <pc:chgData name="paul meaney" userId="8f3b41ac-413d-46e0-bc97-8181c95bcdc2" providerId="ADAL" clId="{7D2D018D-6E7D-4781-BED7-F7A5B51F14BD}" dt="2024-05-30T11:17:02.290" v="13547" actId="47"/>
        <pc:sldMkLst>
          <pc:docMk/>
          <pc:sldMk cId="3074845602" sldId="1572"/>
        </pc:sldMkLst>
      </pc:sldChg>
      <pc:sldChg chg="del">
        <pc:chgData name="paul meaney" userId="8f3b41ac-413d-46e0-bc97-8181c95bcdc2" providerId="ADAL" clId="{7D2D018D-6E7D-4781-BED7-F7A5B51F14BD}" dt="2024-05-30T11:17:01.449" v="13545" actId="47"/>
        <pc:sldMkLst>
          <pc:docMk/>
          <pc:sldMk cId="766656562" sldId="1573"/>
        </pc:sldMkLst>
      </pc:sldChg>
      <pc:sldChg chg="del">
        <pc:chgData name="paul meaney" userId="8f3b41ac-413d-46e0-bc97-8181c95bcdc2" providerId="ADAL" clId="{7D2D018D-6E7D-4781-BED7-F7A5B51F14BD}" dt="2024-05-30T11:17:01.690" v="13546" actId="47"/>
        <pc:sldMkLst>
          <pc:docMk/>
          <pc:sldMk cId="16322903" sldId="1574"/>
        </pc:sldMkLst>
      </pc:sldChg>
      <pc:sldChg chg="del">
        <pc:chgData name="paul meaney" userId="8f3b41ac-413d-46e0-bc97-8181c95bcdc2" providerId="ADAL" clId="{7D2D018D-6E7D-4781-BED7-F7A5B51F14BD}" dt="2024-05-30T11:17:02.801" v="13550" actId="47"/>
        <pc:sldMkLst>
          <pc:docMk/>
          <pc:sldMk cId="3360865267" sldId="1575"/>
        </pc:sldMkLst>
      </pc:sldChg>
      <pc:sldChg chg="del">
        <pc:chgData name="paul meaney" userId="8f3b41ac-413d-46e0-bc97-8181c95bcdc2" providerId="ADAL" clId="{7D2D018D-6E7D-4781-BED7-F7A5B51F14BD}" dt="2024-05-30T11:17:05.764" v="13554" actId="47"/>
        <pc:sldMkLst>
          <pc:docMk/>
          <pc:sldMk cId="2327669368" sldId="1576"/>
        </pc:sldMkLst>
      </pc:sldChg>
      <pc:sldChg chg="del">
        <pc:chgData name="paul meaney" userId="8f3b41ac-413d-46e0-bc97-8181c95bcdc2" providerId="ADAL" clId="{7D2D018D-6E7D-4781-BED7-F7A5B51F14BD}" dt="2024-05-30T11:17:08.403" v="13561" actId="47"/>
        <pc:sldMkLst>
          <pc:docMk/>
          <pc:sldMk cId="2167095373" sldId="1577"/>
        </pc:sldMkLst>
      </pc:sldChg>
      <pc:sldChg chg="del">
        <pc:chgData name="paul meaney" userId="8f3b41ac-413d-46e0-bc97-8181c95bcdc2" providerId="ADAL" clId="{7D2D018D-6E7D-4781-BED7-F7A5B51F14BD}" dt="2024-05-30T11:17:05.554" v="13553" actId="47"/>
        <pc:sldMkLst>
          <pc:docMk/>
          <pc:sldMk cId="2143707562" sldId="1579"/>
        </pc:sldMkLst>
      </pc:sldChg>
      <pc:sldChg chg="del">
        <pc:chgData name="paul meaney" userId="8f3b41ac-413d-46e0-bc97-8181c95bcdc2" providerId="ADAL" clId="{7D2D018D-6E7D-4781-BED7-F7A5B51F14BD}" dt="2024-05-30T11:17:06.771" v="13557" actId="47"/>
        <pc:sldMkLst>
          <pc:docMk/>
          <pc:sldMk cId="507909298" sldId="1580"/>
        </pc:sldMkLst>
      </pc:sldChg>
      <pc:sldChg chg="del">
        <pc:chgData name="paul meaney" userId="8f3b41ac-413d-46e0-bc97-8181c95bcdc2" providerId="ADAL" clId="{7D2D018D-6E7D-4781-BED7-F7A5B51F14BD}" dt="2024-05-30T11:17:07.817" v="13560" actId="47"/>
        <pc:sldMkLst>
          <pc:docMk/>
          <pc:sldMk cId="3509813140" sldId="1581"/>
        </pc:sldMkLst>
      </pc:sldChg>
      <pc:sldChg chg="del">
        <pc:chgData name="paul meaney" userId="8f3b41ac-413d-46e0-bc97-8181c95bcdc2" providerId="ADAL" clId="{7D2D018D-6E7D-4781-BED7-F7A5B51F14BD}" dt="2024-05-30T11:17:03.983" v="13551" actId="47"/>
        <pc:sldMkLst>
          <pc:docMk/>
          <pc:sldMk cId="538666227" sldId="1582"/>
        </pc:sldMkLst>
      </pc:sldChg>
      <pc:sldChg chg="del">
        <pc:chgData name="paul meaney" userId="8f3b41ac-413d-46e0-bc97-8181c95bcdc2" providerId="ADAL" clId="{7D2D018D-6E7D-4781-BED7-F7A5B51F14BD}" dt="2024-05-30T11:17:06.509" v="13556" actId="47"/>
        <pc:sldMkLst>
          <pc:docMk/>
          <pc:sldMk cId="1540394556" sldId="1583"/>
        </pc:sldMkLst>
      </pc:sldChg>
      <pc:sldChg chg="del">
        <pc:chgData name="paul meaney" userId="8f3b41ac-413d-46e0-bc97-8181c95bcdc2" providerId="ADAL" clId="{7D2D018D-6E7D-4781-BED7-F7A5B51F14BD}" dt="2024-05-30T11:17:07.487" v="13558" actId="47"/>
        <pc:sldMkLst>
          <pc:docMk/>
          <pc:sldMk cId="2877011235" sldId="1584"/>
        </pc:sldMkLst>
      </pc:sldChg>
      <pc:sldChg chg="del">
        <pc:chgData name="paul meaney" userId="8f3b41ac-413d-46e0-bc97-8181c95bcdc2" providerId="ADAL" clId="{7D2D018D-6E7D-4781-BED7-F7A5B51F14BD}" dt="2024-05-30T11:17:07.668" v="13559" actId="47"/>
        <pc:sldMkLst>
          <pc:docMk/>
          <pc:sldMk cId="1348257646" sldId="1585"/>
        </pc:sldMkLst>
      </pc:sldChg>
      <pc:sldChg chg="del">
        <pc:chgData name="paul meaney" userId="8f3b41ac-413d-46e0-bc97-8181c95bcdc2" providerId="ADAL" clId="{7D2D018D-6E7D-4781-BED7-F7A5B51F14BD}" dt="2024-05-30T11:17:10.194" v="13562" actId="47"/>
        <pc:sldMkLst>
          <pc:docMk/>
          <pc:sldMk cId="1132793498" sldId="1586"/>
        </pc:sldMkLst>
      </pc:sldChg>
      <pc:sldChg chg="del">
        <pc:chgData name="paul meaney" userId="8f3b41ac-413d-46e0-bc97-8181c95bcdc2" providerId="ADAL" clId="{7D2D018D-6E7D-4781-BED7-F7A5B51F14BD}" dt="2024-05-30T11:17:04.176" v="13552" actId="47"/>
        <pc:sldMkLst>
          <pc:docMk/>
          <pc:sldMk cId="1368307117" sldId="1588"/>
        </pc:sldMkLst>
      </pc:sldChg>
      <pc:sldChg chg="del">
        <pc:chgData name="paul meaney" userId="8f3b41ac-413d-46e0-bc97-8181c95bcdc2" providerId="ADAL" clId="{7D2D018D-6E7D-4781-BED7-F7A5B51F14BD}" dt="2024-05-30T11:17:02.621" v="13549" actId="47"/>
        <pc:sldMkLst>
          <pc:docMk/>
          <pc:sldMk cId="1862730857" sldId="1589"/>
        </pc:sldMkLst>
      </pc:sldChg>
      <pc:sldChg chg="addSp delSp modSp new mod setBg">
        <pc:chgData name="paul meaney" userId="8f3b41ac-413d-46e0-bc97-8181c95bcdc2" providerId="ADAL" clId="{7D2D018D-6E7D-4781-BED7-F7A5B51F14BD}" dt="2024-05-30T08:34:40.182" v="617" actId="26606"/>
        <pc:sldMkLst>
          <pc:docMk/>
          <pc:sldMk cId="691834882" sldId="1590"/>
        </pc:sldMkLst>
        <pc:spChg chg="mod">
          <ac:chgData name="paul meaney" userId="8f3b41ac-413d-46e0-bc97-8181c95bcdc2" providerId="ADAL" clId="{7D2D018D-6E7D-4781-BED7-F7A5B51F14BD}" dt="2024-05-30T08:34:40.182" v="617" actId="26606"/>
          <ac:spMkLst>
            <pc:docMk/>
            <pc:sldMk cId="691834882" sldId="1590"/>
            <ac:spMk id="2" creationId="{8D26F21F-C814-5E0F-8629-534B6C95981F}"/>
          </ac:spMkLst>
        </pc:spChg>
        <pc:spChg chg="del mod">
          <ac:chgData name="paul meaney" userId="8f3b41ac-413d-46e0-bc97-8181c95bcdc2" providerId="ADAL" clId="{7D2D018D-6E7D-4781-BED7-F7A5B51F14BD}" dt="2024-05-30T08:34:32.984" v="615" actId="26606"/>
          <ac:spMkLst>
            <pc:docMk/>
            <pc:sldMk cId="691834882" sldId="1590"/>
            <ac:spMk id="3" creationId="{03E846D0-B3BA-3A30-840D-8709F7D1C0A9}"/>
          </ac:spMkLst>
        </pc:spChg>
        <pc:spChg chg="mod">
          <ac:chgData name="paul meaney" userId="8f3b41ac-413d-46e0-bc97-8181c95bcdc2" providerId="ADAL" clId="{7D2D018D-6E7D-4781-BED7-F7A5B51F14BD}" dt="2024-05-30T08:34:40.182" v="617" actId="26606"/>
          <ac:spMkLst>
            <pc:docMk/>
            <pc:sldMk cId="691834882" sldId="1590"/>
            <ac:spMk id="4" creationId="{B0D23AAF-919D-D0D7-0282-27210CB94019}"/>
          </ac:spMkLst>
        </pc:spChg>
        <pc:spChg chg="add del">
          <ac:chgData name="paul meaney" userId="8f3b41ac-413d-46e0-bc97-8181c95bcdc2" providerId="ADAL" clId="{7D2D018D-6E7D-4781-BED7-F7A5B51F14BD}" dt="2024-05-30T08:34:40.182" v="617" actId="26606"/>
          <ac:spMkLst>
            <pc:docMk/>
            <pc:sldMk cId="691834882" sldId="1590"/>
            <ac:spMk id="11" creationId="{FB5993E2-C02B-4335-ABA5-D8EC465551E3}"/>
          </ac:spMkLst>
        </pc:spChg>
        <pc:spChg chg="add del">
          <ac:chgData name="paul meaney" userId="8f3b41ac-413d-46e0-bc97-8181c95bcdc2" providerId="ADAL" clId="{7D2D018D-6E7D-4781-BED7-F7A5B51F14BD}" dt="2024-05-30T08:34:40.182" v="617" actId="26606"/>
          <ac:spMkLst>
            <pc:docMk/>
            <pc:sldMk cId="691834882" sldId="1590"/>
            <ac:spMk id="13" creationId="{C0B801A2-5622-4BE8-9AD2-C337A2CD0022}"/>
          </ac:spMkLst>
        </pc:spChg>
        <pc:spChg chg="add del">
          <ac:chgData name="paul meaney" userId="8f3b41ac-413d-46e0-bc97-8181c95bcdc2" providerId="ADAL" clId="{7D2D018D-6E7D-4781-BED7-F7A5B51F14BD}" dt="2024-05-30T08:34:40.182" v="617" actId="26606"/>
          <ac:spMkLst>
            <pc:docMk/>
            <pc:sldMk cId="691834882" sldId="1590"/>
            <ac:spMk id="15" creationId="{B7AF614F-5BC3-4086-99F5-B87C5847A071}"/>
          </ac:spMkLst>
        </pc:spChg>
        <pc:graphicFrameChg chg="add mod ord modGraphic">
          <ac:chgData name="paul meaney" userId="8f3b41ac-413d-46e0-bc97-8181c95bcdc2" providerId="ADAL" clId="{7D2D018D-6E7D-4781-BED7-F7A5B51F14BD}" dt="2024-05-30T08:34:40.182" v="617" actId="26606"/>
          <ac:graphicFrameMkLst>
            <pc:docMk/>
            <pc:sldMk cId="691834882" sldId="1590"/>
            <ac:graphicFrameMk id="6" creationId="{E9ADCFA3-DFDD-CEF9-F73F-BBBCC46F27F4}"/>
          </ac:graphicFrameMkLst>
        </pc:graphicFrameChg>
      </pc:sldChg>
      <pc:sldChg chg="new del">
        <pc:chgData name="paul meaney" userId="8f3b41ac-413d-46e0-bc97-8181c95bcdc2" providerId="ADAL" clId="{7D2D018D-6E7D-4781-BED7-F7A5B51F14BD}" dt="2024-05-29T15:48:11.079" v="276" actId="47"/>
        <pc:sldMkLst>
          <pc:docMk/>
          <pc:sldMk cId="2538104738" sldId="1591"/>
        </pc:sldMkLst>
      </pc:sldChg>
      <pc:sldChg chg="modSp add mod">
        <pc:chgData name="paul meaney" userId="8f3b41ac-413d-46e0-bc97-8181c95bcdc2" providerId="ADAL" clId="{7D2D018D-6E7D-4781-BED7-F7A5B51F14BD}" dt="2024-05-29T15:46:50.690" v="182" actId="20577"/>
        <pc:sldMkLst>
          <pc:docMk/>
          <pc:sldMk cId="2896972119" sldId="1592"/>
        </pc:sldMkLst>
        <pc:spChg chg="mod">
          <ac:chgData name="paul meaney" userId="8f3b41ac-413d-46e0-bc97-8181c95bcdc2" providerId="ADAL" clId="{7D2D018D-6E7D-4781-BED7-F7A5B51F14BD}" dt="2024-05-29T15:46:50.690" v="182" actId="20577"/>
          <ac:spMkLst>
            <pc:docMk/>
            <pc:sldMk cId="2896972119" sldId="1592"/>
            <ac:spMk id="5" creationId="{CDB49D71-E3AB-464B-95A8-417A11D7B349}"/>
          </ac:spMkLst>
        </pc:spChg>
      </pc:sldChg>
      <pc:sldChg chg="modSp add mod">
        <pc:chgData name="paul meaney" userId="8f3b41ac-413d-46e0-bc97-8181c95bcdc2" providerId="ADAL" clId="{7D2D018D-6E7D-4781-BED7-F7A5B51F14BD}" dt="2024-05-29T15:47:02.091" v="194" actId="6549"/>
        <pc:sldMkLst>
          <pc:docMk/>
          <pc:sldMk cId="3352930598" sldId="1593"/>
        </pc:sldMkLst>
        <pc:spChg chg="mod">
          <ac:chgData name="paul meaney" userId="8f3b41ac-413d-46e0-bc97-8181c95bcdc2" providerId="ADAL" clId="{7D2D018D-6E7D-4781-BED7-F7A5B51F14BD}" dt="2024-05-29T15:47:02.091" v="194" actId="6549"/>
          <ac:spMkLst>
            <pc:docMk/>
            <pc:sldMk cId="3352930598" sldId="1593"/>
            <ac:spMk id="5" creationId="{CDB49D71-E3AB-464B-95A8-417A11D7B349}"/>
          </ac:spMkLst>
        </pc:spChg>
      </pc:sldChg>
      <pc:sldChg chg="modSp add mod">
        <pc:chgData name="paul meaney" userId="8f3b41ac-413d-46e0-bc97-8181c95bcdc2" providerId="ADAL" clId="{7D2D018D-6E7D-4781-BED7-F7A5B51F14BD}" dt="2024-05-29T15:47:13.044" v="210" actId="20577"/>
        <pc:sldMkLst>
          <pc:docMk/>
          <pc:sldMk cId="1916924900" sldId="1594"/>
        </pc:sldMkLst>
        <pc:spChg chg="mod">
          <ac:chgData name="paul meaney" userId="8f3b41ac-413d-46e0-bc97-8181c95bcdc2" providerId="ADAL" clId="{7D2D018D-6E7D-4781-BED7-F7A5B51F14BD}" dt="2024-05-29T15:47:13.044" v="210" actId="20577"/>
          <ac:spMkLst>
            <pc:docMk/>
            <pc:sldMk cId="1916924900" sldId="1594"/>
            <ac:spMk id="5" creationId="{CDB49D71-E3AB-464B-95A8-417A11D7B349}"/>
          </ac:spMkLst>
        </pc:spChg>
      </pc:sldChg>
      <pc:sldChg chg="modSp add mod">
        <pc:chgData name="paul meaney" userId="8f3b41ac-413d-46e0-bc97-8181c95bcdc2" providerId="ADAL" clId="{7D2D018D-6E7D-4781-BED7-F7A5B51F14BD}" dt="2024-05-29T15:47:19.946" v="217" actId="20577"/>
        <pc:sldMkLst>
          <pc:docMk/>
          <pc:sldMk cId="1004461987" sldId="1595"/>
        </pc:sldMkLst>
        <pc:spChg chg="mod">
          <ac:chgData name="paul meaney" userId="8f3b41ac-413d-46e0-bc97-8181c95bcdc2" providerId="ADAL" clId="{7D2D018D-6E7D-4781-BED7-F7A5B51F14BD}" dt="2024-05-29T15:47:19.946" v="217" actId="20577"/>
          <ac:spMkLst>
            <pc:docMk/>
            <pc:sldMk cId="1004461987" sldId="1595"/>
            <ac:spMk id="5" creationId="{CDB49D71-E3AB-464B-95A8-417A11D7B349}"/>
          </ac:spMkLst>
        </pc:spChg>
      </pc:sldChg>
      <pc:sldChg chg="modSp add mod">
        <pc:chgData name="paul meaney" userId="8f3b41ac-413d-46e0-bc97-8181c95bcdc2" providerId="ADAL" clId="{7D2D018D-6E7D-4781-BED7-F7A5B51F14BD}" dt="2024-05-29T15:47:45.562" v="240" actId="20577"/>
        <pc:sldMkLst>
          <pc:docMk/>
          <pc:sldMk cId="106714546" sldId="1596"/>
        </pc:sldMkLst>
        <pc:spChg chg="mod">
          <ac:chgData name="paul meaney" userId="8f3b41ac-413d-46e0-bc97-8181c95bcdc2" providerId="ADAL" clId="{7D2D018D-6E7D-4781-BED7-F7A5B51F14BD}" dt="2024-05-29T15:47:45.562" v="240" actId="20577"/>
          <ac:spMkLst>
            <pc:docMk/>
            <pc:sldMk cId="106714546" sldId="1596"/>
            <ac:spMk id="5" creationId="{CDB49D71-E3AB-464B-95A8-417A11D7B349}"/>
          </ac:spMkLst>
        </pc:spChg>
      </pc:sldChg>
      <pc:sldChg chg="new del">
        <pc:chgData name="paul meaney" userId="8f3b41ac-413d-46e0-bc97-8181c95bcdc2" providerId="ADAL" clId="{7D2D018D-6E7D-4781-BED7-F7A5B51F14BD}" dt="2024-05-29T15:47:34.651" v="219" actId="680"/>
        <pc:sldMkLst>
          <pc:docMk/>
          <pc:sldMk cId="3839010731" sldId="1596"/>
        </pc:sldMkLst>
      </pc:sldChg>
      <pc:sldChg chg="modSp add mod">
        <pc:chgData name="paul meaney" userId="8f3b41ac-413d-46e0-bc97-8181c95bcdc2" providerId="ADAL" clId="{7D2D018D-6E7D-4781-BED7-F7A5B51F14BD}" dt="2024-05-29T15:47:53.858" v="252" actId="20577"/>
        <pc:sldMkLst>
          <pc:docMk/>
          <pc:sldMk cId="3524954645" sldId="1597"/>
        </pc:sldMkLst>
        <pc:spChg chg="mod">
          <ac:chgData name="paul meaney" userId="8f3b41ac-413d-46e0-bc97-8181c95bcdc2" providerId="ADAL" clId="{7D2D018D-6E7D-4781-BED7-F7A5B51F14BD}" dt="2024-05-29T15:47:53.858" v="252" actId="20577"/>
          <ac:spMkLst>
            <pc:docMk/>
            <pc:sldMk cId="3524954645" sldId="1597"/>
            <ac:spMk id="5" creationId="{CDB49D71-E3AB-464B-95A8-417A11D7B349}"/>
          </ac:spMkLst>
        </pc:spChg>
      </pc:sldChg>
      <pc:sldChg chg="modSp add mod">
        <pc:chgData name="paul meaney" userId="8f3b41ac-413d-46e0-bc97-8181c95bcdc2" providerId="ADAL" clId="{7D2D018D-6E7D-4781-BED7-F7A5B51F14BD}" dt="2024-05-29T15:48:04.227" v="275" actId="20577"/>
        <pc:sldMkLst>
          <pc:docMk/>
          <pc:sldMk cId="749486293" sldId="1598"/>
        </pc:sldMkLst>
        <pc:spChg chg="mod">
          <ac:chgData name="paul meaney" userId="8f3b41ac-413d-46e0-bc97-8181c95bcdc2" providerId="ADAL" clId="{7D2D018D-6E7D-4781-BED7-F7A5B51F14BD}" dt="2024-05-29T15:48:04.227" v="275" actId="20577"/>
          <ac:spMkLst>
            <pc:docMk/>
            <pc:sldMk cId="749486293" sldId="1598"/>
            <ac:spMk id="5" creationId="{CDB49D71-E3AB-464B-95A8-417A11D7B349}"/>
          </ac:spMkLst>
        </pc:spChg>
      </pc:sldChg>
      <pc:sldChg chg="addSp delSp modSp new mod setBg">
        <pc:chgData name="paul meaney" userId="8f3b41ac-413d-46e0-bc97-8181c95bcdc2" providerId="ADAL" clId="{7D2D018D-6E7D-4781-BED7-F7A5B51F14BD}" dt="2024-05-30T08:36:11.928" v="924" actId="27957"/>
        <pc:sldMkLst>
          <pc:docMk/>
          <pc:sldMk cId="729472699" sldId="1599"/>
        </pc:sldMkLst>
        <pc:spChg chg="mod">
          <ac:chgData name="paul meaney" userId="8f3b41ac-413d-46e0-bc97-8181c95bcdc2" providerId="ADAL" clId="{7D2D018D-6E7D-4781-BED7-F7A5B51F14BD}" dt="2024-05-30T08:36:01.165" v="915" actId="26606"/>
          <ac:spMkLst>
            <pc:docMk/>
            <pc:sldMk cId="729472699" sldId="1599"/>
            <ac:spMk id="2" creationId="{55DA5397-B0DA-5ECC-FEFA-630B0CEA9731}"/>
          </ac:spMkLst>
        </pc:spChg>
        <pc:spChg chg="del mod">
          <ac:chgData name="paul meaney" userId="8f3b41ac-413d-46e0-bc97-8181c95bcdc2" providerId="ADAL" clId="{7D2D018D-6E7D-4781-BED7-F7A5B51F14BD}" dt="2024-05-30T08:35:55.680" v="911" actId="26606"/>
          <ac:spMkLst>
            <pc:docMk/>
            <pc:sldMk cId="729472699" sldId="1599"/>
            <ac:spMk id="3" creationId="{05EEC2D8-9055-9940-ACDD-E675EA046FF1}"/>
          </ac:spMkLst>
        </pc:spChg>
        <pc:spChg chg="mod">
          <ac:chgData name="paul meaney" userId="8f3b41ac-413d-46e0-bc97-8181c95bcdc2" providerId="ADAL" clId="{7D2D018D-6E7D-4781-BED7-F7A5B51F14BD}" dt="2024-05-30T08:36:01.165" v="915" actId="26606"/>
          <ac:spMkLst>
            <pc:docMk/>
            <pc:sldMk cId="729472699" sldId="1599"/>
            <ac:spMk id="4" creationId="{D803B56F-507A-9FD8-18D6-CCF02006D6BC}"/>
          </ac:spMkLst>
        </pc:spChg>
        <pc:spChg chg="add del">
          <ac:chgData name="paul meaney" userId="8f3b41ac-413d-46e0-bc97-8181c95bcdc2" providerId="ADAL" clId="{7D2D018D-6E7D-4781-BED7-F7A5B51F14BD}" dt="2024-05-30T08:36:01.165" v="915" actId="26606"/>
          <ac:spMkLst>
            <pc:docMk/>
            <pc:sldMk cId="729472699" sldId="1599"/>
            <ac:spMk id="11" creationId="{FB5993E2-C02B-4335-ABA5-D8EC465551E3}"/>
          </ac:spMkLst>
        </pc:spChg>
        <pc:spChg chg="add del">
          <ac:chgData name="paul meaney" userId="8f3b41ac-413d-46e0-bc97-8181c95bcdc2" providerId="ADAL" clId="{7D2D018D-6E7D-4781-BED7-F7A5B51F14BD}" dt="2024-05-30T08:36:01.165" v="915" actId="26606"/>
          <ac:spMkLst>
            <pc:docMk/>
            <pc:sldMk cId="729472699" sldId="1599"/>
            <ac:spMk id="13" creationId="{C0B801A2-5622-4BE8-9AD2-C337A2CD0022}"/>
          </ac:spMkLst>
        </pc:spChg>
        <pc:spChg chg="add del">
          <ac:chgData name="paul meaney" userId="8f3b41ac-413d-46e0-bc97-8181c95bcdc2" providerId="ADAL" clId="{7D2D018D-6E7D-4781-BED7-F7A5B51F14BD}" dt="2024-05-30T08:36:01.165" v="915" actId="26606"/>
          <ac:spMkLst>
            <pc:docMk/>
            <pc:sldMk cId="729472699" sldId="1599"/>
            <ac:spMk id="15" creationId="{B7AF614F-5BC3-4086-99F5-B87C5847A071}"/>
          </ac:spMkLst>
        </pc:spChg>
        <pc:graphicFrameChg chg="add mod modGraphic">
          <ac:chgData name="paul meaney" userId="8f3b41ac-413d-46e0-bc97-8181c95bcdc2" providerId="ADAL" clId="{7D2D018D-6E7D-4781-BED7-F7A5B51F14BD}" dt="2024-05-30T08:36:11.928" v="924" actId="27957"/>
          <ac:graphicFrameMkLst>
            <pc:docMk/>
            <pc:sldMk cId="729472699" sldId="1599"/>
            <ac:graphicFrameMk id="6" creationId="{F0DC2273-2E1E-3B92-791B-989AA47F4C92}"/>
          </ac:graphicFrameMkLst>
        </pc:graphicFrameChg>
      </pc:sldChg>
      <pc:sldChg chg="addSp delSp modSp new mod">
        <pc:chgData name="paul meaney" userId="8f3b41ac-413d-46e0-bc97-8181c95bcdc2" providerId="ADAL" clId="{7D2D018D-6E7D-4781-BED7-F7A5B51F14BD}" dt="2024-05-30T08:51:42.615" v="2066" actId="1582"/>
        <pc:sldMkLst>
          <pc:docMk/>
          <pc:sldMk cId="516775761" sldId="1600"/>
        </pc:sldMkLst>
        <pc:spChg chg="mod">
          <ac:chgData name="paul meaney" userId="8f3b41ac-413d-46e0-bc97-8181c95bcdc2" providerId="ADAL" clId="{7D2D018D-6E7D-4781-BED7-F7A5B51F14BD}" dt="2024-05-30T08:36:22.675" v="955" actId="20577"/>
          <ac:spMkLst>
            <pc:docMk/>
            <pc:sldMk cId="516775761" sldId="1600"/>
            <ac:spMk id="2" creationId="{A2972F1B-5FC3-2103-E325-ACA75EA40470}"/>
          </ac:spMkLst>
        </pc:spChg>
        <pc:spChg chg="del">
          <ac:chgData name="paul meaney" userId="8f3b41ac-413d-46e0-bc97-8181c95bcdc2" providerId="ADAL" clId="{7D2D018D-6E7D-4781-BED7-F7A5B51F14BD}" dt="2024-05-30T08:36:53.196" v="956" actId="22"/>
          <ac:spMkLst>
            <pc:docMk/>
            <pc:sldMk cId="516775761" sldId="1600"/>
            <ac:spMk id="3" creationId="{353E7578-9610-3938-779E-D17038288C2F}"/>
          </ac:spMkLst>
        </pc:spChg>
        <pc:spChg chg="mod">
          <ac:chgData name="paul meaney" userId="8f3b41ac-413d-46e0-bc97-8181c95bcdc2" providerId="ADAL" clId="{7D2D018D-6E7D-4781-BED7-F7A5B51F14BD}" dt="2024-05-30T08:37:17.284" v="960"/>
          <ac:spMkLst>
            <pc:docMk/>
            <pc:sldMk cId="516775761" sldId="1600"/>
            <ac:spMk id="9" creationId="{66AD5A24-ECDF-80EC-75B5-37B864B23FBB}"/>
          </ac:spMkLst>
        </pc:spChg>
        <pc:spChg chg="add mod">
          <ac:chgData name="paul meaney" userId="8f3b41ac-413d-46e0-bc97-8181c95bcdc2" providerId="ADAL" clId="{7D2D018D-6E7D-4781-BED7-F7A5B51F14BD}" dt="2024-05-30T08:37:54.739" v="1032" actId="20577"/>
          <ac:spMkLst>
            <pc:docMk/>
            <pc:sldMk cId="516775761" sldId="1600"/>
            <ac:spMk id="10" creationId="{88710DF2-9868-78B7-D439-7D4ACC4D37B3}"/>
          </ac:spMkLst>
        </pc:spChg>
        <pc:spChg chg="mod">
          <ac:chgData name="paul meaney" userId="8f3b41ac-413d-46e0-bc97-8181c95bcdc2" providerId="ADAL" clId="{7D2D018D-6E7D-4781-BED7-F7A5B51F14BD}" dt="2024-05-30T08:38:30.088" v="1062" actId="14100"/>
          <ac:spMkLst>
            <pc:docMk/>
            <pc:sldMk cId="516775761" sldId="1600"/>
            <ac:spMk id="12" creationId="{60DFEFB8-210D-475C-488A-6A0C09C6EE12}"/>
          </ac:spMkLst>
        </pc:spChg>
        <pc:spChg chg="mod ord">
          <ac:chgData name="paul meaney" userId="8f3b41ac-413d-46e0-bc97-8181c95bcdc2" providerId="ADAL" clId="{7D2D018D-6E7D-4781-BED7-F7A5B51F14BD}" dt="2024-05-30T08:38:40.912" v="1065" actId="1076"/>
          <ac:spMkLst>
            <pc:docMk/>
            <pc:sldMk cId="516775761" sldId="1600"/>
            <ac:spMk id="13" creationId="{16565BCD-6E02-E5AA-FE41-29305DDEFE37}"/>
          </ac:spMkLst>
        </pc:spChg>
        <pc:spChg chg="add mod ord">
          <ac:chgData name="paul meaney" userId="8f3b41ac-413d-46e0-bc97-8181c95bcdc2" providerId="ADAL" clId="{7D2D018D-6E7D-4781-BED7-F7A5B51F14BD}" dt="2024-05-30T08:51:42.615" v="2066" actId="1582"/>
          <ac:spMkLst>
            <pc:docMk/>
            <pc:sldMk cId="516775761" sldId="1600"/>
            <ac:spMk id="14" creationId="{9262B3E4-9A8A-D094-20C0-A35710F57D8A}"/>
          </ac:spMkLst>
        </pc:spChg>
        <pc:spChg chg="add mod">
          <ac:chgData name="paul meaney" userId="8f3b41ac-413d-46e0-bc97-8181c95bcdc2" providerId="ADAL" clId="{7D2D018D-6E7D-4781-BED7-F7A5B51F14BD}" dt="2024-05-30T08:51:42.615" v="2066" actId="1582"/>
          <ac:spMkLst>
            <pc:docMk/>
            <pc:sldMk cId="516775761" sldId="1600"/>
            <ac:spMk id="15" creationId="{4CF5772A-B21D-6E66-E11C-A8F226AC758E}"/>
          </ac:spMkLst>
        </pc:spChg>
        <pc:spChg chg="mod">
          <ac:chgData name="paul meaney" userId="8f3b41ac-413d-46e0-bc97-8181c95bcdc2" providerId="ADAL" clId="{7D2D018D-6E7D-4781-BED7-F7A5B51F14BD}" dt="2024-05-30T08:39:03.160" v="1072"/>
          <ac:spMkLst>
            <pc:docMk/>
            <pc:sldMk cId="516775761" sldId="1600"/>
            <ac:spMk id="17" creationId="{FFCB7A84-0B6B-EFB0-230F-06B41E53A114}"/>
          </ac:spMkLst>
        </pc:spChg>
        <pc:spChg chg="mod">
          <ac:chgData name="paul meaney" userId="8f3b41ac-413d-46e0-bc97-8181c95bcdc2" providerId="ADAL" clId="{7D2D018D-6E7D-4781-BED7-F7A5B51F14BD}" dt="2024-05-30T08:39:19.728" v="1109" actId="27636"/>
          <ac:spMkLst>
            <pc:docMk/>
            <pc:sldMk cId="516775761" sldId="1600"/>
            <ac:spMk id="18" creationId="{BD36EA45-9C90-65AE-EB2E-830742F8AF61}"/>
          </ac:spMkLst>
        </pc:spChg>
        <pc:grpChg chg="add mod">
          <ac:chgData name="paul meaney" userId="8f3b41ac-413d-46e0-bc97-8181c95bcdc2" providerId="ADAL" clId="{7D2D018D-6E7D-4781-BED7-F7A5B51F14BD}" dt="2024-05-30T08:44:34.036" v="1544" actId="1076"/>
          <ac:grpSpMkLst>
            <pc:docMk/>
            <pc:sldMk cId="516775761" sldId="1600"/>
            <ac:grpSpMk id="7" creationId="{BAF1C520-7A9D-221D-22A0-B7FE4EB2A7B9}"/>
          </ac:grpSpMkLst>
        </pc:grpChg>
        <pc:grpChg chg="add mod">
          <ac:chgData name="paul meaney" userId="8f3b41ac-413d-46e0-bc97-8181c95bcdc2" providerId="ADAL" clId="{7D2D018D-6E7D-4781-BED7-F7A5B51F14BD}" dt="2024-05-30T08:38:44.157" v="1066" actId="1076"/>
          <ac:grpSpMkLst>
            <pc:docMk/>
            <pc:sldMk cId="516775761" sldId="1600"/>
            <ac:grpSpMk id="11" creationId="{9C01C357-E9CF-38FE-D0CF-F1CCB3DC642C}"/>
          </ac:grpSpMkLst>
        </pc:grpChg>
        <pc:grpChg chg="add mod">
          <ac:chgData name="paul meaney" userId="8f3b41ac-413d-46e0-bc97-8181c95bcdc2" providerId="ADAL" clId="{7D2D018D-6E7D-4781-BED7-F7A5B51F14BD}" dt="2024-05-30T08:39:11.125" v="1075" actId="1076"/>
          <ac:grpSpMkLst>
            <pc:docMk/>
            <pc:sldMk cId="516775761" sldId="1600"/>
            <ac:grpSpMk id="16" creationId="{1F428C53-EC9B-ABE1-5811-67B0592DCEC4}"/>
          </ac:grpSpMkLst>
        </pc:grpChg>
        <pc:picChg chg="add mod ord">
          <ac:chgData name="paul meaney" userId="8f3b41ac-413d-46e0-bc97-8181c95bcdc2" providerId="ADAL" clId="{7D2D018D-6E7D-4781-BED7-F7A5B51F14BD}" dt="2024-05-30T08:39:33.404" v="1113" actId="1076"/>
          <ac:picMkLst>
            <pc:docMk/>
            <pc:sldMk cId="516775761" sldId="1600"/>
            <ac:picMk id="6" creationId="{2CF06F0C-7866-BF45-B832-5095D368A4BB}"/>
          </ac:picMkLst>
        </pc:picChg>
        <pc:picChg chg="mod">
          <ac:chgData name="paul meaney" userId="8f3b41ac-413d-46e0-bc97-8181c95bcdc2" providerId="ADAL" clId="{7D2D018D-6E7D-4781-BED7-F7A5B51F14BD}" dt="2024-05-30T08:37:17.284" v="960"/>
          <ac:picMkLst>
            <pc:docMk/>
            <pc:sldMk cId="516775761" sldId="1600"/>
            <ac:picMk id="8" creationId="{3411DDD3-7E79-3AD6-4A2E-4185BC000890}"/>
          </ac:picMkLst>
        </pc:picChg>
      </pc:sldChg>
      <pc:sldChg chg="addSp delSp modSp new mod setBg">
        <pc:chgData name="paul meaney" userId="8f3b41ac-413d-46e0-bc97-8181c95bcdc2" providerId="ADAL" clId="{7D2D018D-6E7D-4781-BED7-F7A5B51F14BD}" dt="2024-05-30T08:42:30.135" v="1513" actId="114"/>
        <pc:sldMkLst>
          <pc:docMk/>
          <pc:sldMk cId="1234977528" sldId="1601"/>
        </pc:sldMkLst>
        <pc:spChg chg="mod">
          <ac:chgData name="paul meaney" userId="8f3b41ac-413d-46e0-bc97-8181c95bcdc2" providerId="ADAL" clId="{7D2D018D-6E7D-4781-BED7-F7A5B51F14BD}" dt="2024-05-30T08:41:33.917" v="1510" actId="26606"/>
          <ac:spMkLst>
            <pc:docMk/>
            <pc:sldMk cId="1234977528" sldId="1601"/>
            <ac:spMk id="2" creationId="{C9AEB57E-6296-196E-D47F-92408FB4ECE4}"/>
          </ac:spMkLst>
        </pc:spChg>
        <pc:spChg chg="del mod">
          <ac:chgData name="paul meaney" userId="8f3b41ac-413d-46e0-bc97-8181c95bcdc2" providerId="ADAL" clId="{7D2D018D-6E7D-4781-BED7-F7A5B51F14BD}" dt="2024-05-30T08:41:28.310" v="1508" actId="26606"/>
          <ac:spMkLst>
            <pc:docMk/>
            <pc:sldMk cId="1234977528" sldId="1601"/>
            <ac:spMk id="3" creationId="{F0C150A5-EE2B-B43F-B0F2-9BCD6B3C1734}"/>
          </ac:spMkLst>
        </pc:spChg>
        <pc:spChg chg="mod">
          <ac:chgData name="paul meaney" userId="8f3b41ac-413d-46e0-bc97-8181c95bcdc2" providerId="ADAL" clId="{7D2D018D-6E7D-4781-BED7-F7A5B51F14BD}" dt="2024-05-30T08:41:28.310" v="1508" actId="26606"/>
          <ac:spMkLst>
            <pc:docMk/>
            <pc:sldMk cId="1234977528" sldId="1601"/>
            <ac:spMk id="4" creationId="{56E4F4A0-16A5-97FF-4C3A-70E8F62ADE2D}"/>
          </ac:spMkLst>
        </pc:spChg>
        <pc:spChg chg="add del">
          <ac:chgData name="paul meaney" userId="8f3b41ac-413d-46e0-bc97-8181c95bcdc2" providerId="ADAL" clId="{7D2D018D-6E7D-4781-BED7-F7A5B51F14BD}" dt="2024-05-30T08:41:33.917" v="1510" actId="26606"/>
          <ac:spMkLst>
            <pc:docMk/>
            <pc:sldMk cId="1234977528" sldId="1601"/>
            <ac:spMk id="11" creationId="{A6B16355-27FB-445B-B646-02AB73637459}"/>
          </ac:spMkLst>
        </pc:spChg>
        <pc:spChg chg="add del">
          <ac:chgData name="paul meaney" userId="8f3b41ac-413d-46e0-bc97-8181c95bcdc2" providerId="ADAL" clId="{7D2D018D-6E7D-4781-BED7-F7A5B51F14BD}" dt="2024-05-30T08:41:33.917" v="1510" actId="26606"/>
          <ac:spMkLst>
            <pc:docMk/>
            <pc:sldMk cId="1234977528" sldId="1601"/>
            <ac:spMk id="15" creationId="{6B3BF2E5-C3AB-441F-A430-491119C56D26}"/>
          </ac:spMkLst>
        </pc:spChg>
        <pc:spChg chg="add del">
          <ac:chgData name="paul meaney" userId="8f3b41ac-413d-46e0-bc97-8181c95bcdc2" providerId="ADAL" clId="{7D2D018D-6E7D-4781-BED7-F7A5B51F14BD}" dt="2024-05-30T08:41:33.917" v="1510" actId="26606"/>
          <ac:spMkLst>
            <pc:docMk/>
            <pc:sldMk cId="1234977528" sldId="1601"/>
            <ac:spMk id="17" creationId="{DD07C90B-B81A-473B-8919-CA924E61FFCF}"/>
          </ac:spMkLst>
        </pc:spChg>
        <pc:graphicFrameChg chg="add mod modGraphic">
          <ac:chgData name="paul meaney" userId="8f3b41ac-413d-46e0-bc97-8181c95bcdc2" providerId="ADAL" clId="{7D2D018D-6E7D-4781-BED7-F7A5B51F14BD}" dt="2024-05-30T08:42:30.135" v="1513" actId="114"/>
          <ac:graphicFrameMkLst>
            <pc:docMk/>
            <pc:sldMk cId="1234977528" sldId="1601"/>
            <ac:graphicFrameMk id="6" creationId="{728B4E33-4AE9-FC1E-3687-DB81FEC3FAD8}"/>
          </ac:graphicFrameMkLst>
        </pc:graphicFrameChg>
        <pc:cxnChg chg="add del">
          <ac:chgData name="paul meaney" userId="8f3b41ac-413d-46e0-bc97-8181c95bcdc2" providerId="ADAL" clId="{7D2D018D-6E7D-4781-BED7-F7A5B51F14BD}" dt="2024-05-30T08:41:33.917" v="1510" actId="26606"/>
          <ac:cxnSpMkLst>
            <pc:docMk/>
            <pc:sldMk cId="1234977528" sldId="1601"/>
            <ac:cxnSpMk id="13" creationId="{06DA680F-F6AC-453E-A8BF-C5BDED2851DE}"/>
          </ac:cxnSpMkLst>
        </pc:cxnChg>
      </pc:sldChg>
      <pc:sldChg chg="addSp delSp modSp new mod">
        <pc:chgData name="paul meaney" userId="8f3b41ac-413d-46e0-bc97-8181c95bcdc2" providerId="ADAL" clId="{7D2D018D-6E7D-4781-BED7-F7A5B51F14BD}" dt="2024-05-30T08:51:32.624" v="2065" actId="1582"/>
        <pc:sldMkLst>
          <pc:docMk/>
          <pc:sldMk cId="2348846281" sldId="1602"/>
        </pc:sldMkLst>
        <pc:spChg chg="mod">
          <ac:chgData name="paul meaney" userId="8f3b41ac-413d-46e0-bc97-8181c95bcdc2" providerId="ADAL" clId="{7D2D018D-6E7D-4781-BED7-F7A5B51F14BD}" dt="2024-05-30T08:42:36.610" v="1531" actId="20577"/>
          <ac:spMkLst>
            <pc:docMk/>
            <pc:sldMk cId="2348846281" sldId="1602"/>
            <ac:spMk id="2" creationId="{3544855B-D011-FCD4-D965-E8836795E8A8}"/>
          </ac:spMkLst>
        </pc:spChg>
        <pc:spChg chg="del">
          <ac:chgData name="paul meaney" userId="8f3b41ac-413d-46e0-bc97-8181c95bcdc2" providerId="ADAL" clId="{7D2D018D-6E7D-4781-BED7-F7A5B51F14BD}" dt="2024-05-30T08:43:28.626" v="1532" actId="22"/>
          <ac:spMkLst>
            <pc:docMk/>
            <pc:sldMk cId="2348846281" sldId="1602"/>
            <ac:spMk id="3" creationId="{25B88B7E-A63D-DFA7-5EA5-B9F76E4954CC}"/>
          </ac:spMkLst>
        </pc:spChg>
        <pc:spChg chg="add del mod">
          <ac:chgData name="paul meaney" userId="8f3b41ac-413d-46e0-bc97-8181c95bcdc2" providerId="ADAL" clId="{7D2D018D-6E7D-4781-BED7-F7A5B51F14BD}" dt="2024-05-30T08:44:10.703" v="1538" actId="22"/>
          <ac:spMkLst>
            <pc:docMk/>
            <pc:sldMk cId="2348846281" sldId="1602"/>
            <ac:spMk id="8" creationId="{E75148CD-7E51-BF87-2738-26C8A5B6C3ED}"/>
          </ac:spMkLst>
        </pc:spChg>
        <pc:spChg chg="mod">
          <ac:chgData name="paul meaney" userId="8f3b41ac-413d-46e0-bc97-8181c95bcdc2" providerId="ADAL" clId="{7D2D018D-6E7D-4781-BED7-F7A5B51F14BD}" dt="2024-05-30T08:44:39.278" v="1545"/>
          <ac:spMkLst>
            <pc:docMk/>
            <pc:sldMk cId="2348846281" sldId="1602"/>
            <ac:spMk id="13" creationId="{730A04DE-DBFE-6C90-A8A2-43B0741A9F85}"/>
          </ac:spMkLst>
        </pc:spChg>
        <pc:spChg chg="add mod">
          <ac:chgData name="paul meaney" userId="8f3b41ac-413d-46e0-bc97-8181c95bcdc2" providerId="ADAL" clId="{7D2D018D-6E7D-4781-BED7-F7A5B51F14BD}" dt="2024-05-30T08:46:06.601" v="1628" actId="20577"/>
          <ac:spMkLst>
            <pc:docMk/>
            <pc:sldMk cId="2348846281" sldId="1602"/>
            <ac:spMk id="14" creationId="{B056C05A-27CF-79C2-D36A-D7E79E4EFD2B}"/>
          </ac:spMkLst>
        </pc:spChg>
        <pc:spChg chg="add mod">
          <ac:chgData name="paul meaney" userId="8f3b41ac-413d-46e0-bc97-8181c95bcdc2" providerId="ADAL" clId="{7D2D018D-6E7D-4781-BED7-F7A5B51F14BD}" dt="2024-05-30T08:51:32.624" v="2065" actId="1582"/>
          <ac:spMkLst>
            <pc:docMk/>
            <pc:sldMk cId="2348846281" sldId="1602"/>
            <ac:spMk id="15" creationId="{CCBB0D19-0E2A-3515-A47C-3AA763439DB7}"/>
          </ac:spMkLst>
        </pc:spChg>
        <pc:spChg chg="mod">
          <ac:chgData name="paul meaney" userId="8f3b41ac-413d-46e0-bc97-8181c95bcdc2" providerId="ADAL" clId="{7D2D018D-6E7D-4781-BED7-F7A5B51F14BD}" dt="2024-05-30T08:44:52.234" v="1548"/>
          <ac:spMkLst>
            <pc:docMk/>
            <pc:sldMk cId="2348846281" sldId="1602"/>
            <ac:spMk id="17" creationId="{800D4C50-8C8D-736E-CBAE-17593DC59538}"/>
          </ac:spMkLst>
        </pc:spChg>
        <pc:spChg chg="mod">
          <ac:chgData name="paul meaney" userId="8f3b41ac-413d-46e0-bc97-8181c95bcdc2" providerId="ADAL" clId="{7D2D018D-6E7D-4781-BED7-F7A5B51F14BD}" dt="2024-05-30T08:45:03.057" v="1554" actId="20577"/>
          <ac:spMkLst>
            <pc:docMk/>
            <pc:sldMk cId="2348846281" sldId="1602"/>
            <ac:spMk id="18" creationId="{27F43F4E-22B9-B067-9535-B9F36E58156E}"/>
          </ac:spMkLst>
        </pc:spChg>
        <pc:spChg chg="add mod">
          <ac:chgData name="paul meaney" userId="8f3b41ac-413d-46e0-bc97-8181c95bcdc2" providerId="ADAL" clId="{7D2D018D-6E7D-4781-BED7-F7A5B51F14BD}" dt="2024-05-30T08:51:32.624" v="2065" actId="1582"/>
          <ac:spMkLst>
            <pc:docMk/>
            <pc:sldMk cId="2348846281" sldId="1602"/>
            <ac:spMk id="19" creationId="{969E65B6-6B1D-21E2-B47A-DF8019DBB394}"/>
          </ac:spMkLst>
        </pc:spChg>
        <pc:spChg chg="mod">
          <ac:chgData name="paul meaney" userId="8f3b41ac-413d-46e0-bc97-8181c95bcdc2" providerId="ADAL" clId="{7D2D018D-6E7D-4781-BED7-F7A5B51F14BD}" dt="2024-05-30T08:45:19.520" v="1560"/>
          <ac:spMkLst>
            <pc:docMk/>
            <pc:sldMk cId="2348846281" sldId="1602"/>
            <ac:spMk id="21" creationId="{05B7E232-9291-8505-4974-B26C71DBF7BD}"/>
          </ac:spMkLst>
        </pc:spChg>
        <pc:spChg chg="mod">
          <ac:chgData name="paul meaney" userId="8f3b41ac-413d-46e0-bc97-8181c95bcdc2" providerId="ADAL" clId="{7D2D018D-6E7D-4781-BED7-F7A5B51F14BD}" dt="2024-05-30T08:45:27.884" v="1579" actId="20577"/>
          <ac:spMkLst>
            <pc:docMk/>
            <pc:sldMk cId="2348846281" sldId="1602"/>
            <ac:spMk id="22" creationId="{0108F2DA-6F57-45D2-6C95-00F8AA66487D}"/>
          </ac:spMkLst>
        </pc:spChg>
        <pc:spChg chg="add mod">
          <ac:chgData name="paul meaney" userId="8f3b41ac-413d-46e0-bc97-8181c95bcdc2" providerId="ADAL" clId="{7D2D018D-6E7D-4781-BED7-F7A5B51F14BD}" dt="2024-05-30T08:51:32.624" v="2065" actId="1582"/>
          <ac:spMkLst>
            <pc:docMk/>
            <pc:sldMk cId="2348846281" sldId="1602"/>
            <ac:spMk id="23" creationId="{6BA83D64-611E-BBC4-5329-0E8336A8975C}"/>
          </ac:spMkLst>
        </pc:spChg>
        <pc:spChg chg="mod">
          <ac:chgData name="paul meaney" userId="8f3b41ac-413d-46e0-bc97-8181c95bcdc2" providerId="ADAL" clId="{7D2D018D-6E7D-4781-BED7-F7A5B51F14BD}" dt="2024-05-30T08:45:43.922" v="1585"/>
          <ac:spMkLst>
            <pc:docMk/>
            <pc:sldMk cId="2348846281" sldId="1602"/>
            <ac:spMk id="25" creationId="{2AB37E2B-8B90-E330-B2DB-D2CA515A2964}"/>
          </ac:spMkLst>
        </pc:spChg>
        <pc:spChg chg="mod">
          <ac:chgData name="paul meaney" userId="8f3b41ac-413d-46e0-bc97-8181c95bcdc2" providerId="ADAL" clId="{7D2D018D-6E7D-4781-BED7-F7A5B51F14BD}" dt="2024-05-30T08:45:58.691" v="1616" actId="20577"/>
          <ac:spMkLst>
            <pc:docMk/>
            <pc:sldMk cId="2348846281" sldId="1602"/>
            <ac:spMk id="26" creationId="{7BAD431A-EF8F-74EC-1A1B-D1548A172B7D}"/>
          </ac:spMkLst>
        </pc:spChg>
        <pc:grpChg chg="add mod">
          <ac:chgData name="paul meaney" userId="8f3b41ac-413d-46e0-bc97-8181c95bcdc2" providerId="ADAL" clId="{7D2D018D-6E7D-4781-BED7-F7A5B51F14BD}" dt="2024-05-30T08:44:39.278" v="1545"/>
          <ac:grpSpMkLst>
            <pc:docMk/>
            <pc:sldMk cId="2348846281" sldId="1602"/>
            <ac:grpSpMk id="11" creationId="{EF3775C8-E643-D738-2D50-C41BDB7D8C59}"/>
          </ac:grpSpMkLst>
        </pc:grpChg>
        <pc:grpChg chg="add mod">
          <ac:chgData name="paul meaney" userId="8f3b41ac-413d-46e0-bc97-8181c95bcdc2" providerId="ADAL" clId="{7D2D018D-6E7D-4781-BED7-F7A5B51F14BD}" dt="2024-05-30T08:44:56.351" v="1549" actId="1076"/>
          <ac:grpSpMkLst>
            <pc:docMk/>
            <pc:sldMk cId="2348846281" sldId="1602"/>
            <ac:grpSpMk id="16" creationId="{C60115D0-E793-0A38-FADA-C4164A6BA18E}"/>
          </ac:grpSpMkLst>
        </pc:grpChg>
        <pc:grpChg chg="add mod">
          <ac:chgData name="paul meaney" userId="8f3b41ac-413d-46e0-bc97-8181c95bcdc2" providerId="ADAL" clId="{7D2D018D-6E7D-4781-BED7-F7A5B51F14BD}" dt="2024-05-30T08:45:22.276" v="1561" actId="1076"/>
          <ac:grpSpMkLst>
            <pc:docMk/>
            <pc:sldMk cId="2348846281" sldId="1602"/>
            <ac:grpSpMk id="20" creationId="{E2D82C8A-47E5-F953-71C0-DE682EF4FFDE}"/>
          </ac:grpSpMkLst>
        </pc:grpChg>
        <pc:grpChg chg="add mod">
          <ac:chgData name="paul meaney" userId="8f3b41ac-413d-46e0-bc97-8181c95bcdc2" providerId="ADAL" clId="{7D2D018D-6E7D-4781-BED7-F7A5B51F14BD}" dt="2024-05-30T08:45:51.567" v="1588" actId="14100"/>
          <ac:grpSpMkLst>
            <pc:docMk/>
            <pc:sldMk cId="2348846281" sldId="1602"/>
            <ac:grpSpMk id="24" creationId="{4E35A214-E4C8-794F-B276-97A0282DC3A1}"/>
          </ac:grpSpMkLst>
        </pc:grpChg>
        <pc:picChg chg="add del mod ord modCrop">
          <ac:chgData name="paul meaney" userId="8f3b41ac-413d-46e0-bc97-8181c95bcdc2" providerId="ADAL" clId="{7D2D018D-6E7D-4781-BED7-F7A5B51F14BD}" dt="2024-05-30T08:44:09.486" v="1537" actId="478"/>
          <ac:picMkLst>
            <pc:docMk/>
            <pc:sldMk cId="2348846281" sldId="1602"/>
            <ac:picMk id="6" creationId="{77EE0E2F-E848-B5AE-73CB-818A30B1F95D}"/>
          </ac:picMkLst>
        </pc:picChg>
        <pc:picChg chg="add mod ord modCrop">
          <ac:chgData name="paul meaney" userId="8f3b41ac-413d-46e0-bc97-8181c95bcdc2" providerId="ADAL" clId="{7D2D018D-6E7D-4781-BED7-F7A5B51F14BD}" dt="2024-05-30T08:45:08.855" v="1557" actId="1076"/>
          <ac:picMkLst>
            <pc:docMk/>
            <pc:sldMk cId="2348846281" sldId="1602"/>
            <ac:picMk id="10" creationId="{64C8CF65-E0CD-6ADA-5DFC-DEFEE3E19F38}"/>
          </ac:picMkLst>
        </pc:picChg>
        <pc:picChg chg="mod">
          <ac:chgData name="paul meaney" userId="8f3b41ac-413d-46e0-bc97-8181c95bcdc2" providerId="ADAL" clId="{7D2D018D-6E7D-4781-BED7-F7A5B51F14BD}" dt="2024-05-30T08:44:39.278" v="1545"/>
          <ac:picMkLst>
            <pc:docMk/>
            <pc:sldMk cId="2348846281" sldId="1602"/>
            <ac:picMk id="12" creationId="{585FE745-3BB1-DD7B-E470-837432BACB30}"/>
          </ac:picMkLst>
        </pc:picChg>
      </pc:sldChg>
      <pc:sldChg chg="addSp delSp modSp new mod setBg">
        <pc:chgData name="paul meaney" userId="8f3b41ac-413d-46e0-bc97-8181c95bcdc2" providerId="ADAL" clId="{7D2D018D-6E7D-4781-BED7-F7A5B51F14BD}" dt="2024-05-30T08:47:33.453" v="1884" actId="113"/>
        <pc:sldMkLst>
          <pc:docMk/>
          <pc:sldMk cId="387928966" sldId="1603"/>
        </pc:sldMkLst>
        <pc:spChg chg="mod">
          <ac:chgData name="paul meaney" userId="8f3b41ac-413d-46e0-bc97-8181c95bcdc2" providerId="ADAL" clId="{7D2D018D-6E7D-4781-BED7-F7A5B51F14BD}" dt="2024-05-30T08:47:22.125" v="1880" actId="26606"/>
          <ac:spMkLst>
            <pc:docMk/>
            <pc:sldMk cId="387928966" sldId="1603"/>
            <ac:spMk id="2" creationId="{7A599544-D492-B544-2F60-B943934D4956}"/>
          </ac:spMkLst>
        </pc:spChg>
        <pc:spChg chg="del mod">
          <ac:chgData name="paul meaney" userId="8f3b41ac-413d-46e0-bc97-8181c95bcdc2" providerId="ADAL" clId="{7D2D018D-6E7D-4781-BED7-F7A5B51F14BD}" dt="2024-05-30T08:47:12.611" v="1877" actId="26606"/>
          <ac:spMkLst>
            <pc:docMk/>
            <pc:sldMk cId="387928966" sldId="1603"/>
            <ac:spMk id="3" creationId="{7397584E-4F4B-9AAB-462B-01E228C3B486}"/>
          </ac:spMkLst>
        </pc:spChg>
        <pc:spChg chg="mod">
          <ac:chgData name="paul meaney" userId="8f3b41ac-413d-46e0-bc97-8181c95bcdc2" providerId="ADAL" clId="{7D2D018D-6E7D-4781-BED7-F7A5B51F14BD}" dt="2024-05-30T08:47:22.125" v="1880" actId="26606"/>
          <ac:spMkLst>
            <pc:docMk/>
            <pc:sldMk cId="387928966" sldId="1603"/>
            <ac:spMk id="4" creationId="{C69D74CD-C5D7-B9B5-9764-5BAE3F27A3EE}"/>
          </ac:spMkLst>
        </pc:spChg>
        <pc:spChg chg="add del">
          <ac:chgData name="paul meaney" userId="8f3b41ac-413d-46e0-bc97-8181c95bcdc2" providerId="ADAL" clId="{7D2D018D-6E7D-4781-BED7-F7A5B51F14BD}" dt="2024-05-30T08:47:19.068" v="1879" actId="26606"/>
          <ac:spMkLst>
            <pc:docMk/>
            <pc:sldMk cId="387928966" sldId="1603"/>
            <ac:spMk id="11" creationId="{FB5993E2-C02B-4335-ABA5-D8EC465551E3}"/>
          </ac:spMkLst>
        </pc:spChg>
        <pc:spChg chg="add del">
          <ac:chgData name="paul meaney" userId="8f3b41ac-413d-46e0-bc97-8181c95bcdc2" providerId="ADAL" clId="{7D2D018D-6E7D-4781-BED7-F7A5B51F14BD}" dt="2024-05-30T08:47:19.068" v="1879" actId="26606"/>
          <ac:spMkLst>
            <pc:docMk/>
            <pc:sldMk cId="387928966" sldId="1603"/>
            <ac:spMk id="13" creationId="{C0B801A2-5622-4BE8-9AD2-C337A2CD0022}"/>
          </ac:spMkLst>
        </pc:spChg>
        <pc:spChg chg="add del">
          <ac:chgData name="paul meaney" userId="8f3b41ac-413d-46e0-bc97-8181c95bcdc2" providerId="ADAL" clId="{7D2D018D-6E7D-4781-BED7-F7A5B51F14BD}" dt="2024-05-30T08:47:19.068" v="1879" actId="26606"/>
          <ac:spMkLst>
            <pc:docMk/>
            <pc:sldMk cId="387928966" sldId="1603"/>
            <ac:spMk id="15" creationId="{B7AF614F-5BC3-4086-99F5-B87C5847A071}"/>
          </ac:spMkLst>
        </pc:spChg>
        <pc:spChg chg="add del">
          <ac:chgData name="paul meaney" userId="8f3b41ac-413d-46e0-bc97-8181c95bcdc2" providerId="ADAL" clId="{7D2D018D-6E7D-4781-BED7-F7A5B51F14BD}" dt="2024-05-30T08:47:22.125" v="1880" actId="26606"/>
          <ac:spMkLst>
            <pc:docMk/>
            <pc:sldMk cId="387928966" sldId="1603"/>
            <ac:spMk id="20" creationId="{FB5993E2-C02B-4335-ABA5-D8EC465551E3}"/>
          </ac:spMkLst>
        </pc:spChg>
        <pc:spChg chg="add del">
          <ac:chgData name="paul meaney" userId="8f3b41ac-413d-46e0-bc97-8181c95bcdc2" providerId="ADAL" clId="{7D2D018D-6E7D-4781-BED7-F7A5B51F14BD}" dt="2024-05-30T08:47:22.125" v="1880" actId="26606"/>
          <ac:spMkLst>
            <pc:docMk/>
            <pc:sldMk cId="387928966" sldId="1603"/>
            <ac:spMk id="22" creationId="{C0B801A2-5622-4BE8-9AD2-C337A2CD0022}"/>
          </ac:spMkLst>
        </pc:spChg>
        <pc:spChg chg="add del">
          <ac:chgData name="paul meaney" userId="8f3b41ac-413d-46e0-bc97-8181c95bcdc2" providerId="ADAL" clId="{7D2D018D-6E7D-4781-BED7-F7A5B51F14BD}" dt="2024-05-30T08:47:22.125" v="1880" actId="26606"/>
          <ac:spMkLst>
            <pc:docMk/>
            <pc:sldMk cId="387928966" sldId="1603"/>
            <ac:spMk id="24" creationId="{B7AF614F-5BC3-4086-99F5-B87C5847A071}"/>
          </ac:spMkLst>
        </pc:spChg>
        <pc:graphicFrameChg chg="add mod modGraphic">
          <ac:chgData name="paul meaney" userId="8f3b41ac-413d-46e0-bc97-8181c95bcdc2" providerId="ADAL" clId="{7D2D018D-6E7D-4781-BED7-F7A5B51F14BD}" dt="2024-05-30T08:47:33.453" v="1884" actId="113"/>
          <ac:graphicFrameMkLst>
            <pc:docMk/>
            <pc:sldMk cId="387928966" sldId="1603"/>
            <ac:graphicFrameMk id="6" creationId="{40691024-7030-A594-D124-C4C48A3E2C34}"/>
          </ac:graphicFrameMkLst>
        </pc:graphicFrameChg>
      </pc:sldChg>
      <pc:sldChg chg="addSp delSp modSp new mod">
        <pc:chgData name="paul meaney" userId="8f3b41ac-413d-46e0-bc97-8181c95bcdc2" providerId="ADAL" clId="{7D2D018D-6E7D-4781-BED7-F7A5B51F14BD}" dt="2024-05-30T09:18:10.439" v="4610" actId="1076"/>
        <pc:sldMkLst>
          <pc:docMk/>
          <pc:sldMk cId="2076062271" sldId="1604"/>
        </pc:sldMkLst>
        <pc:spChg chg="mod">
          <ac:chgData name="paul meaney" userId="8f3b41ac-413d-46e0-bc97-8181c95bcdc2" providerId="ADAL" clId="{7D2D018D-6E7D-4781-BED7-F7A5B51F14BD}" dt="2024-05-30T08:48:45.867" v="1907" actId="20577"/>
          <ac:spMkLst>
            <pc:docMk/>
            <pc:sldMk cId="2076062271" sldId="1604"/>
            <ac:spMk id="2" creationId="{6C6BC2D7-D6C9-8FC8-DABF-6AD5D7B30915}"/>
          </ac:spMkLst>
        </pc:spChg>
        <pc:spChg chg="del">
          <ac:chgData name="paul meaney" userId="8f3b41ac-413d-46e0-bc97-8181c95bcdc2" providerId="ADAL" clId="{7D2D018D-6E7D-4781-BED7-F7A5B51F14BD}" dt="2024-05-30T08:47:56.368" v="1886" actId="22"/>
          <ac:spMkLst>
            <pc:docMk/>
            <pc:sldMk cId="2076062271" sldId="1604"/>
            <ac:spMk id="3" creationId="{D2A47BA4-3C99-550A-7A2A-4258F9A29A54}"/>
          </ac:spMkLst>
        </pc:spChg>
        <pc:spChg chg="add del mod">
          <ac:chgData name="paul meaney" userId="8f3b41ac-413d-46e0-bc97-8181c95bcdc2" providerId="ADAL" clId="{7D2D018D-6E7D-4781-BED7-F7A5B51F14BD}" dt="2024-05-30T08:48:39.424" v="1889" actId="22"/>
          <ac:spMkLst>
            <pc:docMk/>
            <pc:sldMk cId="2076062271" sldId="1604"/>
            <ac:spMk id="8" creationId="{11A42CBC-43A5-90D4-F053-8D23C579E788}"/>
          </ac:spMkLst>
        </pc:spChg>
        <pc:spChg chg="mod">
          <ac:chgData name="paul meaney" userId="8f3b41ac-413d-46e0-bc97-8181c95bcdc2" providerId="ADAL" clId="{7D2D018D-6E7D-4781-BED7-F7A5B51F14BD}" dt="2024-05-30T08:49:36.467" v="1913"/>
          <ac:spMkLst>
            <pc:docMk/>
            <pc:sldMk cId="2076062271" sldId="1604"/>
            <ac:spMk id="15" creationId="{F34CAFB2-3010-03F7-9FCF-A0ED2F827087}"/>
          </ac:spMkLst>
        </pc:spChg>
        <pc:spChg chg="add mod">
          <ac:chgData name="paul meaney" userId="8f3b41ac-413d-46e0-bc97-8181c95bcdc2" providerId="ADAL" clId="{7D2D018D-6E7D-4781-BED7-F7A5B51F14BD}" dt="2024-05-30T08:50:03.434" v="1978" actId="20577"/>
          <ac:spMkLst>
            <pc:docMk/>
            <pc:sldMk cId="2076062271" sldId="1604"/>
            <ac:spMk id="16" creationId="{6E97661A-AF0A-46BB-202D-8B02C984B466}"/>
          </ac:spMkLst>
        </pc:spChg>
        <pc:spChg chg="add mod">
          <ac:chgData name="paul meaney" userId="8f3b41ac-413d-46e0-bc97-8181c95bcdc2" providerId="ADAL" clId="{7D2D018D-6E7D-4781-BED7-F7A5B51F14BD}" dt="2024-05-30T08:51:22.421" v="2064" actId="1582"/>
          <ac:spMkLst>
            <pc:docMk/>
            <pc:sldMk cId="2076062271" sldId="1604"/>
            <ac:spMk id="17" creationId="{1EDB3F29-BDAB-AB34-3AB7-65958A3B920D}"/>
          </ac:spMkLst>
        </pc:spChg>
        <pc:spChg chg="mod">
          <ac:chgData name="paul meaney" userId="8f3b41ac-413d-46e0-bc97-8181c95bcdc2" providerId="ADAL" clId="{7D2D018D-6E7D-4781-BED7-F7A5B51F14BD}" dt="2024-05-30T08:55:24.839" v="2531" actId="1076"/>
          <ac:spMkLst>
            <pc:docMk/>
            <pc:sldMk cId="2076062271" sldId="1604"/>
            <ac:spMk id="19" creationId="{564A9AC4-3162-B54A-5A2E-FC0126EC2D8F}"/>
          </ac:spMkLst>
        </pc:spChg>
        <pc:spChg chg="mod">
          <ac:chgData name="paul meaney" userId="8f3b41ac-413d-46e0-bc97-8181c95bcdc2" providerId="ADAL" clId="{7D2D018D-6E7D-4781-BED7-F7A5B51F14BD}" dt="2024-05-30T08:50:56.060" v="2058" actId="14100"/>
          <ac:spMkLst>
            <pc:docMk/>
            <pc:sldMk cId="2076062271" sldId="1604"/>
            <ac:spMk id="20" creationId="{70527F15-89B6-54C4-14B3-8F52EAA5BCDA}"/>
          </ac:spMkLst>
        </pc:spChg>
        <pc:spChg chg="add mod">
          <ac:chgData name="paul meaney" userId="8f3b41ac-413d-46e0-bc97-8181c95bcdc2" providerId="ADAL" clId="{7D2D018D-6E7D-4781-BED7-F7A5B51F14BD}" dt="2024-05-30T08:54:46.432" v="2434" actId="14100"/>
          <ac:spMkLst>
            <pc:docMk/>
            <pc:sldMk cId="2076062271" sldId="1604"/>
            <ac:spMk id="21" creationId="{659AE608-FBA1-18BB-6B04-371E512EF425}"/>
          </ac:spMkLst>
        </pc:spChg>
        <pc:spChg chg="mod">
          <ac:chgData name="paul meaney" userId="8f3b41ac-413d-46e0-bc97-8181c95bcdc2" providerId="ADAL" clId="{7D2D018D-6E7D-4781-BED7-F7A5B51F14BD}" dt="2024-05-30T08:55:17.967" v="2529" actId="14100"/>
          <ac:spMkLst>
            <pc:docMk/>
            <pc:sldMk cId="2076062271" sldId="1604"/>
            <ac:spMk id="23" creationId="{12EA8777-364E-C046-4E49-4CD59983096C}"/>
          </ac:spMkLst>
        </pc:spChg>
        <pc:spChg chg="mod">
          <ac:chgData name="paul meaney" userId="8f3b41ac-413d-46e0-bc97-8181c95bcdc2" providerId="ADAL" clId="{7D2D018D-6E7D-4781-BED7-F7A5B51F14BD}" dt="2024-05-30T08:55:13.407" v="2528" actId="14100"/>
          <ac:spMkLst>
            <pc:docMk/>
            <pc:sldMk cId="2076062271" sldId="1604"/>
            <ac:spMk id="24" creationId="{7D90EC6C-FAD1-0E76-DA4E-9DAF9B0BF1FA}"/>
          </ac:spMkLst>
        </pc:spChg>
        <pc:spChg chg="mod">
          <ac:chgData name="paul meaney" userId="8f3b41ac-413d-46e0-bc97-8181c95bcdc2" providerId="ADAL" clId="{7D2D018D-6E7D-4781-BED7-F7A5B51F14BD}" dt="2024-05-30T08:55:42.879" v="2536" actId="1076"/>
          <ac:spMkLst>
            <pc:docMk/>
            <pc:sldMk cId="2076062271" sldId="1604"/>
            <ac:spMk id="26" creationId="{3B4656AD-74CF-5C3C-7EC4-2810B59990CF}"/>
          </ac:spMkLst>
        </pc:spChg>
        <pc:spChg chg="mod">
          <ac:chgData name="paul meaney" userId="8f3b41ac-413d-46e0-bc97-8181c95bcdc2" providerId="ADAL" clId="{7D2D018D-6E7D-4781-BED7-F7A5B51F14BD}" dt="2024-05-30T08:56:05.521" v="2608" actId="313"/>
          <ac:spMkLst>
            <pc:docMk/>
            <pc:sldMk cId="2076062271" sldId="1604"/>
            <ac:spMk id="27" creationId="{AA7D1F79-DCF3-C50F-0E99-EB0BF8C6ED6C}"/>
          </ac:spMkLst>
        </pc:spChg>
        <pc:spChg chg="add mod">
          <ac:chgData name="paul meaney" userId="8f3b41ac-413d-46e0-bc97-8181c95bcdc2" providerId="ADAL" clId="{7D2D018D-6E7D-4781-BED7-F7A5B51F14BD}" dt="2024-05-30T08:56:15.860" v="2611" actId="14100"/>
          <ac:spMkLst>
            <pc:docMk/>
            <pc:sldMk cId="2076062271" sldId="1604"/>
            <ac:spMk id="28" creationId="{034E2F97-6864-0A88-152D-DB2153FB8C80}"/>
          </ac:spMkLst>
        </pc:spChg>
        <pc:grpChg chg="add mod">
          <ac:chgData name="paul meaney" userId="8f3b41ac-413d-46e0-bc97-8181c95bcdc2" providerId="ADAL" clId="{7D2D018D-6E7D-4781-BED7-F7A5B51F14BD}" dt="2024-05-30T08:49:49.672" v="1917" actId="1076"/>
          <ac:grpSpMkLst>
            <pc:docMk/>
            <pc:sldMk cId="2076062271" sldId="1604"/>
            <ac:grpSpMk id="13" creationId="{5725CFE2-D6EF-942E-5737-BCE62E31D848}"/>
          </ac:grpSpMkLst>
        </pc:grpChg>
        <pc:grpChg chg="add mod">
          <ac:chgData name="paul meaney" userId="8f3b41ac-413d-46e0-bc97-8181c95bcdc2" providerId="ADAL" clId="{7D2D018D-6E7D-4781-BED7-F7A5B51F14BD}" dt="2024-05-30T08:55:22.213" v="2530" actId="1076"/>
          <ac:grpSpMkLst>
            <pc:docMk/>
            <pc:sldMk cId="2076062271" sldId="1604"/>
            <ac:grpSpMk id="18" creationId="{8B226F5E-74B4-F2B0-2F45-1F64E5C31993}"/>
          </ac:grpSpMkLst>
        </pc:grpChg>
        <pc:grpChg chg="add mod">
          <ac:chgData name="paul meaney" userId="8f3b41ac-413d-46e0-bc97-8181c95bcdc2" providerId="ADAL" clId="{7D2D018D-6E7D-4781-BED7-F7A5B51F14BD}" dt="2024-05-30T08:54:48.667" v="2435" actId="1076"/>
          <ac:grpSpMkLst>
            <pc:docMk/>
            <pc:sldMk cId="2076062271" sldId="1604"/>
            <ac:grpSpMk id="22" creationId="{BF9775CF-C495-D183-2715-C141419F1FB9}"/>
          </ac:grpSpMkLst>
        </pc:grpChg>
        <pc:grpChg chg="add mod ord">
          <ac:chgData name="paul meaney" userId="8f3b41ac-413d-46e0-bc97-8181c95bcdc2" providerId="ADAL" clId="{7D2D018D-6E7D-4781-BED7-F7A5B51F14BD}" dt="2024-05-30T09:18:10.439" v="4610" actId="1076"/>
          <ac:grpSpMkLst>
            <pc:docMk/>
            <pc:sldMk cId="2076062271" sldId="1604"/>
            <ac:grpSpMk id="25" creationId="{8985DC63-4AF9-D889-4A69-0A9306971238}"/>
          </ac:grpSpMkLst>
        </pc:grpChg>
        <pc:picChg chg="add del mod ord">
          <ac:chgData name="paul meaney" userId="8f3b41ac-413d-46e0-bc97-8181c95bcdc2" providerId="ADAL" clId="{7D2D018D-6E7D-4781-BED7-F7A5B51F14BD}" dt="2024-05-30T08:48:06.277" v="1888" actId="478"/>
          <ac:picMkLst>
            <pc:docMk/>
            <pc:sldMk cId="2076062271" sldId="1604"/>
            <ac:picMk id="6" creationId="{FD854EB1-5D6A-AC21-E561-7EAE4F2536C7}"/>
          </ac:picMkLst>
        </pc:picChg>
        <pc:picChg chg="add mod ord">
          <ac:chgData name="paul meaney" userId="8f3b41ac-413d-46e0-bc97-8181c95bcdc2" providerId="ADAL" clId="{7D2D018D-6E7D-4781-BED7-F7A5B51F14BD}" dt="2024-05-30T08:50:11.545" v="1979" actId="1582"/>
          <ac:picMkLst>
            <pc:docMk/>
            <pc:sldMk cId="2076062271" sldId="1604"/>
            <ac:picMk id="10" creationId="{E8862583-5874-5E09-13FF-ECE6BE61908C}"/>
          </ac:picMkLst>
        </pc:picChg>
        <pc:picChg chg="add mod ord">
          <ac:chgData name="paul meaney" userId="8f3b41ac-413d-46e0-bc97-8181c95bcdc2" providerId="ADAL" clId="{7D2D018D-6E7D-4781-BED7-F7A5B51F14BD}" dt="2024-05-30T08:56:21.443" v="2612" actId="171"/>
          <ac:picMkLst>
            <pc:docMk/>
            <pc:sldMk cId="2076062271" sldId="1604"/>
            <ac:picMk id="12" creationId="{DED0829B-4F3D-625D-F091-994AFABB5B68}"/>
          </ac:picMkLst>
        </pc:picChg>
        <pc:picChg chg="mod">
          <ac:chgData name="paul meaney" userId="8f3b41ac-413d-46e0-bc97-8181c95bcdc2" providerId="ADAL" clId="{7D2D018D-6E7D-4781-BED7-F7A5B51F14BD}" dt="2024-05-30T08:49:36.467" v="1913"/>
          <ac:picMkLst>
            <pc:docMk/>
            <pc:sldMk cId="2076062271" sldId="1604"/>
            <ac:picMk id="14" creationId="{4F679397-3D0F-7B54-674C-084FC5C0513E}"/>
          </ac:picMkLst>
        </pc:picChg>
      </pc:sldChg>
      <pc:sldChg chg="addSp delSp modSp new mod setBg">
        <pc:chgData name="paul meaney" userId="8f3b41ac-413d-46e0-bc97-8181c95bcdc2" providerId="ADAL" clId="{7D2D018D-6E7D-4781-BED7-F7A5B51F14BD}" dt="2024-05-30T08:54:31.099" v="2430" actId="114"/>
        <pc:sldMkLst>
          <pc:docMk/>
          <pc:sldMk cId="1620026957" sldId="1605"/>
        </pc:sldMkLst>
        <pc:spChg chg="mod">
          <ac:chgData name="paul meaney" userId="8f3b41ac-413d-46e0-bc97-8181c95bcdc2" providerId="ADAL" clId="{7D2D018D-6E7D-4781-BED7-F7A5B51F14BD}" dt="2024-05-30T08:54:26.208" v="2427" actId="26606"/>
          <ac:spMkLst>
            <pc:docMk/>
            <pc:sldMk cId="1620026957" sldId="1605"/>
            <ac:spMk id="2" creationId="{BC41A12C-A03C-E83D-8503-4D7CB78F38D7}"/>
          </ac:spMkLst>
        </pc:spChg>
        <pc:spChg chg="del mod">
          <ac:chgData name="paul meaney" userId="8f3b41ac-413d-46e0-bc97-8181c95bcdc2" providerId="ADAL" clId="{7D2D018D-6E7D-4781-BED7-F7A5B51F14BD}" dt="2024-05-30T08:54:17.335" v="2424" actId="26606"/>
          <ac:spMkLst>
            <pc:docMk/>
            <pc:sldMk cId="1620026957" sldId="1605"/>
            <ac:spMk id="3" creationId="{AE9125BD-379B-ED27-4DA6-FD233B31A54B}"/>
          </ac:spMkLst>
        </pc:spChg>
        <pc:spChg chg="mod">
          <ac:chgData name="paul meaney" userId="8f3b41ac-413d-46e0-bc97-8181c95bcdc2" providerId="ADAL" clId="{7D2D018D-6E7D-4781-BED7-F7A5B51F14BD}" dt="2024-05-30T08:54:26.208" v="2427" actId="26606"/>
          <ac:spMkLst>
            <pc:docMk/>
            <pc:sldMk cId="1620026957" sldId="1605"/>
            <ac:spMk id="4" creationId="{985830C1-BE3F-A242-9550-C494E5E833C6}"/>
          </ac:spMkLst>
        </pc:spChg>
        <pc:spChg chg="add del">
          <ac:chgData name="paul meaney" userId="8f3b41ac-413d-46e0-bc97-8181c95bcdc2" providerId="ADAL" clId="{7D2D018D-6E7D-4781-BED7-F7A5B51F14BD}" dt="2024-05-30T08:54:23.823" v="2426" actId="26606"/>
          <ac:spMkLst>
            <pc:docMk/>
            <pc:sldMk cId="1620026957" sldId="1605"/>
            <ac:spMk id="11" creationId="{FB5993E2-C02B-4335-ABA5-D8EC465551E3}"/>
          </ac:spMkLst>
        </pc:spChg>
        <pc:spChg chg="add del">
          <ac:chgData name="paul meaney" userId="8f3b41ac-413d-46e0-bc97-8181c95bcdc2" providerId="ADAL" clId="{7D2D018D-6E7D-4781-BED7-F7A5B51F14BD}" dt="2024-05-30T08:54:23.823" v="2426" actId="26606"/>
          <ac:spMkLst>
            <pc:docMk/>
            <pc:sldMk cId="1620026957" sldId="1605"/>
            <ac:spMk id="13" creationId="{C0B801A2-5622-4BE8-9AD2-C337A2CD0022}"/>
          </ac:spMkLst>
        </pc:spChg>
        <pc:spChg chg="add del">
          <ac:chgData name="paul meaney" userId="8f3b41ac-413d-46e0-bc97-8181c95bcdc2" providerId="ADAL" clId="{7D2D018D-6E7D-4781-BED7-F7A5B51F14BD}" dt="2024-05-30T08:54:23.823" v="2426" actId="26606"/>
          <ac:spMkLst>
            <pc:docMk/>
            <pc:sldMk cId="1620026957" sldId="1605"/>
            <ac:spMk id="15" creationId="{B7AF614F-5BC3-4086-99F5-B87C5847A071}"/>
          </ac:spMkLst>
        </pc:spChg>
        <pc:spChg chg="add del">
          <ac:chgData name="paul meaney" userId="8f3b41ac-413d-46e0-bc97-8181c95bcdc2" providerId="ADAL" clId="{7D2D018D-6E7D-4781-BED7-F7A5B51F14BD}" dt="2024-05-30T08:54:26.208" v="2427" actId="26606"/>
          <ac:spMkLst>
            <pc:docMk/>
            <pc:sldMk cId="1620026957" sldId="1605"/>
            <ac:spMk id="20" creationId="{FB5993E2-C02B-4335-ABA5-D8EC465551E3}"/>
          </ac:spMkLst>
        </pc:spChg>
        <pc:spChg chg="add del">
          <ac:chgData name="paul meaney" userId="8f3b41ac-413d-46e0-bc97-8181c95bcdc2" providerId="ADAL" clId="{7D2D018D-6E7D-4781-BED7-F7A5B51F14BD}" dt="2024-05-30T08:54:26.208" v="2427" actId="26606"/>
          <ac:spMkLst>
            <pc:docMk/>
            <pc:sldMk cId="1620026957" sldId="1605"/>
            <ac:spMk id="22" creationId="{C0B801A2-5622-4BE8-9AD2-C337A2CD0022}"/>
          </ac:spMkLst>
        </pc:spChg>
        <pc:spChg chg="add del">
          <ac:chgData name="paul meaney" userId="8f3b41ac-413d-46e0-bc97-8181c95bcdc2" providerId="ADAL" clId="{7D2D018D-6E7D-4781-BED7-F7A5B51F14BD}" dt="2024-05-30T08:54:26.208" v="2427" actId="26606"/>
          <ac:spMkLst>
            <pc:docMk/>
            <pc:sldMk cId="1620026957" sldId="1605"/>
            <ac:spMk id="24" creationId="{B7AF614F-5BC3-4086-99F5-B87C5847A071}"/>
          </ac:spMkLst>
        </pc:spChg>
        <pc:graphicFrameChg chg="add mod modGraphic">
          <ac:chgData name="paul meaney" userId="8f3b41ac-413d-46e0-bc97-8181c95bcdc2" providerId="ADAL" clId="{7D2D018D-6E7D-4781-BED7-F7A5B51F14BD}" dt="2024-05-30T08:54:31.099" v="2430" actId="114"/>
          <ac:graphicFrameMkLst>
            <pc:docMk/>
            <pc:sldMk cId="1620026957" sldId="1605"/>
            <ac:graphicFrameMk id="6" creationId="{8DA12D90-A299-7AE2-565B-3D1B79761A1C}"/>
          </ac:graphicFrameMkLst>
        </pc:graphicFrameChg>
      </pc:sldChg>
      <pc:sldChg chg="addSp delSp modSp new mod setBg">
        <pc:chgData name="paul meaney" userId="8f3b41ac-413d-46e0-bc97-8181c95bcdc2" providerId="ADAL" clId="{7D2D018D-6E7D-4781-BED7-F7A5B51F14BD}" dt="2024-05-30T08:58:07.074" v="2996" actId="26606"/>
        <pc:sldMkLst>
          <pc:docMk/>
          <pc:sldMk cId="3334193194" sldId="1606"/>
        </pc:sldMkLst>
        <pc:spChg chg="mod">
          <ac:chgData name="paul meaney" userId="8f3b41ac-413d-46e0-bc97-8181c95bcdc2" providerId="ADAL" clId="{7D2D018D-6E7D-4781-BED7-F7A5B51F14BD}" dt="2024-05-30T08:58:01.615" v="2994" actId="26606"/>
          <ac:spMkLst>
            <pc:docMk/>
            <pc:sldMk cId="3334193194" sldId="1606"/>
            <ac:spMk id="2" creationId="{B7092251-A523-07DC-C579-64A361DBCF04}"/>
          </ac:spMkLst>
        </pc:spChg>
        <pc:spChg chg="del mod">
          <ac:chgData name="paul meaney" userId="8f3b41ac-413d-46e0-bc97-8181c95bcdc2" providerId="ADAL" clId="{7D2D018D-6E7D-4781-BED7-F7A5B51F14BD}" dt="2024-05-30T08:57:55.704" v="2992" actId="26606"/>
          <ac:spMkLst>
            <pc:docMk/>
            <pc:sldMk cId="3334193194" sldId="1606"/>
            <ac:spMk id="3" creationId="{56A65A3C-57FE-F9D5-9AA2-966EFD12FC46}"/>
          </ac:spMkLst>
        </pc:spChg>
        <pc:spChg chg="mod">
          <ac:chgData name="paul meaney" userId="8f3b41ac-413d-46e0-bc97-8181c95bcdc2" providerId="ADAL" clId="{7D2D018D-6E7D-4781-BED7-F7A5B51F14BD}" dt="2024-05-30T08:58:01.615" v="2994" actId="26606"/>
          <ac:spMkLst>
            <pc:docMk/>
            <pc:sldMk cId="3334193194" sldId="1606"/>
            <ac:spMk id="4" creationId="{9177AA8E-2354-7F8E-184C-FFF2F00B3AF6}"/>
          </ac:spMkLst>
        </pc:spChg>
        <pc:spChg chg="add del">
          <ac:chgData name="paul meaney" userId="8f3b41ac-413d-46e0-bc97-8181c95bcdc2" providerId="ADAL" clId="{7D2D018D-6E7D-4781-BED7-F7A5B51F14BD}" dt="2024-05-30T08:58:01.615" v="2994" actId="26606"/>
          <ac:spMkLst>
            <pc:docMk/>
            <pc:sldMk cId="3334193194" sldId="1606"/>
            <ac:spMk id="11" creationId="{FB5993E2-C02B-4335-ABA5-D8EC465551E3}"/>
          </ac:spMkLst>
        </pc:spChg>
        <pc:spChg chg="add del">
          <ac:chgData name="paul meaney" userId="8f3b41ac-413d-46e0-bc97-8181c95bcdc2" providerId="ADAL" clId="{7D2D018D-6E7D-4781-BED7-F7A5B51F14BD}" dt="2024-05-30T08:58:01.615" v="2994" actId="26606"/>
          <ac:spMkLst>
            <pc:docMk/>
            <pc:sldMk cId="3334193194" sldId="1606"/>
            <ac:spMk id="13" creationId="{C0B801A2-5622-4BE8-9AD2-C337A2CD0022}"/>
          </ac:spMkLst>
        </pc:spChg>
        <pc:spChg chg="add del">
          <ac:chgData name="paul meaney" userId="8f3b41ac-413d-46e0-bc97-8181c95bcdc2" providerId="ADAL" clId="{7D2D018D-6E7D-4781-BED7-F7A5B51F14BD}" dt="2024-05-30T08:58:01.615" v="2994" actId="26606"/>
          <ac:spMkLst>
            <pc:docMk/>
            <pc:sldMk cId="3334193194" sldId="1606"/>
            <ac:spMk id="15" creationId="{B7AF614F-5BC3-4086-99F5-B87C5847A071}"/>
          </ac:spMkLst>
        </pc:spChg>
        <pc:graphicFrameChg chg="add mod modGraphic">
          <ac:chgData name="paul meaney" userId="8f3b41ac-413d-46e0-bc97-8181c95bcdc2" providerId="ADAL" clId="{7D2D018D-6E7D-4781-BED7-F7A5B51F14BD}" dt="2024-05-30T08:58:07.074" v="2996" actId="26606"/>
          <ac:graphicFrameMkLst>
            <pc:docMk/>
            <pc:sldMk cId="3334193194" sldId="1606"/>
            <ac:graphicFrameMk id="6" creationId="{66A353E7-6E02-62E7-D0AD-BB9320D452ED}"/>
          </ac:graphicFrameMkLst>
        </pc:graphicFrameChg>
      </pc:sldChg>
      <pc:sldChg chg="addSp delSp modSp new mod">
        <pc:chgData name="paul meaney" userId="8f3b41ac-413d-46e0-bc97-8181c95bcdc2" providerId="ADAL" clId="{7D2D018D-6E7D-4781-BED7-F7A5B51F14BD}" dt="2024-05-30T09:02:07.705" v="3117" actId="27636"/>
        <pc:sldMkLst>
          <pc:docMk/>
          <pc:sldMk cId="4108159766" sldId="1607"/>
        </pc:sldMkLst>
        <pc:spChg chg="mod">
          <ac:chgData name="paul meaney" userId="8f3b41ac-413d-46e0-bc97-8181c95bcdc2" providerId="ADAL" clId="{7D2D018D-6E7D-4781-BED7-F7A5B51F14BD}" dt="2024-05-30T08:59:43.257" v="3031" actId="20577"/>
          <ac:spMkLst>
            <pc:docMk/>
            <pc:sldMk cId="4108159766" sldId="1607"/>
            <ac:spMk id="2" creationId="{78FC1EFC-CCC6-A75A-0646-5C6B1C5545AD}"/>
          </ac:spMkLst>
        </pc:spChg>
        <pc:spChg chg="del">
          <ac:chgData name="paul meaney" userId="8f3b41ac-413d-46e0-bc97-8181c95bcdc2" providerId="ADAL" clId="{7D2D018D-6E7D-4781-BED7-F7A5B51F14BD}" dt="2024-05-30T09:01:05.844" v="3032" actId="22"/>
          <ac:spMkLst>
            <pc:docMk/>
            <pc:sldMk cId="4108159766" sldId="1607"/>
            <ac:spMk id="3" creationId="{E1043BCA-8037-C0C6-7F67-4BE0B284E8B4}"/>
          </ac:spMkLst>
        </pc:spChg>
        <pc:spChg chg="mod">
          <ac:chgData name="paul meaney" userId="8f3b41ac-413d-46e0-bc97-8181c95bcdc2" providerId="ADAL" clId="{7D2D018D-6E7D-4781-BED7-F7A5B51F14BD}" dt="2024-05-30T09:01:19.703" v="3035"/>
          <ac:spMkLst>
            <pc:docMk/>
            <pc:sldMk cId="4108159766" sldId="1607"/>
            <ac:spMk id="9" creationId="{4DBBBFFD-C12D-0086-F34A-76DA01F214B0}"/>
          </ac:spMkLst>
        </pc:spChg>
        <pc:spChg chg="add mod">
          <ac:chgData name="paul meaney" userId="8f3b41ac-413d-46e0-bc97-8181c95bcdc2" providerId="ADAL" clId="{7D2D018D-6E7D-4781-BED7-F7A5B51F14BD}" dt="2024-05-30T09:01:33.343" v="3063" actId="14100"/>
          <ac:spMkLst>
            <pc:docMk/>
            <pc:sldMk cId="4108159766" sldId="1607"/>
            <ac:spMk id="10" creationId="{90304986-3225-C582-C8D1-314F8DD63FF7}"/>
          </ac:spMkLst>
        </pc:spChg>
        <pc:spChg chg="add mod">
          <ac:chgData name="paul meaney" userId="8f3b41ac-413d-46e0-bc97-8181c95bcdc2" providerId="ADAL" clId="{7D2D018D-6E7D-4781-BED7-F7A5B51F14BD}" dt="2024-05-30T09:01:52.833" v="3070" actId="14100"/>
          <ac:spMkLst>
            <pc:docMk/>
            <pc:sldMk cId="4108159766" sldId="1607"/>
            <ac:spMk id="11" creationId="{AAF2E114-BD92-A622-6EF7-6E129E88DBBC}"/>
          </ac:spMkLst>
        </pc:spChg>
        <pc:spChg chg="mod">
          <ac:chgData name="paul meaney" userId="8f3b41ac-413d-46e0-bc97-8181c95bcdc2" providerId="ADAL" clId="{7D2D018D-6E7D-4781-BED7-F7A5B51F14BD}" dt="2024-05-30T09:01:41.704" v="3065"/>
          <ac:spMkLst>
            <pc:docMk/>
            <pc:sldMk cId="4108159766" sldId="1607"/>
            <ac:spMk id="13" creationId="{E24ED23F-B85C-BEF2-33EC-AED3F2170599}"/>
          </ac:spMkLst>
        </pc:spChg>
        <pc:spChg chg="mod">
          <ac:chgData name="paul meaney" userId="8f3b41ac-413d-46e0-bc97-8181c95bcdc2" providerId="ADAL" clId="{7D2D018D-6E7D-4781-BED7-F7A5B51F14BD}" dt="2024-05-30T09:02:07.705" v="3117" actId="27636"/>
          <ac:spMkLst>
            <pc:docMk/>
            <pc:sldMk cId="4108159766" sldId="1607"/>
            <ac:spMk id="14" creationId="{7D4C0AAB-9195-8352-65BE-C3FFE63D7BCB}"/>
          </ac:spMkLst>
        </pc:spChg>
        <pc:grpChg chg="add mod">
          <ac:chgData name="paul meaney" userId="8f3b41ac-413d-46e0-bc97-8181c95bcdc2" providerId="ADAL" clId="{7D2D018D-6E7D-4781-BED7-F7A5B51F14BD}" dt="2024-05-30T09:01:35.127" v="3064" actId="1076"/>
          <ac:grpSpMkLst>
            <pc:docMk/>
            <pc:sldMk cId="4108159766" sldId="1607"/>
            <ac:grpSpMk id="7" creationId="{A278DE37-62A3-1529-8B99-9B498C38AADB}"/>
          </ac:grpSpMkLst>
        </pc:grpChg>
        <pc:grpChg chg="add mod">
          <ac:chgData name="paul meaney" userId="8f3b41ac-413d-46e0-bc97-8181c95bcdc2" providerId="ADAL" clId="{7D2D018D-6E7D-4781-BED7-F7A5B51F14BD}" dt="2024-05-30T09:01:55.014" v="3071" actId="1076"/>
          <ac:grpSpMkLst>
            <pc:docMk/>
            <pc:sldMk cId="4108159766" sldId="1607"/>
            <ac:grpSpMk id="12" creationId="{8BCDB933-0D12-8C2C-301B-891234A5A0D6}"/>
          </ac:grpSpMkLst>
        </pc:grpChg>
        <pc:picChg chg="add mod ord modCrop">
          <ac:chgData name="paul meaney" userId="8f3b41ac-413d-46e0-bc97-8181c95bcdc2" providerId="ADAL" clId="{7D2D018D-6E7D-4781-BED7-F7A5B51F14BD}" dt="2024-05-30T09:01:12.780" v="3034" actId="732"/>
          <ac:picMkLst>
            <pc:docMk/>
            <pc:sldMk cId="4108159766" sldId="1607"/>
            <ac:picMk id="6" creationId="{13B82151-F570-9676-6BA9-877BB513F99F}"/>
          </ac:picMkLst>
        </pc:picChg>
        <pc:picChg chg="mod">
          <ac:chgData name="paul meaney" userId="8f3b41ac-413d-46e0-bc97-8181c95bcdc2" providerId="ADAL" clId="{7D2D018D-6E7D-4781-BED7-F7A5B51F14BD}" dt="2024-05-30T09:01:19.703" v="3035"/>
          <ac:picMkLst>
            <pc:docMk/>
            <pc:sldMk cId="4108159766" sldId="1607"/>
            <ac:picMk id="8" creationId="{5E7D8495-38D7-916F-401B-365AEAE05F2D}"/>
          </ac:picMkLst>
        </pc:picChg>
      </pc:sldChg>
      <pc:sldChg chg="modSp add mod">
        <pc:chgData name="paul meaney" userId="8f3b41ac-413d-46e0-bc97-8181c95bcdc2" providerId="ADAL" clId="{7D2D018D-6E7D-4781-BED7-F7A5B51F14BD}" dt="2024-05-30T09:17:43.308" v="4608"/>
        <pc:sldMkLst>
          <pc:docMk/>
          <pc:sldMk cId="681065960" sldId="1608"/>
        </pc:sldMkLst>
        <pc:spChg chg="mod">
          <ac:chgData name="paul meaney" userId="8f3b41ac-413d-46e0-bc97-8181c95bcdc2" providerId="ADAL" clId="{7D2D018D-6E7D-4781-BED7-F7A5B51F14BD}" dt="2024-05-30T09:14:07.303" v="4212" actId="20577"/>
          <ac:spMkLst>
            <pc:docMk/>
            <pc:sldMk cId="681065960" sldId="1608"/>
            <ac:spMk id="2" creationId="{80BBF05F-215F-2FD6-0ADC-504D96CA3FED}"/>
          </ac:spMkLst>
        </pc:spChg>
        <pc:graphicFrameChg chg="mod">
          <ac:chgData name="paul meaney" userId="8f3b41ac-413d-46e0-bc97-8181c95bcdc2" providerId="ADAL" clId="{7D2D018D-6E7D-4781-BED7-F7A5B51F14BD}" dt="2024-05-30T09:17:43.308" v="4608"/>
          <ac:graphicFrameMkLst>
            <pc:docMk/>
            <pc:sldMk cId="681065960" sldId="1608"/>
            <ac:graphicFrameMk id="9" creationId="{196CF687-08A4-85E4-F4C0-36AB9F3B914D}"/>
          </ac:graphicFrameMkLst>
        </pc:graphicFrameChg>
      </pc:sldChg>
      <pc:sldChg chg="modSp add mod">
        <pc:chgData name="paul meaney" userId="8f3b41ac-413d-46e0-bc97-8181c95bcdc2" providerId="ADAL" clId="{7D2D018D-6E7D-4781-BED7-F7A5B51F14BD}" dt="2024-05-30T10:06:53.278" v="7799" actId="20577"/>
        <pc:sldMkLst>
          <pc:docMk/>
          <pc:sldMk cId="3769933545" sldId="1609"/>
        </pc:sldMkLst>
        <pc:spChg chg="mod">
          <ac:chgData name="paul meaney" userId="8f3b41ac-413d-46e0-bc97-8181c95bcdc2" providerId="ADAL" clId="{7D2D018D-6E7D-4781-BED7-F7A5B51F14BD}" dt="2024-05-30T09:55:00.855" v="7229" actId="20577"/>
          <ac:spMkLst>
            <pc:docMk/>
            <pc:sldMk cId="3769933545" sldId="1609"/>
            <ac:spMk id="2" creationId="{80BBF05F-215F-2FD6-0ADC-504D96CA3FED}"/>
          </ac:spMkLst>
        </pc:spChg>
        <pc:graphicFrameChg chg="mod">
          <ac:chgData name="paul meaney" userId="8f3b41ac-413d-46e0-bc97-8181c95bcdc2" providerId="ADAL" clId="{7D2D018D-6E7D-4781-BED7-F7A5B51F14BD}" dt="2024-05-30T10:06:53.278" v="7799" actId="20577"/>
          <ac:graphicFrameMkLst>
            <pc:docMk/>
            <pc:sldMk cId="3769933545" sldId="1609"/>
            <ac:graphicFrameMk id="9" creationId="{196CF687-08A4-85E4-F4C0-36AB9F3B914D}"/>
          </ac:graphicFrameMkLst>
        </pc:graphicFrameChg>
      </pc:sldChg>
      <pc:sldChg chg="modSp add mod">
        <pc:chgData name="paul meaney" userId="8f3b41ac-413d-46e0-bc97-8181c95bcdc2" providerId="ADAL" clId="{7D2D018D-6E7D-4781-BED7-F7A5B51F14BD}" dt="2024-05-30T10:28:23.634" v="9639"/>
        <pc:sldMkLst>
          <pc:docMk/>
          <pc:sldMk cId="463110957" sldId="1610"/>
        </pc:sldMkLst>
        <pc:spChg chg="mod">
          <ac:chgData name="paul meaney" userId="8f3b41ac-413d-46e0-bc97-8181c95bcdc2" providerId="ADAL" clId="{7D2D018D-6E7D-4781-BED7-F7A5B51F14BD}" dt="2024-05-30T10:26:18.716" v="9232" actId="20577"/>
          <ac:spMkLst>
            <pc:docMk/>
            <pc:sldMk cId="463110957" sldId="1610"/>
            <ac:spMk id="2" creationId="{80BBF05F-215F-2FD6-0ADC-504D96CA3FED}"/>
          </ac:spMkLst>
        </pc:spChg>
        <pc:graphicFrameChg chg="mod">
          <ac:chgData name="paul meaney" userId="8f3b41ac-413d-46e0-bc97-8181c95bcdc2" providerId="ADAL" clId="{7D2D018D-6E7D-4781-BED7-F7A5B51F14BD}" dt="2024-05-30T10:28:23.634" v="9639"/>
          <ac:graphicFrameMkLst>
            <pc:docMk/>
            <pc:sldMk cId="463110957" sldId="1610"/>
            <ac:graphicFrameMk id="9" creationId="{196CF687-08A4-85E4-F4C0-36AB9F3B914D}"/>
          </ac:graphicFrameMkLst>
        </pc:graphicFrameChg>
      </pc:sldChg>
      <pc:sldChg chg="add del">
        <pc:chgData name="paul meaney" userId="8f3b41ac-413d-46e0-bc97-8181c95bcdc2" providerId="ADAL" clId="{7D2D018D-6E7D-4781-BED7-F7A5B51F14BD}" dt="2024-05-30T11:08:27.408" v="12724" actId="47"/>
        <pc:sldMkLst>
          <pc:docMk/>
          <pc:sldMk cId="2485597682" sldId="1611"/>
        </pc:sldMkLst>
      </pc:sldChg>
      <pc:sldChg chg="add del ord">
        <pc:chgData name="paul meaney" userId="8f3b41ac-413d-46e0-bc97-8181c95bcdc2" providerId="ADAL" clId="{7D2D018D-6E7D-4781-BED7-F7A5B51F14BD}" dt="2024-05-30T11:16:14.335" v="13493" actId="47"/>
        <pc:sldMkLst>
          <pc:docMk/>
          <pc:sldMk cId="2546200039" sldId="1612"/>
        </pc:sldMkLst>
      </pc:sldChg>
      <pc:sldChg chg="addSp delSp modSp new mod setBg">
        <pc:chgData name="paul meaney" userId="8f3b41ac-413d-46e0-bc97-8181c95bcdc2" providerId="ADAL" clId="{7D2D018D-6E7D-4781-BED7-F7A5B51F14BD}" dt="2024-05-30T09:05:44.514" v="3626" actId="114"/>
        <pc:sldMkLst>
          <pc:docMk/>
          <pc:sldMk cId="4041148616" sldId="1613"/>
        </pc:sldMkLst>
        <pc:spChg chg="mod">
          <ac:chgData name="paul meaney" userId="8f3b41ac-413d-46e0-bc97-8181c95bcdc2" providerId="ADAL" clId="{7D2D018D-6E7D-4781-BED7-F7A5B51F14BD}" dt="2024-05-30T09:05:30.174" v="3620" actId="26606"/>
          <ac:spMkLst>
            <pc:docMk/>
            <pc:sldMk cId="4041148616" sldId="1613"/>
            <ac:spMk id="2" creationId="{45A8FE30-542F-1510-2F04-557418D07CCA}"/>
          </ac:spMkLst>
        </pc:spChg>
        <pc:spChg chg="del mod">
          <ac:chgData name="paul meaney" userId="8f3b41ac-413d-46e0-bc97-8181c95bcdc2" providerId="ADAL" clId="{7D2D018D-6E7D-4781-BED7-F7A5B51F14BD}" dt="2024-05-30T09:05:27.483" v="3619" actId="26606"/>
          <ac:spMkLst>
            <pc:docMk/>
            <pc:sldMk cId="4041148616" sldId="1613"/>
            <ac:spMk id="3" creationId="{E0D66AE8-4F37-23FC-DEBD-392B15334A77}"/>
          </ac:spMkLst>
        </pc:spChg>
        <pc:spChg chg="mod">
          <ac:chgData name="paul meaney" userId="8f3b41ac-413d-46e0-bc97-8181c95bcdc2" providerId="ADAL" clId="{7D2D018D-6E7D-4781-BED7-F7A5B51F14BD}" dt="2024-05-30T09:05:30.174" v="3620" actId="26606"/>
          <ac:spMkLst>
            <pc:docMk/>
            <pc:sldMk cId="4041148616" sldId="1613"/>
            <ac:spMk id="4" creationId="{8EDE5B78-6CCE-423E-2E49-919E1BA59AA3}"/>
          </ac:spMkLst>
        </pc:spChg>
        <pc:spChg chg="add del">
          <ac:chgData name="paul meaney" userId="8f3b41ac-413d-46e0-bc97-8181c95bcdc2" providerId="ADAL" clId="{7D2D018D-6E7D-4781-BED7-F7A5B51F14BD}" dt="2024-05-30T09:05:30.174" v="3620" actId="26606"/>
          <ac:spMkLst>
            <pc:docMk/>
            <pc:sldMk cId="4041148616" sldId="1613"/>
            <ac:spMk id="10" creationId="{FB5993E2-C02B-4335-ABA5-D8EC465551E3}"/>
          </ac:spMkLst>
        </pc:spChg>
        <pc:spChg chg="add del">
          <ac:chgData name="paul meaney" userId="8f3b41ac-413d-46e0-bc97-8181c95bcdc2" providerId="ADAL" clId="{7D2D018D-6E7D-4781-BED7-F7A5B51F14BD}" dt="2024-05-30T09:05:30.174" v="3620" actId="26606"/>
          <ac:spMkLst>
            <pc:docMk/>
            <pc:sldMk cId="4041148616" sldId="1613"/>
            <ac:spMk id="12" creationId="{C0B801A2-5622-4BE8-9AD2-C337A2CD0022}"/>
          </ac:spMkLst>
        </pc:spChg>
        <pc:spChg chg="add del">
          <ac:chgData name="paul meaney" userId="8f3b41ac-413d-46e0-bc97-8181c95bcdc2" providerId="ADAL" clId="{7D2D018D-6E7D-4781-BED7-F7A5B51F14BD}" dt="2024-05-30T09:05:30.174" v="3620" actId="26606"/>
          <ac:spMkLst>
            <pc:docMk/>
            <pc:sldMk cId="4041148616" sldId="1613"/>
            <ac:spMk id="14" creationId="{B7AF614F-5BC3-4086-99F5-B87C5847A071}"/>
          </ac:spMkLst>
        </pc:spChg>
        <pc:graphicFrameChg chg="add mod modGraphic">
          <ac:chgData name="paul meaney" userId="8f3b41ac-413d-46e0-bc97-8181c95bcdc2" providerId="ADAL" clId="{7D2D018D-6E7D-4781-BED7-F7A5B51F14BD}" dt="2024-05-30T09:05:44.514" v="3626" actId="114"/>
          <ac:graphicFrameMkLst>
            <pc:docMk/>
            <pc:sldMk cId="4041148616" sldId="1613"/>
            <ac:graphicFrameMk id="6" creationId="{7F7B412D-356F-32E6-0C78-CB6DF58A303B}"/>
          </ac:graphicFrameMkLst>
        </pc:graphicFrameChg>
      </pc:sldChg>
      <pc:sldChg chg="addSp delSp modSp new mod setBg">
        <pc:chgData name="paul meaney" userId="8f3b41ac-413d-46e0-bc97-8181c95bcdc2" providerId="ADAL" clId="{7D2D018D-6E7D-4781-BED7-F7A5B51F14BD}" dt="2024-05-30T09:08:10.185" v="3970" actId="26606"/>
        <pc:sldMkLst>
          <pc:docMk/>
          <pc:sldMk cId="771204781" sldId="1614"/>
        </pc:sldMkLst>
        <pc:spChg chg="mod">
          <ac:chgData name="paul meaney" userId="8f3b41ac-413d-46e0-bc97-8181c95bcdc2" providerId="ADAL" clId="{7D2D018D-6E7D-4781-BED7-F7A5B51F14BD}" dt="2024-05-30T09:07:42.285" v="3969" actId="26606"/>
          <ac:spMkLst>
            <pc:docMk/>
            <pc:sldMk cId="771204781" sldId="1614"/>
            <ac:spMk id="2" creationId="{1968B186-3E78-9EED-643A-633047596115}"/>
          </ac:spMkLst>
        </pc:spChg>
        <pc:spChg chg="del mod">
          <ac:chgData name="paul meaney" userId="8f3b41ac-413d-46e0-bc97-8181c95bcdc2" providerId="ADAL" clId="{7D2D018D-6E7D-4781-BED7-F7A5B51F14BD}" dt="2024-05-30T09:07:36.613" v="3967" actId="26606"/>
          <ac:spMkLst>
            <pc:docMk/>
            <pc:sldMk cId="771204781" sldId="1614"/>
            <ac:spMk id="3" creationId="{5F18F473-6683-5FF4-B9AC-4CB85B5704D1}"/>
          </ac:spMkLst>
        </pc:spChg>
        <pc:spChg chg="mod">
          <ac:chgData name="paul meaney" userId="8f3b41ac-413d-46e0-bc97-8181c95bcdc2" providerId="ADAL" clId="{7D2D018D-6E7D-4781-BED7-F7A5B51F14BD}" dt="2024-05-30T09:07:42.285" v="3969" actId="26606"/>
          <ac:spMkLst>
            <pc:docMk/>
            <pc:sldMk cId="771204781" sldId="1614"/>
            <ac:spMk id="4" creationId="{B2A28E84-5D23-4D17-C843-C6F1399BE591}"/>
          </ac:spMkLst>
        </pc:spChg>
        <pc:spChg chg="add del">
          <ac:chgData name="paul meaney" userId="8f3b41ac-413d-46e0-bc97-8181c95bcdc2" providerId="ADAL" clId="{7D2D018D-6E7D-4781-BED7-F7A5B51F14BD}" dt="2024-05-30T09:07:42.285" v="3969" actId="26606"/>
          <ac:spMkLst>
            <pc:docMk/>
            <pc:sldMk cId="771204781" sldId="1614"/>
            <ac:spMk id="11" creationId="{FB5993E2-C02B-4335-ABA5-D8EC465551E3}"/>
          </ac:spMkLst>
        </pc:spChg>
        <pc:spChg chg="add del">
          <ac:chgData name="paul meaney" userId="8f3b41ac-413d-46e0-bc97-8181c95bcdc2" providerId="ADAL" clId="{7D2D018D-6E7D-4781-BED7-F7A5B51F14BD}" dt="2024-05-30T09:07:42.285" v="3969" actId="26606"/>
          <ac:spMkLst>
            <pc:docMk/>
            <pc:sldMk cId="771204781" sldId="1614"/>
            <ac:spMk id="13" creationId="{C0B801A2-5622-4BE8-9AD2-C337A2CD0022}"/>
          </ac:spMkLst>
        </pc:spChg>
        <pc:spChg chg="add del">
          <ac:chgData name="paul meaney" userId="8f3b41ac-413d-46e0-bc97-8181c95bcdc2" providerId="ADAL" clId="{7D2D018D-6E7D-4781-BED7-F7A5B51F14BD}" dt="2024-05-30T09:07:42.285" v="3969" actId="26606"/>
          <ac:spMkLst>
            <pc:docMk/>
            <pc:sldMk cId="771204781" sldId="1614"/>
            <ac:spMk id="15" creationId="{B7AF614F-5BC3-4086-99F5-B87C5847A071}"/>
          </ac:spMkLst>
        </pc:spChg>
        <pc:graphicFrameChg chg="add mod modGraphic">
          <ac:chgData name="paul meaney" userId="8f3b41ac-413d-46e0-bc97-8181c95bcdc2" providerId="ADAL" clId="{7D2D018D-6E7D-4781-BED7-F7A5B51F14BD}" dt="2024-05-30T09:08:10.185" v="3970" actId="26606"/>
          <ac:graphicFrameMkLst>
            <pc:docMk/>
            <pc:sldMk cId="771204781" sldId="1614"/>
            <ac:graphicFrameMk id="6" creationId="{ADC0B6AF-C812-30EA-90D2-269F54DBB0DE}"/>
          </ac:graphicFrameMkLst>
        </pc:graphicFrameChg>
      </pc:sldChg>
      <pc:sldChg chg="addSp delSp modSp new mod setBg">
        <pc:chgData name="paul meaney" userId="8f3b41ac-413d-46e0-bc97-8181c95bcdc2" providerId="ADAL" clId="{7D2D018D-6E7D-4781-BED7-F7A5B51F14BD}" dt="2024-05-30T10:14:29.605" v="8269" actId="20577"/>
        <pc:sldMkLst>
          <pc:docMk/>
          <pc:sldMk cId="1727584928" sldId="1615"/>
        </pc:sldMkLst>
        <pc:spChg chg="mod">
          <ac:chgData name="paul meaney" userId="8f3b41ac-413d-46e0-bc97-8181c95bcdc2" providerId="ADAL" clId="{7D2D018D-6E7D-4781-BED7-F7A5B51F14BD}" dt="2024-05-30T10:14:29.605" v="8269" actId="20577"/>
          <ac:spMkLst>
            <pc:docMk/>
            <pc:sldMk cId="1727584928" sldId="1615"/>
            <ac:spMk id="2" creationId="{39776D53-2EF6-7031-7669-443B117BA63A}"/>
          </ac:spMkLst>
        </pc:spChg>
        <pc:spChg chg="del mod">
          <ac:chgData name="paul meaney" userId="8f3b41ac-413d-46e0-bc97-8181c95bcdc2" providerId="ADAL" clId="{7D2D018D-6E7D-4781-BED7-F7A5B51F14BD}" dt="2024-05-30T09:22:53.688" v="5170" actId="26606"/>
          <ac:spMkLst>
            <pc:docMk/>
            <pc:sldMk cId="1727584928" sldId="1615"/>
            <ac:spMk id="3" creationId="{D54FE20D-9619-A877-44E6-84618C999A72}"/>
          </ac:spMkLst>
        </pc:spChg>
        <pc:spChg chg="mod">
          <ac:chgData name="paul meaney" userId="8f3b41ac-413d-46e0-bc97-8181c95bcdc2" providerId="ADAL" clId="{7D2D018D-6E7D-4781-BED7-F7A5B51F14BD}" dt="2024-05-30T09:23:05.492" v="5173" actId="26606"/>
          <ac:spMkLst>
            <pc:docMk/>
            <pc:sldMk cId="1727584928" sldId="1615"/>
            <ac:spMk id="4" creationId="{A8938A06-9F16-22B0-9439-0D40A80ACC69}"/>
          </ac:spMkLst>
        </pc:spChg>
        <pc:spChg chg="add del">
          <ac:chgData name="paul meaney" userId="8f3b41ac-413d-46e0-bc97-8181c95bcdc2" providerId="ADAL" clId="{7D2D018D-6E7D-4781-BED7-F7A5B51F14BD}" dt="2024-05-30T09:23:02.442" v="5172" actId="26606"/>
          <ac:spMkLst>
            <pc:docMk/>
            <pc:sldMk cId="1727584928" sldId="1615"/>
            <ac:spMk id="11" creationId="{FB5993E2-C02B-4335-ABA5-D8EC465551E3}"/>
          </ac:spMkLst>
        </pc:spChg>
        <pc:spChg chg="add del">
          <ac:chgData name="paul meaney" userId="8f3b41ac-413d-46e0-bc97-8181c95bcdc2" providerId="ADAL" clId="{7D2D018D-6E7D-4781-BED7-F7A5B51F14BD}" dt="2024-05-30T09:23:02.442" v="5172" actId="26606"/>
          <ac:spMkLst>
            <pc:docMk/>
            <pc:sldMk cId="1727584928" sldId="1615"/>
            <ac:spMk id="13" creationId="{C0B801A2-5622-4BE8-9AD2-C337A2CD0022}"/>
          </ac:spMkLst>
        </pc:spChg>
        <pc:spChg chg="add del">
          <ac:chgData name="paul meaney" userId="8f3b41ac-413d-46e0-bc97-8181c95bcdc2" providerId="ADAL" clId="{7D2D018D-6E7D-4781-BED7-F7A5B51F14BD}" dt="2024-05-30T09:23:02.442" v="5172" actId="26606"/>
          <ac:spMkLst>
            <pc:docMk/>
            <pc:sldMk cId="1727584928" sldId="1615"/>
            <ac:spMk id="15" creationId="{B7AF614F-5BC3-4086-99F5-B87C5847A071}"/>
          </ac:spMkLst>
        </pc:spChg>
        <pc:spChg chg="add del">
          <ac:chgData name="paul meaney" userId="8f3b41ac-413d-46e0-bc97-8181c95bcdc2" providerId="ADAL" clId="{7D2D018D-6E7D-4781-BED7-F7A5B51F14BD}" dt="2024-05-30T09:23:05.492" v="5173" actId="26606"/>
          <ac:spMkLst>
            <pc:docMk/>
            <pc:sldMk cId="1727584928" sldId="1615"/>
            <ac:spMk id="20" creationId="{FB5993E2-C02B-4335-ABA5-D8EC465551E3}"/>
          </ac:spMkLst>
        </pc:spChg>
        <pc:spChg chg="add del">
          <ac:chgData name="paul meaney" userId="8f3b41ac-413d-46e0-bc97-8181c95bcdc2" providerId="ADAL" clId="{7D2D018D-6E7D-4781-BED7-F7A5B51F14BD}" dt="2024-05-30T09:23:05.492" v="5173" actId="26606"/>
          <ac:spMkLst>
            <pc:docMk/>
            <pc:sldMk cId="1727584928" sldId="1615"/>
            <ac:spMk id="22" creationId="{C0B801A2-5622-4BE8-9AD2-C337A2CD0022}"/>
          </ac:spMkLst>
        </pc:spChg>
        <pc:spChg chg="add del">
          <ac:chgData name="paul meaney" userId="8f3b41ac-413d-46e0-bc97-8181c95bcdc2" providerId="ADAL" clId="{7D2D018D-6E7D-4781-BED7-F7A5B51F14BD}" dt="2024-05-30T09:23:05.492" v="5173" actId="26606"/>
          <ac:spMkLst>
            <pc:docMk/>
            <pc:sldMk cId="1727584928" sldId="1615"/>
            <ac:spMk id="24" creationId="{B7AF614F-5BC3-4086-99F5-B87C5847A071}"/>
          </ac:spMkLst>
        </pc:spChg>
        <pc:graphicFrameChg chg="add mod modGraphic">
          <ac:chgData name="paul meaney" userId="8f3b41ac-413d-46e0-bc97-8181c95bcdc2" providerId="ADAL" clId="{7D2D018D-6E7D-4781-BED7-F7A5B51F14BD}" dt="2024-05-30T09:23:36.649" v="5180" actId="114"/>
          <ac:graphicFrameMkLst>
            <pc:docMk/>
            <pc:sldMk cId="1727584928" sldId="1615"/>
            <ac:graphicFrameMk id="6" creationId="{962C42B6-B4BC-93A2-5871-F99807937D39}"/>
          </ac:graphicFrameMkLst>
        </pc:graphicFrameChg>
      </pc:sldChg>
      <pc:sldChg chg="new del">
        <pc:chgData name="paul meaney" userId="8f3b41ac-413d-46e0-bc97-8181c95bcdc2" providerId="ADAL" clId="{7D2D018D-6E7D-4781-BED7-F7A5B51F14BD}" dt="2024-05-30T09:13:32.268" v="4187" actId="47"/>
        <pc:sldMkLst>
          <pc:docMk/>
          <pc:sldMk cId="1926993169" sldId="1615"/>
        </pc:sldMkLst>
      </pc:sldChg>
      <pc:sldChg chg="addSp delSp modSp new mod setBg">
        <pc:chgData name="paul meaney" userId="8f3b41ac-413d-46e0-bc97-8181c95bcdc2" providerId="ADAL" clId="{7D2D018D-6E7D-4781-BED7-F7A5B51F14BD}" dt="2024-05-30T09:28:44.305" v="5634" actId="114"/>
        <pc:sldMkLst>
          <pc:docMk/>
          <pc:sldMk cId="1087119430" sldId="1616"/>
        </pc:sldMkLst>
        <pc:spChg chg="mod">
          <ac:chgData name="paul meaney" userId="8f3b41ac-413d-46e0-bc97-8181c95bcdc2" providerId="ADAL" clId="{7D2D018D-6E7D-4781-BED7-F7A5B51F14BD}" dt="2024-05-30T09:28:28.841" v="5629" actId="26606"/>
          <ac:spMkLst>
            <pc:docMk/>
            <pc:sldMk cId="1087119430" sldId="1616"/>
            <ac:spMk id="2" creationId="{7FD46D5D-DBB6-F1CC-B8FE-EFCEA9671CD7}"/>
          </ac:spMkLst>
        </pc:spChg>
        <pc:spChg chg="del mod">
          <ac:chgData name="paul meaney" userId="8f3b41ac-413d-46e0-bc97-8181c95bcdc2" providerId="ADAL" clId="{7D2D018D-6E7D-4781-BED7-F7A5B51F14BD}" dt="2024-05-30T09:28:22.813" v="5627" actId="26606"/>
          <ac:spMkLst>
            <pc:docMk/>
            <pc:sldMk cId="1087119430" sldId="1616"/>
            <ac:spMk id="3" creationId="{F746D7FA-E53B-23E5-13D9-12E9E63B6B16}"/>
          </ac:spMkLst>
        </pc:spChg>
        <pc:spChg chg="mod">
          <ac:chgData name="paul meaney" userId="8f3b41ac-413d-46e0-bc97-8181c95bcdc2" providerId="ADAL" clId="{7D2D018D-6E7D-4781-BED7-F7A5B51F14BD}" dt="2024-05-30T09:28:26.432" v="5628" actId="26606"/>
          <ac:spMkLst>
            <pc:docMk/>
            <pc:sldMk cId="1087119430" sldId="1616"/>
            <ac:spMk id="4" creationId="{603791AB-B3A5-2ACD-8DDC-470F295E89AD}"/>
          </ac:spMkLst>
        </pc:spChg>
        <pc:spChg chg="add del">
          <ac:chgData name="paul meaney" userId="8f3b41ac-413d-46e0-bc97-8181c95bcdc2" providerId="ADAL" clId="{7D2D018D-6E7D-4781-BED7-F7A5B51F14BD}" dt="2024-05-30T09:28:28.841" v="5629" actId="26606"/>
          <ac:spMkLst>
            <pc:docMk/>
            <pc:sldMk cId="1087119430" sldId="1616"/>
            <ac:spMk id="11" creationId="{A6B16355-27FB-445B-B646-02AB73637459}"/>
          </ac:spMkLst>
        </pc:spChg>
        <pc:spChg chg="add del">
          <ac:chgData name="paul meaney" userId="8f3b41ac-413d-46e0-bc97-8181c95bcdc2" providerId="ADAL" clId="{7D2D018D-6E7D-4781-BED7-F7A5B51F14BD}" dt="2024-05-30T09:28:28.841" v="5629" actId="26606"/>
          <ac:spMkLst>
            <pc:docMk/>
            <pc:sldMk cId="1087119430" sldId="1616"/>
            <ac:spMk id="15" creationId="{6B3BF2E5-C3AB-441F-A430-491119C56D26}"/>
          </ac:spMkLst>
        </pc:spChg>
        <pc:spChg chg="add del">
          <ac:chgData name="paul meaney" userId="8f3b41ac-413d-46e0-bc97-8181c95bcdc2" providerId="ADAL" clId="{7D2D018D-6E7D-4781-BED7-F7A5B51F14BD}" dt="2024-05-30T09:28:28.841" v="5629" actId="26606"/>
          <ac:spMkLst>
            <pc:docMk/>
            <pc:sldMk cId="1087119430" sldId="1616"/>
            <ac:spMk id="17" creationId="{DD07C90B-B81A-473B-8919-CA924E61FFCF}"/>
          </ac:spMkLst>
        </pc:spChg>
        <pc:graphicFrameChg chg="add mod ord modGraphic">
          <ac:chgData name="paul meaney" userId="8f3b41ac-413d-46e0-bc97-8181c95bcdc2" providerId="ADAL" clId="{7D2D018D-6E7D-4781-BED7-F7A5B51F14BD}" dt="2024-05-30T09:28:44.305" v="5634" actId="114"/>
          <ac:graphicFrameMkLst>
            <pc:docMk/>
            <pc:sldMk cId="1087119430" sldId="1616"/>
            <ac:graphicFrameMk id="6" creationId="{3352F831-0E67-0CB4-B3CA-7BE7C5AE52BB}"/>
          </ac:graphicFrameMkLst>
        </pc:graphicFrameChg>
        <pc:cxnChg chg="add del">
          <ac:chgData name="paul meaney" userId="8f3b41ac-413d-46e0-bc97-8181c95bcdc2" providerId="ADAL" clId="{7D2D018D-6E7D-4781-BED7-F7A5B51F14BD}" dt="2024-05-30T09:28:28.841" v="5629" actId="26606"/>
          <ac:cxnSpMkLst>
            <pc:docMk/>
            <pc:sldMk cId="1087119430" sldId="1616"/>
            <ac:cxnSpMk id="13" creationId="{06DA680F-F6AC-453E-A8BF-C5BDED2851DE}"/>
          </ac:cxnSpMkLst>
        </pc:cxnChg>
      </pc:sldChg>
      <pc:sldChg chg="addSp delSp modSp new mod setBg">
        <pc:chgData name="paul meaney" userId="8f3b41ac-413d-46e0-bc97-8181c95bcdc2" providerId="ADAL" clId="{7D2D018D-6E7D-4781-BED7-F7A5B51F14BD}" dt="2024-05-30T09:31:12.473" v="5988" actId="20577"/>
        <pc:sldMkLst>
          <pc:docMk/>
          <pc:sldMk cId="329832773" sldId="1617"/>
        </pc:sldMkLst>
        <pc:spChg chg="mod">
          <ac:chgData name="paul meaney" userId="8f3b41ac-413d-46e0-bc97-8181c95bcdc2" providerId="ADAL" clId="{7D2D018D-6E7D-4781-BED7-F7A5B51F14BD}" dt="2024-05-30T09:30:50.575" v="5933" actId="26606"/>
          <ac:spMkLst>
            <pc:docMk/>
            <pc:sldMk cId="329832773" sldId="1617"/>
            <ac:spMk id="2" creationId="{4DCAB23B-40CA-BC00-1789-48C322047946}"/>
          </ac:spMkLst>
        </pc:spChg>
        <pc:spChg chg="del mod">
          <ac:chgData name="paul meaney" userId="8f3b41ac-413d-46e0-bc97-8181c95bcdc2" providerId="ADAL" clId="{7D2D018D-6E7D-4781-BED7-F7A5B51F14BD}" dt="2024-05-30T09:30:45.225" v="5931" actId="26606"/>
          <ac:spMkLst>
            <pc:docMk/>
            <pc:sldMk cId="329832773" sldId="1617"/>
            <ac:spMk id="3" creationId="{901877EF-F6F2-2894-A72E-7EF0812582BC}"/>
          </ac:spMkLst>
        </pc:spChg>
        <pc:spChg chg="mod">
          <ac:chgData name="paul meaney" userId="8f3b41ac-413d-46e0-bc97-8181c95bcdc2" providerId="ADAL" clId="{7D2D018D-6E7D-4781-BED7-F7A5B51F14BD}" dt="2024-05-30T09:30:45.225" v="5931" actId="26606"/>
          <ac:spMkLst>
            <pc:docMk/>
            <pc:sldMk cId="329832773" sldId="1617"/>
            <ac:spMk id="4" creationId="{F8058F87-29A5-F1E2-25AE-6599C9860E9F}"/>
          </ac:spMkLst>
        </pc:spChg>
        <pc:spChg chg="add del">
          <ac:chgData name="paul meaney" userId="8f3b41ac-413d-46e0-bc97-8181c95bcdc2" providerId="ADAL" clId="{7D2D018D-6E7D-4781-BED7-F7A5B51F14BD}" dt="2024-05-30T09:30:50.575" v="5933" actId="26606"/>
          <ac:spMkLst>
            <pc:docMk/>
            <pc:sldMk cId="329832773" sldId="1617"/>
            <ac:spMk id="11" creationId="{A6B16355-27FB-445B-B646-02AB73637459}"/>
          </ac:spMkLst>
        </pc:spChg>
        <pc:spChg chg="add del">
          <ac:chgData name="paul meaney" userId="8f3b41ac-413d-46e0-bc97-8181c95bcdc2" providerId="ADAL" clId="{7D2D018D-6E7D-4781-BED7-F7A5B51F14BD}" dt="2024-05-30T09:30:50.575" v="5933" actId="26606"/>
          <ac:spMkLst>
            <pc:docMk/>
            <pc:sldMk cId="329832773" sldId="1617"/>
            <ac:spMk id="15" creationId="{6B3BF2E5-C3AB-441F-A430-491119C56D26}"/>
          </ac:spMkLst>
        </pc:spChg>
        <pc:spChg chg="add del">
          <ac:chgData name="paul meaney" userId="8f3b41ac-413d-46e0-bc97-8181c95bcdc2" providerId="ADAL" clId="{7D2D018D-6E7D-4781-BED7-F7A5B51F14BD}" dt="2024-05-30T09:30:50.575" v="5933" actId="26606"/>
          <ac:spMkLst>
            <pc:docMk/>
            <pc:sldMk cId="329832773" sldId="1617"/>
            <ac:spMk id="17" creationId="{DD07C90B-B81A-473B-8919-CA924E61FFCF}"/>
          </ac:spMkLst>
        </pc:spChg>
        <pc:graphicFrameChg chg="add mod modGraphic">
          <ac:chgData name="paul meaney" userId="8f3b41ac-413d-46e0-bc97-8181c95bcdc2" providerId="ADAL" clId="{7D2D018D-6E7D-4781-BED7-F7A5B51F14BD}" dt="2024-05-30T09:31:12.473" v="5988" actId="20577"/>
          <ac:graphicFrameMkLst>
            <pc:docMk/>
            <pc:sldMk cId="329832773" sldId="1617"/>
            <ac:graphicFrameMk id="6" creationId="{9D4BAECB-CC50-0EA0-7A70-FFEA98E20178}"/>
          </ac:graphicFrameMkLst>
        </pc:graphicFrameChg>
        <pc:cxnChg chg="add del">
          <ac:chgData name="paul meaney" userId="8f3b41ac-413d-46e0-bc97-8181c95bcdc2" providerId="ADAL" clId="{7D2D018D-6E7D-4781-BED7-F7A5B51F14BD}" dt="2024-05-30T09:30:50.575" v="5933" actId="26606"/>
          <ac:cxnSpMkLst>
            <pc:docMk/>
            <pc:sldMk cId="329832773" sldId="1617"/>
            <ac:cxnSpMk id="13" creationId="{06DA680F-F6AC-453E-A8BF-C5BDED2851DE}"/>
          </ac:cxnSpMkLst>
        </pc:cxnChg>
      </pc:sldChg>
      <pc:sldChg chg="addSp delSp modSp new mod setBg">
        <pc:chgData name="paul meaney" userId="8f3b41ac-413d-46e0-bc97-8181c95bcdc2" providerId="ADAL" clId="{7D2D018D-6E7D-4781-BED7-F7A5B51F14BD}" dt="2024-05-30T13:53:38.312" v="17358" actId="114"/>
        <pc:sldMkLst>
          <pc:docMk/>
          <pc:sldMk cId="3549489360" sldId="1618"/>
        </pc:sldMkLst>
        <pc:spChg chg="mod">
          <ac:chgData name="paul meaney" userId="8f3b41ac-413d-46e0-bc97-8181c95bcdc2" providerId="ADAL" clId="{7D2D018D-6E7D-4781-BED7-F7A5B51F14BD}" dt="2024-05-30T09:34:49.703" v="6495" actId="26606"/>
          <ac:spMkLst>
            <pc:docMk/>
            <pc:sldMk cId="3549489360" sldId="1618"/>
            <ac:spMk id="2" creationId="{FA4F447E-C7F8-342E-7FBD-ECF46AE9AF4E}"/>
          </ac:spMkLst>
        </pc:spChg>
        <pc:spChg chg="del mod">
          <ac:chgData name="paul meaney" userId="8f3b41ac-413d-46e0-bc97-8181c95bcdc2" providerId="ADAL" clId="{7D2D018D-6E7D-4781-BED7-F7A5B51F14BD}" dt="2024-05-30T09:34:40.297" v="6492" actId="26606"/>
          <ac:spMkLst>
            <pc:docMk/>
            <pc:sldMk cId="3549489360" sldId="1618"/>
            <ac:spMk id="3" creationId="{B54D3A7B-E59B-8796-A9B4-3DC8634744BD}"/>
          </ac:spMkLst>
        </pc:spChg>
        <pc:spChg chg="mod">
          <ac:chgData name="paul meaney" userId="8f3b41ac-413d-46e0-bc97-8181c95bcdc2" providerId="ADAL" clId="{7D2D018D-6E7D-4781-BED7-F7A5B51F14BD}" dt="2024-05-30T09:34:49.703" v="6495" actId="26606"/>
          <ac:spMkLst>
            <pc:docMk/>
            <pc:sldMk cId="3549489360" sldId="1618"/>
            <ac:spMk id="4" creationId="{D7348FE8-8AEF-7AE4-7D06-A8B7635E5D4F}"/>
          </ac:spMkLst>
        </pc:spChg>
        <pc:spChg chg="add del">
          <ac:chgData name="paul meaney" userId="8f3b41ac-413d-46e0-bc97-8181c95bcdc2" providerId="ADAL" clId="{7D2D018D-6E7D-4781-BED7-F7A5B51F14BD}" dt="2024-05-30T09:34:45.470" v="6494" actId="26606"/>
          <ac:spMkLst>
            <pc:docMk/>
            <pc:sldMk cId="3549489360" sldId="1618"/>
            <ac:spMk id="11" creationId="{FB5993E2-C02B-4335-ABA5-D8EC465551E3}"/>
          </ac:spMkLst>
        </pc:spChg>
        <pc:spChg chg="add del">
          <ac:chgData name="paul meaney" userId="8f3b41ac-413d-46e0-bc97-8181c95bcdc2" providerId="ADAL" clId="{7D2D018D-6E7D-4781-BED7-F7A5B51F14BD}" dt="2024-05-30T09:34:45.470" v="6494" actId="26606"/>
          <ac:spMkLst>
            <pc:docMk/>
            <pc:sldMk cId="3549489360" sldId="1618"/>
            <ac:spMk id="13" creationId="{C0B801A2-5622-4BE8-9AD2-C337A2CD0022}"/>
          </ac:spMkLst>
        </pc:spChg>
        <pc:spChg chg="add del">
          <ac:chgData name="paul meaney" userId="8f3b41ac-413d-46e0-bc97-8181c95bcdc2" providerId="ADAL" clId="{7D2D018D-6E7D-4781-BED7-F7A5B51F14BD}" dt="2024-05-30T09:34:45.470" v="6494" actId="26606"/>
          <ac:spMkLst>
            <pc:docMk/>
            <pc:sldMk cId="3549489360" sldId="1618"/>
            <ac:spMk id="15" creationId="{B7AF614F-5BC3-4086-99F5-B87C5847A071}"/>
          </ac:spMkLst>
        </pc:spChg>
        <pc:spChg chg="add del">
          <ac:chgData name="paul meaney" userId="8f3b41ac-413d-46e0-bc97-8181c95bcdc2" providerId="ADAL" clId="{7D2D018D-6E7D-4781-BED7-F7A5B51F14BD}" dt="2024-05-30T09:34:49.703" v="6495" actId="26606"/>
          <ac:spMkLst>
            <pc:docMk/>
            <pc:sldMk cId="3549489360" sldId="1618"/>
            <ac:spMk id="20" creationId="{FB5993E2-C02B-4335-ABA5-D8EC465551E3}"/>
          </ac:spMkLst>
        </pc:spChg>
        <pc:spChg chg="add del">
          <ac:chgData name="paul meaney" userId="8f3b41ac-413d-46e0-bc97-8181c95bcdc2" providerId="ADAL" clId="{7D2D018D-6E7D-4781-BED7-F7A5B51F14BD}" dt="2024-05-30T09:34:49.703" v="6495" actId="26606"/>
          <ac:spMkLst>
            <pc:docMk/>
            <pc:sldMk cId="3549489360" sldId="1618"/>
            <ac:spMk id="22" creationId="{C0B801A2-5622-4BE8-9AD2-C337A2CD0022}"/>
          </ac:spMkLst>
        </pc:spChg>
        <pc:spChg chg="add del">
          <ac:chgData name="paul meaney" userId="8f3b41ac-413d-46e0-bc97-8181c95bcdc2" providerId="ADAL" clId="{7D2D018D-6E7D-4781-BED7-F7A5B51F14BD}" dt="2024-05-30T09:34:49.703" v="6495" actId="26606"/>
          <ac:spMkLst>
            <pc:docMk/>
            <pc:sldMk cId="3549489360" sldId="1618"/>
            <ac:spMk id="24" creationId="{B7AF614F-5BC3-4086-99F5-B87C5847A071}"/>
          </ac:spMkLst>
        </pc:spChg>
        <pc:graphicFrameChg chg="add mod modGraphic">
          <ac:chgData name="paul meaney" userId="8f3b41ac-413d-46e0-bc97-8181c95bcdc2" providerId="ADAL" clId="{7D2D018D-6E7D-4781-BED7-F7A5B51F14BD}" dt="2024-05-30T13:53:38.312" v="17358" actId="114"/>
          <ac:graphicFrameMkLst>
            <pc:docMk/>
            <pc:sldMk cId="3549489360" sldId="1618"/>
            <ac:graphicFrameMk id="6" creationId="{ED117824-BC32-0FDC-1EC6-872637B58CF8}"/>
          </ac:graphicFrameMkLst>
        </pc:graphicFrameChg>
      </pc:sldChg>
      <pc:sldChg chg="new del">
        <pc:chgData name="paul meaney" userId="8f3b41ac-413d-46e0-bc97-8181c95bcdc2" providerId="ADAL" clId="{7D2D018D-6E7D-4781-BED7-F7A5B51F14BD}" dt="2024-05-30T09:54:50.896" v="7214" actId="47"/>
        <pc:sldMkLst>
          <pc:docMk/>
          <pc:sldMk cId="2140813729" sldId="1619"/>
        </pc:sldMkLst>
      </pc:sldChg>
      <pc:sldChg chg="addSp delSp modSp add mod modAnim">
        <pc:chgData name="paul meaney" userId="8f3b41ac-413d-46e0-bc97-8181c95bcdc2" providerId="ADAL" clId="{7D2D018D-6E7D-4781-BED7-F7A5B51F14BD}" dt="2024-05-30T09:49:32.082" v="7081"/>
        <pc:sldMkLst>
          <pc:docMk/>
          <pc:sldMk cId="2833268190" sldId="1620"/>
        </pc:sldMkLst>
        <pc:spChg chg="mod">
          <ac:chgData name="paul meaney" userId="8f3b41ac-413d-46e0-bc97-8181c95bcdc2" providerId="ADAL" clId="{7D2D018D-6E7D-4781-BED7-F7A5B51F14BD}" dt="2024-05-30T09:44:40.514" v="6913" actId="20577"/>
          <ac:spMkLst>
            <pc:docMk/>
            <pc:sldMk cId="2833268190" sldId="1620"/>
            <ac:spMk id="2" creationId="{EAFDE5D8-A1F8-A84B-C470-825BDAC99E5D}"/>
          </ac:spMkLst>
        </pc:spChg>
        <pc:spChg chg="add mod">
          <ac:chgData name="paul meaney" userId="8f3b41ac-413d-46e0-bc97-8181c95bcdc2" providerId="ADAL" clId="{7D2D018D-6E7D-4781-BED7-F7A5B51F14BD}" dt="2024-05-30T09:38:31.645" v="6641" actId="1076"/>
          <ac:spMkLst>
            <pc:docMk/>
            <pc:sldMk cId="2833268190" sldId="1620"/>
            <ac:spMk id="3" creationId="{760BDC12-B7F7-ADD9-051B-7F737B3F7040}"/>
          </ac:spMkLst>
        </pc:spChg>
        <pc:spChg chg="add del mod">
          <ac:chgData name="paul meaney" userId="8f3b41ac-413d-46e0-bc97-8181c95bcdc2" providerId="ADAL" clId="{7D2D018D-6E7D-4781-BED7-F7A5B51F14BD}" dt="2024-05-30T09:39:03.280" v="6660" actId="478"/>
          <ac:spMkLst>
            <pc:docMk/>
            <pc:sldMk cId="2833268190" sldId="1620"/>
            <ac:spMk id="5" creationId="{E684ABB9-FE59-9E90-759E-70243404B929}"/>
          </ac:spMkLst>
        </pc:spChg>
        <pc:spChg chg="add mod">
          <ac:chgData name="paul meaney" userId="8f3b41ac-413d-46e0-bc97-8181c95bcdc2" providerId="ADAL" clId="{7D2D018D-6E7D-4781-BED7-F7A5B51F14BD}" dt="2024-05-30T09:39:23.659" v="6669" actId="1076"/>
          <ac:spMkLst>
            <pc:docMk/>
            <pc:sldMk cId="2833268190" sldId="1620"/>
            <ac:spMk id="6" creationId="{41E9286A-3D30-4E45-BA95-4B9E57CA169C}"/>
          </ac:spMkLst>
        </pc:spChg>
        <pc:spChg chg="mod">
          <ac:chgData name="paul meaney" userId="8f3b41ac-413d-46e0-bc97-8181c95bcdc2" providerId="ADAL" clId="{7D2D018D-6E7D-4781-BED7-F7A5B51F14BD}" dt="2024-05-30T09:36:11.841" v="6547" actId="6549"/>
          <ac:spMkLst>
            <pc:docMk/>
            <pc:sldMk cId="2833268190" sldId="1620"/>
            <ac:spMk id="7" creationId="{7DF00E6D-10C9-90B4-72B3-1F8754408881}"/>
          </ac:spMkLst>
        </pc:spChg>
        <pc:spChg chg="add mod">
          <ac:chgData name="paul meaney" userId="8f3b41ac-413d-46e0-bc97-8181c95bcdc2" providerId="ADAL" clId="{7D2D018D-6E7D-4781-BED7-F7A5B51F14BD}" dt="2024-05-30T09:39:35.961" v="6675" actId="208"/>
          <ac:spMkLst>
            <pc:docMk/>
            <pc:sldMk cId="2833268190" sldId="1620"/>
            <ac:spMk id="8" creationId="{ED192666-D2CC-E09D-169A-98A978AA69FC}"/>
          </ac:spMkLst>
        </pc:spChg>
        <pc:spChg chg="mod">
          <ac:chgData name="paul meaney" userId="8f3b41ac-413d-46e0-bc97-8181c95bcdc2" providerId="ADAL" clId="{7D2D018D-6E7D-4781-BED7-F7A5B51F14BD}" dt="2024-05-30T09:37:33.311" v="6594" actId="14100"/>
          <ac:spMkLst>
            <pc:docMk/>
            <pc:sldMk cId="2833268190" sldId="1620"/>
            <ac:spMk id="9" creationId="{A6213191-09A3-8276-113E-651953B39E30}"/>
          </ac:spMkLst>
        </pc:spChg>
        <pc:spChg chg="add mod">
          <ac:chgData name="paul meaney" userId="8f3b41ac-413d-46e0-bc97-8181c95bcdc2" providerId="ADAL" clId="{7D2D018D-6E7D-4781-BED7-F7A5B51F14BD}" dt="2024-05-30T09:39:42.510" v="6677" actId="1076"/>
          <ac:spMkLst>
            <pc:docMk/>
            <pc:sldMk cId="2833268190" sldId="1620"/>
            <ac:spMk id="10" creationId="{0837CD2C-E640-44E7-A5E5-2CB32CF3E93B}"/>
          </ac:spMkLst>
        </pc:spChg>
        <pc:spChg chg="add mod">
          <ac:chgData name="paul meaney" userId="8f3b41ac-413d-46e0-bc97-8181c95bcdc2" providerId="ADAL" clId="{7D2D018D-6E7D-4781-BED7-F7A5B51F14BD}" dt="2024-05-30T09:39:42.510" v="6677" actId="1076"/>
          <ac:spMkLst>
            <pc:docMk/>
            <pc:sldMk cId="2833268190" sldId="1620"/>
            <ac:spMk id="11" creationId="{4CA0EDAF-1128-0128-F0AF-64C0366567A9}"/>
          </ac:spMkLst>
        </pc:spChg>
        <pc:spChg chg="mod">
          <ac:chgData name="paul meaney" userId="8f3b41ac-413d-46e0-bc97-8181c95bcdc2" providerId="ADAL" clId="{7D2D018D-6E7D-4781-BED7-F7A5B51F14BD}" dt="2024-05-30T09:37:52.079" v="6616" actId="20577"/>
          <ac:spMkLst>
            <pc:docMk/>
            <pc:sldMk cId="2833268190" sldId="1620"/>
            <ac:spMk id="12" creationId="{94F03AD3-573D-F057-B012-D3C773626018}"/>
          </ac:spMkLst>
        </pc:spChg>
        <pc:spChg chg="mod">
          <ac:chgData name="paul meaney" userId="8f3b41ac-413d-46e0-bc97-8181c95bcdc2" providerId="ADAL" clId="{7D2D018D-6E7D-4781-BED7-F7A5B51F14BD}" dt="2024-05-30T09:37:57.495" v="6624" actId="20577"/>
          <ac:spMkLst>
            <pc:docMk/>
            <pc:sldMk cId="2833268190" sldId="1620"/>
            <ac:spMk id="13" creationId="{17BE58B9-64D4-ECD6-0D3A-BA2DF032385E}"/>
          </ac:spMkLst>
        </pc:spChg>
        <pc:spChg chg="add mod">
          <ac:chgData name="paul meaney" userId="8f3b41ac-413d-46e0-bc97-8181c95bcdc2" providerId="ADAL" clId="{7D2D018D-6E7D-4781-BED7-F7A5B51F14BD}" dt="2024-05-30T09:39:42.510" v="6677" actId="1076"/>
          <ac:spMkLst>
            <pc:docMk/>
            <pc:sldMk cId="2833268190" sldId="1620"/>
            <ac:spMk id="14" creationId="{A262159E-7FE8-DFDE-DCD3-D027D4219460}"/>
          </ac:spMkLst>
        </pc:spChg>
        <pc:spChg chg="mod">
          <ac:chgData name="paul meaney" userId="8f3b41ac-413d-46e0-bc97-8181c95bcdc2" providerId="ADAL" clId="{7D2D018D-6E7D-4781-BED7-F7A5B51F14BD}" dt="2024-05-30T09:38:03.230" v="6632" actId="20577"/>
          <ac:spMkLst>
            <pc:docMk/>
            <pc:sldMk cId="2833268190" sldId="1620"/>
            <ac:spMk id="15" creationId="{01197510-A635-6C78-F486-8BCE13190638}"/>
          </ac:spMkLst>
        </pc:spChg>
        <pc:spChg chg="add mod">
          <ac:chgData name="paul meaney" userId="8f3b41ac-413d-46e0-bc97-8181c95bcdc2" providerId="ADAL" clId="{7D2D018D-6E7D-4781-BED7-F7A5B51F14BD}" dt="2024-05-30T09:39:47.283" v="6679" actId="1076"/>
          <ac:spMkLst>
            <pc:docMk/>
            <pc:sldMk cId="2833268190" sldId="1620"/>
            <ac:spMk id="16" creationId="{5B602FA6-C1DC-1DDF-0CCD-A98B89CEB51C}"/>
          </ac:spMkLst>
        </pc:spChg>
        <pc:spChg chg="mod">
          <ac:chgData name="paul meaney" userId="8f3b41ac-413d-46e0-bc97-8181c95bcdc2" providerId="ADAL" clId="{7D2D018D-6E7D-4781-BED7-F7A5B51F14BD}" dt="2024-05-30T09:36:03.855" v="6543" actId="20577"/>
          <ac:spMkLst>
            <pc:docMk/>
            <pc:sldMk cId="2833268190" sldId="1620"/>
            <ac:spMk id="17" creationId="{24F00B01-4241-E7EF-65E9-84360876DC4A}"/>
          </ac:spMkLst>
        </pc:spChg>
        <pc:spChg chg="mod">
          <ac:chgData name="paul meaney" userId="8f3b41ac-413d-46e0-bc97-8181c95bcdc2" providerId="ADAL" clId="{7D2D018D-6E7D-4781-BED7-F7A5B51F14BD}" dt="2024-05-30T09:36:19.097" v="6551" actId="6549"/>
          <ac:spMkLst>
            <pc:docMk/>
            <pc:sldMk cId="2833268190" sldId="1620"/>
            <ac:spMk id="18" creationId="{F15B9E46-5A85-1C28-E878-0BB33247AB01}"/>
          </ac:spMkLst>
        </pc:spChg>
        <pc:spChg chg="mod">
          <ac:chgData name="paul meaney" userId="8f3b41ac-413d-46e0-bc97-8181c95bcdc2" providerId="ADAL" clId="{7D2D018D-6E7D-4781-BED7-F7A5B51F14BD}" dt="2024-05-30T09:40:13.709" v="6687" actId="14100"/>
          <ac:spMkLst>
            <pc:docMk/>
            <pc:sldMk cId="2833268190" sldId="1620"/>
            <ac:spMk id="19" creationId="{1DB5C1E1-68BA-4669-11B6-5E616FB2E5E7}"/>
          </ac:spMkLst>
        </pc:spChg>
        <pc:spChg chg="del">
          <ac:chgData name="paul meaney" userId="8f3b41ac-413d-46e0-bc97-8181c95bcdc2" providerId="ADAL" clId="{7D2D018D-6E7D-4781-BED7-F7A5B51F14BD}" dt="2024-05-30T09:36:31.184" v="6554" actId="478"/>
          <ac:spMkLst>
            <pc:docMk/>
            <pc:sldMk cId="2833268190" sldId="1620"/>
            <ac:spMk id="20" creationId="{707CE881-33AA-0133-6B1D-FDA8BB831ECC}"/>
          </ac:spMkLst>
        </pc:spChg>
        <pc:spChg chg="mod">
          <ac:chgData name="paul meaney" userId="8f3b41ac-413d-46e0-bc97-8181c95bcdc2" providerId="ADAL" clId="{7D2D018D-6E7D-4781-BED7-F7A5B51F14BD}" dt="2024-05-30T09:38:13.074" v="6635" actId="14100"/>
          <ac:spMkLst>
            <pc:docMk/>
            <pc:sldMk cId="2833268190" sldId="1620"/>
            <ac:spMk id="22" creationId="{3740CA56-85B2-2B9E-8C21-BB4D712F956D}"/>
          </ac:spMkLst>
        </pc:spChg>
        <pc:spChg chg="mod">
          <ac:chgData name="paul meaney" userId="8f3b41ac-413d-46e0-bc97-8181c95bcdc2" providerId="ADAL" clId="{7D2D018D-6E7D-4781-BED7-F7A5B51F14BD}" dt="2024-05-30T09:37:28.174" v="6592" actId="1076"/>
          <ac:spMkLst>
            <pc:docMk/>
            <pc:sldMk cId="2833268190" sldId="1620"/>
            <ac:spMk id="23" creationId="{B15C3A32-E428-2CF4-D2A4-70FDE9A6FF43}"/>
          </ac:spMkLst>
        </pc:spChg>
        <pc:spChg chg="mod">
          <ac:chgData name="paul meaney" userId="8f3b41ac-413d-46e0-bc97-8181c95bcdc2" providerId="ADAL" clId="{7D2D018D-6E7D-4781-BED7-F7A5B51F14BD}" dt="2024-05-30T09:37:40.312" v="6596" actId="14100"/>
          <ac:spMkLst>
            <pc:docMk/>
            <pc:sldMk cId="2833268190" sldId="1620"/>
            <ac:spMk id="24" creationId="{2D321A94-A3F2-3309-2BC6-1B6F46BF006E}"/>
          </ac:spMkLst>
        </pc:spChg>
        <pc:spChg chg="add mod">
          <ac:chgData name="paul meaney" userId="8f3b41ac-413d-46e0-bc97-8181c95bcdc2" providerId="ADAL" clId="{7D2D018D-6E7D-4781-BED7-F7A5B51F14BD}" dt="2024-05-30T09:39:47.283" v="6679" actId="1076"/>
          <ac:spMkLst>
            <pc:docMk/>
            <pc:sldMk cId="2833268190" sldId="1620"/>
            <ac:spMk id="25" creationId="{02D721C5-A45C-B4F2-887A-EEFB5E8CBBDE}"/>
          </ac:spMkLst>
        </pc:spChg>
        <pc:spChg chg="mod">
          <ac:chgData name="paul meaney" userId="8f3b41ac-413d-46e0-bc97-8181c95bcdc2" providerId="ADAL" clId="{7D2D018D-6E7D-4781-BED7-F7A5B51F14BD}" dt="2024-05-30T09:37:43.591" v="6597" actId="14100"/>
          <ac:spMkLst>
            <pc:docMk/>
            <pc:sldMk cId="2833268190" sldId="1620"/>
            <ac:spMk id="26" creationId="{45D611D1-76A5-1C7C-9224-0D58D5E5E748}"/>
          </ac:spMkLst>
        </pc:spChg>
        <pc:spChg chg="add mod">
          <ac:chgData name="paul meaney" userId="8f3b41ac-413d-46e0-bc97-8181c95bcdc2" providerId="ADAL" clId="{7D2D018D-6E7D-4781-BED7-F7A5B51F14BD}" dt="2024-05-30T09:39:47.283" v="6679" actId="1076"/>
          <ac:spMkLst>
            <pc:docMk/>
            <pc:sldMk cId="2833268190" sldId="1620"/>
            <ac:spMk id="27" creationId="{9F21C96F-0CE6-3D8B-E5EF-D995E8DABACE}"/>
          </ac:spMkLst>
        </pc:spChg>
        <pc:spChg chg="add mod">
          <ac:chgData name="paul meaney" userId="8f3b41ac-413d-46e0-bc97-8181c95bcdc2" providerId="ADAL" clId="{7D2D018D-6E7D-4781-BED7-F7A5B51F14BD}" dt="2024-05-30T09:40:10.245" v="6686" actId="14100"/>
          <ac:spMkLst>
            <pc:docMk/>
            <pc:sldMk cId="2833268190" sldId="1620"/>
            <ac:spMk id="28" creationId="{E4D582C1-5652-EF92-A57A-E45B03E72EFB}"/>
          </ac:spMkLst>
        </pc:spChg>
        <pc:spChg chg="add mod">
          <ac:chgData name="paul meaney" userId="8f3b41ac-413d-46e0-bc97-8181c95bcdc2" providerId="ADAL" clId="{7D2D018D-6E7D-4781-BED7-F7A5B51F14BD}" dt="2024-05-30T09:40:30.883" v="6712" actId="1076"/>
          <ac:spMkLst>
            <pc:docMk/>
            <pc:sldMk cId="2833268190" sldId="1620"/>
            <ac:spMk id="29" creationId="{DBE6EE6C-F356-5141-8220-39DDF9C83149}"/>
          </ac:spMkLst>
        </pc:spChg>
        <pc:spChg chg="mod">
          <ac:chgData name="paul meaney" userId="8f3b41ac-413d-46e0-bc97-8181c95bcdc2" providerId="ADAL" clId="{7D2D018D-6E7D-4781-BED7-F7A5B51F14BD}" dt="2024-05-30T09:45:05.602" v="6916" actId="1076"/>
          <ac:spMkLst>
            <pc:docMk/>
            <pc:sldMk cId="2833268190" sldId="1620"/>
            <ac:spMk id="31" creationId="{308CAAC4-6421-053E-E2E6-8E2EEF8CF16E}"/>
          </ac:spMkLst>
        </pc:spChg>
        <pc:spChg chg="mod">
          <ac:chgData name="paul meaney" userId="8f3b41ac-413d-46e0-bc97-8181c95bcdc2" providerId="ADAL" clId="{7D2D018D-6E7D-4781-BED7-F7A5B51F14BD}" dt="2024-05-30T09:45:43.991" v="7052" actId="27636"/>
          <ac:spMkLst>
            <pc:docMk/>
            <pc:sldMk cId="2833268190" sldId="1620"/>
            <ac:spMk id="32" creationId="{3D707078-4A97-6690-1258-B7F136E75975}"/>
          </ac:spMkLst>
        </pc:spChg>
        <pc:spChg chg="mod">
          <ac:chgData name="paul meaney" userId="8f3b41ac-413d-46e0-bc97-8181c95bcdc2" providerId="ADAL" clId="{7D2D018D-6E7D-4781-BED7-F7A5B51F14BD}" dt="2024-05-30T09:40:52.857" v="6773" actId="14100"/>
          <ac:spMkLst>
            <pc:docMk/>
            <pc:sldMk cId="2833268190" sldId="1620"/>
            <ac:spMk id="36" creationId="{4CFFAA63-4DEF-9C9D-23F5-619DB20BE37A}"/>
          </ac:spMkLst>
        </pc:spChg>
        <pc:grpChg chg="add mod">
          <ac:chgData name="paul meaney" userId="8f3b41ac-413d-46e0-bc97-8181c95bcdc2" providerId="ADAL" clId="{7D2D018D-6E7D-4781-BED7-F7A5B51F14BD}" dt="2024-05-30T09:45:08.724" v="6917" actId="1076"/>
          <ac:grpSpMkLst>
            <pc:docMk/>
            <pc:sldMk cId="2833268190" sldId="1620"/>
            <ac:grpSpMk id="30" creationId="{FF0B892F-4F62-D10A-BE96-7DD8853F518F}"/>
          </ac:grpSpMkLst>
        </pc:grpChg>
        <pc:grpChg chg="del">
          <ac:chgData name="paul meaney" userId="8f3b41ac-413d-46e0-bc97-8181c95bcdc2" providerId="ADAL" clId="{7D2D018D-6E7D-4781-BED7-F7A5B51F14BD}" dt="2024-05-30T09:36:34.584" v="6555" actId="478"/>
          <ac:grpSpMkLst>
            <pc:docMk/>
            <pc:sldMk cId="2833268190" sldId="1620"/>
            <ac:grpSpMk id="37" creationId="{DC003AFC-59FC-1AFA-69A5-550BB1846FC1}"/>
          </ac:grpSpMkLst>
        </pc:grpChg>
      </pc:sldChg>
      <pc:sldChg chg="addSp delSp modSp add mod modAnim">
        <pc:chgData name="paul meaney" userId="8f3b41ac-413d-46e0-bc97-8181c95bcdc2" providerId="ADAL" clId="{7D2D018D-6E7D-4781-BED7-F7A5B51F14BD}" dt="2024-05-30T14:01:28.925" v="17388" actId="20577"/>
        <pc:sldMkLst>
          <pc:docMk/>
          <pc:sldMk cId="2427729452" sldId="1621"/>
        </pc:sldMkLst>
        <pc:spChg chg="mod">
          <ac:chgData name="paul meaney" userId="8f3b41ac-413d-46e0-bc97-8181c95bcdc2" providerId="ADAL" clId="{7D2D018D-6E7D-4781-BED7-F7A5B51F14BD}" dt="2024-05-30T14:01:28.925" v="17388" actId="20577"/>
          <ac:spMkLst>
            <pc:docMk/>
            <pc:sldMk cId="2427729452" sldId="1621"/>
            <ac:spMk id="2" creationId="{EAFDE5D8-A1F8-A84B-C470-825BDAC99E5D}"/>
          </ac:spMkLst>
        </pc:spChg>
        <pc:spChg chg="del">
          <ac:chgData name="paul meaney" userId="8f3b41ac-413d-46e0-bc97-8181c95bcdc2" providerId="ADAL" clId="{7D2D018D-6E7D-4781-BED7-F7A5B51F14BD}" dt="2024-05-30T09:42:58.623" v="6803" actId="478"/>
          <ac:spMkLst>
            <pc:docMk/>
            <pc:sldMk cId="2427729452" sldId="1621"/>
            <ac:spMk id="3" creationId="{760BDC12-B7F7-ADD9-051B-7F737B3F7040}"/>
          </ac:spMkLst>
        </pc:spChg>
        <pc:spChg chg="add mod">
          <ac:chgData name="paul meaney" userId="8f3b41ac-413d-46e0-bc97-8181c95bcdc2" providerId="ADAL" clId="{7D2D018D-6E7D-4781-BED7-F7A5B51F14BD}" dt="2024-05-30T09:42:36.831" v="6797" actId="1076"/>
          <ac:spMkLst>
            <pc:docMk/>
            <pc:sldMk cId="2427729452" sldId="1621"/>
            <ac:spMk id="5" creationId="{258ED847-06E7-F58D-7771-9AC6EA4F234E}"/>
          </ac:spMkLst>
        </pc:spChg>
        <pc:spChg chg="del">
          <ac:chgData name="paul meaney" userId="8f3b41ac-413d-46e0-bc97-8181c95bcdc2" providerId="ADAL" clId="{7D2D018D-6E7D-4781-BED7-F7A5B51F14BD}" dt="2024-05-30T09:42:58.623" v="6803" actId="478"/>
          <ac:spMkLst>
            <pc:docMk/>
            <pc:sldMk cId="2427729452" sldId="1621"/>
            <ac:spMk id="6" creationId="{41E9286A-3D30-4E45-BA95-4B9E57CA169C}"/>
          </ac:spMkLst>
        </pc:spChg>
        <pc:spChg chg="mod">
          <ac:chgData name="paul meaney" userId="8f3b41ac-413d-46e0-bc97-8181c95bcdc2" providerId="ADAL" clId="{7D2D018D-6E7D-4781-BED7-F7A5B51F14BD}" dt="2024-05-30T09:42:09.799" v="6788" actId="6549"/>
          <ac:spMkLst>
            <pc:docMk/>
            <pc:sldMk cId="2427729452" sldId="1621"/>
            <ac:spMk id="7" creationId="{7DF00E6D-10C9-90B4-72B3-1F8754408881}"/>
          </ac:spMkLst>
        </pc:spChg>
        <pc:spChg chg="del">
          <ac:chgData name="paul meaney" userId="8f3b41ac-413d-46e0-bc97-8181c95bcdc2" providerId="ADAL" clId="{7D2D018D-6E7D-4781-BED7-F7A5B51F14BD}" dt="2024-05-30T09:42:58.623" v="6803" actId="478"/>
          <ac:spMkLst>
            <pc:docMk/>
            <pc:sldMk cId="2427729452" sldId="1621"/>
            <ac:spMk id="8" creationId="{ED192666-D2CC-E09D-169A-98A978AA69FC}"/>
          </ac:spMkLst>
        </pc:spChg>
        <pc:spChg chg="del">
          <ac:chgData name="paul meaney" userId="8f3b41ac-413d-46e0-bc97-8181c95bcdc2" providerId="ADAL" clId="{7D2D018D-6E7D-4781-BED7-F7A5B51F14BD}" dt="2024-05-30T09:42:58.623" v="6803" actId="478"/>
          <ac:spMkLst>
            <pc:docMk/>
            <pc:sldMk cId="2427729452" sldId="1621"/>
            <ac:spMk id="10" creationId="{0837CD2C-E640-44E7-A5E5-2CB32CF3E93B}"/>
          </ac:spMkLst>
        </pc:spChg>
        <pc:spChg chg="del">
          <ac:chgData name="paul meaney" userId="8f3b41ac-413d-46e0-bc97-8181c95bcdc2" providerId="ADAL" clId="{7D2D018D-6E7D-4781-BED7-F7A5B51F14BD}" dt="2024-05-30T09:42:58.623" v="6803" actId="478"/>
          <ac:spMkLst>
            <pc:docMk/>
            <pc:sldMk cId="2427729452" sldId="1621"/>
            <ac:spMk id="11" creationId="{4CA0EDAF-1128-0128-F0AF-64C0366567A9}"/>
          </ac:spMkLst>
        </pc:spChg>
        <pc:spChg chg="del">
          <ac:chgData name="paul meaney" userId="8f3b41ac-413d-46e0-bc97-8181c95bcdc2" providerId="ADAL" clId="{7D2D018D-6E7D-4781-BED7-F7A5B51F14BD}" dt="2024-05-30T09:42:29.958" v="6793" actId="478"/>
          <ac:spMkLst>
            <pc:docMk/>
            <pc:sldMk cId="2427729452" sldId="1621"/>
            <ac:spMk id="12" creationId="{94F03AD3-573D-F057-B012-D3C773626018}"/>
          </ac:spMkLst>
        </pc:spChg>
        <pc:spChg chg="del">
          <ac:chgData name="paul meaney" userId="8f3b41ac-413d-46e0-bc97-8181c95bcdc2" providerId="ADAL" clId="{7D2D018D-6E7D-4781-BED7-F7A5B51F14BD}" dt="2024-05-30T09:42:31.110" v="6794" actId="478"/>
          <ac:spMkLst>
            <pc:docMk/>
            <pc:sldMk cId="2427729452" sldId="1621"/>
            <ac:spMk id="13" creationId="{17BE58B9-64D4-ECD6-0D3A-BA2DF032385E}"/>
          </ac:spMkLst>
        </pc:spChg>
        <pc:spChg chg="del">
          <ac:chgData name="paul meaney" userId="8f3b41ac-413d-46e0-bc97-8181c95bcdc2" providerId="ADAL" clId="{7D2D018D-6E7D-4781-BED7-F7A5B51F14BD}" dt="2024-05-30T09:42:58.623" v="6803" actId="478"/>
          <ac:spMkLst>
            <pc:docMk/>
            <pc:sldMk cId="2427729452" sldId="1621"/>
            <ac:spMk id="14" creationId="{A262159E-7FE8-DFDE-DCD3-D027D4219460}"/>
          </ac:spMkLst>
        </pc:spChg>
        <pc:spChg chg="del">
          <ac:chgData name="paul meaney" userId="8f3b41ac-413d-46e0-bc97-8181c95bcdc2" providerId="ADAL" clId="{7D2D018D-6E7D-4781-BED7-F7A5B51F14BD}" dt="2024-05-30T09:42:31.782" v="6795" actId="478"/>
          <ac:spMkLst>
            <pc:docMk/>
            <pc:sldMk cId="2427729452" sldId="1621"/>
            <ac:spMk id="15" creationId="{01197510-A635-6C78-F486-8BCE13190638}"/>
          </ac:spMkLst>
        </pc:spChg>
        <pc:spChg chg="del">
          <ac:chgData name="paul meaney" userId="8f3b41ac-413d-46e0-bc97-8181c95bcdc2" providerId="ADAL" clId="{7D2D018D-6E7D-4781-BED7-F7A5B51F14BD}" dt="2024-05-30T09:42:58.623" v="6803" actId="478"/>
          <ac:spMkLst>
            <pc:docMk/>
            <pc:sldMk cId="2427729452" sldId="1621"/>
            <ac:spMk id="16" creationId="{5B602FA6-C1DC-1DDF-0CCD-A98B89CEB51C}"/>
          </ac:spMkLst>
        </pc:spChg>
        <pc:spChg chg="mod">
          <ac:chgData name="paul meaney" userId="8f3b41ac-413d-46e0-bc97-8181c95bcdc2" providerId="ADAL" clId="{7D2D018D-6E7D-4781-BED7-F7A5B51F14BD}" dt="2024-05-30T09:42:23.037" v="6791" actId="255"/>
          <ac:spMkLst>
            <pc:docMk/>
            <pc:sldMk cId="2427729452" sldId="1621"/>
            <ac:spMk id="17" creationId="{24F00B01-4241-E7EF-65E9-84360876DC4A}"/>
          </ac:spMkLst>
        </pc:spChg>
        <pc:spChg chg="mod">
          <ac:chgData name="paul meaney" userId="8f3b41ac-413d-46e0-bc97-8181c95bcdc2" providerId="ADAL" clId="{7D2D018D-6E7D-4781-BED7-F7A5B51F14BD}" dt="2024-05-30T09:42:23.037" v="6791" actId="255"/>
          <ac:spMkLst>
            <pc:docMk/>
            <pc:sldMk cId="2427729452" sldId="1621"/>
            <ac:spMk id="18" creationId="{F15B9E46-5A85-1C28-E878-0BB33247AB01}"/>
          </ac:spMkLst>
        </pc:spChg>
        <pc:spChg chg="add mod">
          <ac:chgData name="paul meaney" userId="8f3b41ac-413d-46e0-bc97-8181c95bcdc2" providerId="ADAL" clId="{7D2D018D-6E7D-4781-BED7-F7A5B51F14BD}" dt="2024-05-30T09:42:41.647" v="6799" actId="1076"/>
          <ac:spMkLst>
            <pc:docMk/>
            <pc:sldMk cId="2427729452" sldId="1621"/>
            <ac:spMk id="20" creationId="{546BF5E3-FAC0-ADE9-C6FD-BB5AAFC84B35}"/>
          </ac:spMkLst>
        </pc:spChg>
        <pc:spChg chg="del">
          <ac:chgData name="paul meaney" userId="8f3b41ac-413d-46e0-bc97-8181c95bcdc2" providerId="ADAL" clId="{7D2D018D-6E7D-4781-BED7-F7A5B51F14BD}" dt="2024-05-30T09:42:58.623" v="6803" actId="478"/>
          <ac:spMkLst>
            <pc:docMk/>
            <pc:sldMk cId="2427729452" sldId="1621"/>
            <ac:spMk id="25" creationId="{02D721C5-A45C-B4F2-887A-EEFB5E8CBBDE}"/>
          </ac:spMkLst>
        </pc:spChg>
        <pc:spChg chg="mod">
          <ac:chgData name="paul meaney" userId="8f3b41ac-413d-46e0-bc97-8181c95bcdc2" providerId="ADAL" clId="{7D2D018D-6E7D-4781-BED7-F7A5B51F14BD}" dt="2024-05-30T09:42:27.135" v="6792" actId="14100"/>
          <ac:spMkLst>
            <pc:docMk/>
            <pc:sldMk cId="2427729452" sldId="1621"/>
            <ac:spMk id="26" creationId="{45D611D1-76A5-1C7C-9224-0D58D5E5E748}"/>
          </ac:spMkLst>
        </pc:spChg>
        <pc:spChg chg="del">
          <ac:chgData name="paul meaney" userId="8f3b41ac-413d-46e0-bc97-8181c95bcdc2" providerId="ADAL" clId="{7D2D018D-6E7D-4781-BED7-F7A5B51F14BD}" dt="2024-05-30T09:42:58.623" v="6803" actId="478"/>
          <ac:spMkLst>
            <pc:docMk/>
            <pc:sldMk cId="2427729452" sldId="1621"/>
            <ac:spMk id="27" creationId="{9F21C96F-0CE6-3D8B-E5EF-D995E8DABACE}"/>
          </ac:spMkLst>
        </pc:spChg>
        <pc:spChg chg="del">
          <ac:chgData name="paul meaney" userId="8f3b41ac-413d-46e0-bc97-8181c95bcdc2" providerId="ADAL" clId="{7D2D018D-6E7D-4781-BED7-F7A5B51F14BD}" dt="2024-05-30T09:42:54.807" v="6802" actId="478"/>
          <ac:spMkLst>
            <pc:docMk/>
            <pc:sldMk cId="2427729452" sldId="1621"/>
            <ac:spMk id="28" creationId="{E4D582C1-5652-EF92-A57A-E45B03E72EFB}"/>
          </ac:spMkLst>
        </pc:spChg>
        <pc:spChg chg="add mod">
          <ac:chgData name="paul meaney" userId="8f3b41ac-413d-46e0-bc97-8181c95bcdc2" providerId="ADAL" clId="{7D2D018D-6E7D-4781-BED7-F7A5B51F14BD}" dt="2024-05-30T09:42:46.287" v="6801" actId="1076"/>
          <ac:spMkLst>
            <pc:docMk/>
            <pc:sldMk cId="2427729452" sldId="1621"/>
            <ac:spMk id="30" creationId="{69867AB0-8679-B88B-3F2B-7CDE72BBC2F8}"/>
          </ac:spMkLst>
        </pc:spChg>
        <pc:spChg chg="add mod">
          <ac:chgData name="paul meaney" userId="8f3b41ac-413d-46e0-bc97-8181c95bcdc2" providerId="ADAL" clId="{7D2D018D-6E7D-4781-BED7-F7A5B51F14BD}" dt="2024-05-30T09:43:22.372" v="6812" actId="14100"/>
          <ac:spMkLst>
            <pc:docMk/>
            <pc:sldMk cId="2427729452" sldId="1621"/>
            <ac:spMk id="31" creationId="{58DA6D10-97EB-FD91-8C55-53ABE948371A}"/>
          </ac:spMkLst>
        </pc:spChg>
        <pc:spChg chg="add mod">
          <ac:chgData name="paul meaney" userId="8f3b41ac-413d-46e0-bc97-8181c95bcdc2" providerId="ADAL" clId="{7D2D018D-6E7D-4781-BED7-F7A5B51F14BD}" dt="2024-05-30T09:43:10.169" v="6807" actId="1076"/>
          <ac:spMkLst>
            <pc:docMk/>
            <pc:sldMk cId="2427729452" sldId="1621"/>
            <ac:spMk id="32" creationId="{2EFD0825-4384-AC93-A6DF-8DADCF120C67}"/>
          </ac:spMkLst>
        </pc:spChg>
        <pc:spChg chg="add mod">
          <ac:chgData name="paul meaney" userId="8f3b41ac-413d-46e0-bc97-8181c95bcdc2" providerId="ADAL" clId="{7D2D018D-6E7D-4781-BED7-F7A5B51F14BD}" dt="2024-05-30T09:43:18.605" v="6810" actId="14100"/>
          <ac:spMkLst>
            <pc:docMk/>
            <pc:sldMk cId="2427729452" sldId="1621"/>
            <ac:spMk id="33" creationId="{C3AB0CF8-B40B-5598-BC91-9CAA463D9A8C}"/>
          </ac:spMkLst>
        </pc:spChg>
        <pc:spChg chg="mod">
          <ac:chgData name="paul meaney" userId="8f3b41ac-413d-46e0-bc97-8181c95bcdc2" providerId="ADAL" clId="{7D2D018D-6E7D-4781-BED7-F7A5B51F14BD}" dt="2024-05-30T09:43:54.729" v="6862" actId="14100"/>
          <ac:spMkLst>
            <pc:docMk/>
            <pc:sldMk cId="2427729452" sldId="1621"/>
            <ac:spMk id="36" creationId="{4CFFAA63-4DEF-9C9D-23F5-619DB20BE37A}"/>
          </ac:spMkLst>
        </pc:spChg>
        <pc:spChg chg="add mod">
          <ac:chgData name="paul meaney" userId="8f3b41ac-413d-46e0-bc97-8181c95bcdc2" providerId="ADAL" clId="{7D2D018D-6E7D-4781-BED7-F7A5B51F14BD}" dt="2024-05-30T09:43:33.506" v="6815" actId="14100"/>
          <ac:spMkLst>
            <pc:docMk/>
            <pc:sldMk cId="2427729452" sldId="1621"/>
            <ac:spMk id="37" creationId="{4614A0A2-6FD9-6450-F510-34D14E665422}"/>
          </ac:spMkLst>
        </pc:spChg>
        <pc:spChg chg="add del mod">
          <ac:chgData name="paul meaney" userId="8f3b41ac-413d-46e0-bc97-8181c95bcdc2" providerId="ADAL" clId="{7D2D018D-6E7D-4781-BED7-F7A5B51F14BD}" dt="2024-05-30T09:50:19.767" v="7147" actId="478"/>
          <ac:spMkLst>
            <pc:docMk/>
            <pc:sldMk cId="2427729452" sldId="1621"/>
            <ac:spMk id="38" creationId="{1E7FB0F3-3190-0E4F-E262-B6159DF319EB}"/>
          </ac:spMkLst>
        </pc:spChg>
        <pc:spChg chg="mod">
          <ac:chgData name="paul meaney" userId="8f3b41ac-413d-46e0-bc97-8181c95bcdc2" providerId="ADAL" clId="{7D2D018D-6E7D-4781-BED7-F7A5B51F14BD}" dt="2024-05-30T09:50:14.640" v="7146" actId="1076"/>
          <ac:spMkLst>
            <pc:docMk/>
            <pc:sldMk cId="2427729452" sldId="1621"/>
            <ac:spMk id="40" creationId="{891DC2C2-F90D-BEF9-0ECD-2CD0D1255C7F}"/>
          </ac:spMkLst>
        </pc:spChg>
        <pc:spChg chg="mod">
          <ac:chgData name="paul meaney" userId="8f3b41ac-413d-46e0-bc97-8181c95bcdc2" providerId="ADAL" clId="{7D2D018D-6E7D-4781-BED7-F7A5B51F14BD}" dt="2024-05-30T09:50:10.892" v="7145" actId="1076"/>
          <ac:spMkLst>
            <pc:docMk/>
            <pc:sldMk cId="2427729452" sldId="1621"/>
            <ac:spMk id="41" creationId="{7BC4F75A-4D73-88FF-7756-B8B9B1084B81}"/>
          </ac:spMkLst>
        </pc:spChg>
        <pc:spChg chg="mod">
          <ac:chgData name="paul meaney" userId="8f3b41ac-413d-46e0-bc97-8181c95bcdc2" providerId="ADAL" clId="{7D2D018D-6E7D-4781-BED7-F7A5B51F14BD}" dt="2024-05-30T09:52:11.464" v="7167" actId="1076"/>
          <ac:spMkLst>
            <pc:docMk/>
            <pc:sldMk cId="2427729452" sldId="1621"/>
            <ac:spMk id="43" creationId="{F9DE6CE4-7C53-EB71-4A02-50558D50DD63}"/>
          </ac:spMkLst>
        </pc:spChg>
        <pc:spChg chg="mod">
          <ac:chgData name="paul meaney" userId="8f3b41ac-413d-46e0-bc97-8181c95bcdc2" providerId="ADAL" clId="{7D2D018D-6E7D-4781-BED7-F7A5B51F14BD}" dt="2024-05-30T09:53:49.687" v="7177" actId="14100"/>
          <ac:spMkLst>
            <pc:docMk/>
            <pc:sldMk cId="2427729452" sldId="1621"/>
            <ac:spMk id="44" creationId="{563C056E-69B5-ACCB-9E2B-E35B35B3908F}"/>
          </ac:spMkLst>
        </pc:spChg>
        <pc:spChg chg="mod">
          <ac:chgData name="paul meaney" userId="8f3b41ac-413d-46e0-bc97-8181c95bcdc2" providerId="ADAL" clId="{7D2D018D-6E7D-4781-BED7-F7A5B51F14BD}" dt="2024-05-30T09:54:06.746" v="7179" actId="1076"/>
          <ac:spMkLst>
            <pc:docMk/>
            <pc:sldMk cId="2427729452" sldId="1621"/>
            <ac:spMk id="46" creationId="{04D8D384-70CD-1FB8-347F-DF9D2067B525}"/>
          </ac:spMkLst>
        </pc:spChg>
        <pc:spChg chg="mod">
          <ac:chgData name="paul meaney" userId="8f3b41ac-413d-46e0-bc97-8181c95bcdc2" providerId="ADAL" clId="{7D2D018D-6E7D-4781-BED7-F7A5B51F14BD}" dt="2024-05-30T09:54:18.951" v="7208" actId="20577"/>
          <ac:spMkLst>
            <pc:docMk/>
            <pc:sldMk cId="2427729452" sldId="1621"/>
            <ac:spMk id="47" creationId="{7F58DD81-3E2E-B28C-A334-4F897CA65F9C}"/>
          </ac:spMkLst>
        </pc:spChg>
        <pc:grpChg chg="mod">
          <ac:chgData name="paul meaney" userId="8f3b41ac-413d-46e0-bc97-8181c95bcdc2" providerId="ADAL" clId="{7D2D018D-6E7D-4781-BED7-F7A5B51F14BD}" dt="2024-05-30T09:43:57.500" v="6863" actId="1076"/>
          <ac:grpSpMkLst>
            <pc:docMk/>
            <pc:sldMk cId="2427729452" sldId="1621"/>
            <ac:grpSpMk id="21" creationId="{4623F987-2E01-D030-7686-619025FB9C6B}"/>
          </ac:grpSpMkLst>
        </pc:grpChg>
        <pc:grpChg chg="add mod">
          <ac:chgData name="paul meaney" userId="8f3b41ac-413d-46e0-bc97-8181c95bcdc2" providerId="ADAL" clId="{7D2D018D-6E7D-4781-BED7-F7A5B51F14BD}" dt="2024-05-30T09:49:49.524" v="7082"/>
          <ac:grpSpMkLst>
            <pc:docMk/>
            <pc:sldMk cId="2427729452" sldId="1621"/>
            <ac:grpSpMk id="39" creationId="{9EA20428-4BA7-86B3-2789-8F0AE8B900B4}"/>
          </ac:grpSpMkLst>
        </pc:grpChg>
        <pc:grpChg chg="add mod">
          <ac:chgData name="paul meaney" userId="8f3b41ac-413d-46e0-bc97-8181c95bcdc2" providerId="ADAL" clId="{7D2D018D-6E7D-4781-BED7-F7A5B51F14BD}" dt="2024-05-30T09:52:08.580" v="7166" actId="1076"/>
          <ac:grpSpMkLst>
            <pc:docMk/>
            <pc:sldMk cId="2427729452" sldId="1621"/>
            <ac:grpSpMk id="42" creationId="{A2DA23A6-DB85-347D-24F5-F61DDA939569}"/>
          </ac:grpSpMkLst>
        </pc:grpChg>
        <pc:grpChg chg="add mod">
          <ac:chgData name="paul meaney" userId="8f3b41ac-413d-46e0-bc97-8181c95bcdc2" providerId="ADAL" clId="{7D2D018D-6E7D-4781-BED7-F7A5B51F14BD}" dt="2024-05-30T09:54:10.276" v="7180" actId="1076"/>
          <ac:grpSpMkLst>
            <pc:docMk/>
            <pc:sldMk cId="2427729452" sldId="1621"/>
            <ac:grpSpMk id="45" creationId="{78A0CA27-844B-8FAD-B656-E0B0282A0D43}"/>
          </ac:grpSpMkLst>
        </pc:grpChg>
      </pc:sldChg>
      <pc:sldChg chg="addSp delSp modSp new mod ord setBg">
        <pc:chgData name="paul meaney" userId="8f3b41ac-413d-46e0-bc97-8181c95bcdc2" providerId="ADAL" clId="{7D2D018D-6E7D-4781-BED7-F7A5B51F14BD}" dt="2024-05-30T10:04:41.753" v="7474"/>
        <pc:sldMkLst>
          <pc:docMk/>
          <pc:sldMk cId="1305860987" sldId="1622"/>
        </pc:sldMkLst>
        <pc:spChg chg="mod">
          <ac:chgData name="paul meaney" userId="8f3b41ac-413d-46e0-bc97-8181c95bcdc2" providerId="ADAL" clId="{7D2D018D-6E7D-4781-BED7-F7A5B51F14BD}" dt="2024-05-30T10:04:26.602" v="7464" actId="26606"/>
          <ac:spMkLst>
            <pc:docMk/>
            <pc:sldMk cId="1305860987" sldId="1622"/>
            <ac:spMk id="2" creationId="{8B63CE9E-B37D-07EC-9D86-1F2B46003A7D}"/>
          </ac:spMkLst>
        </pc:spChg>
        <pc:spChg chg="del mod">
          <ac:chgData name="paul meaney" userId="8f3b41ac-413d-46e0-bc97-8181c95bcdc2" providerId="ADAL" clId="{7D2D018D-6E7D-4781-BED7-F7A5B51F14BD}" dt="2024-05-30T10:04:20.146" v="7462" actId="26606"/>
          <ac:spMkLst>
            <pc:docMk/>
            <pc:sldMk cId="1305860987" sldId="1622"/>
            <ac:spMk id="3" creationId="{F7E93127-7903-571D-803C-B0E370C02784}"/>
          </ac:spMkLst>
        </pc:spChg>
        <pc:spChg chg="mod">
          <ac:chgData name="paul meaney" userId="8f3b41ac-413d-46e0-bc97-8181c95bcdc2" providerId="ADAL" clId="{7D2D018D-6E7D-4781-BED7-F7A5B51F14BD}" dt="2024-05-30T10:04:26.602" v="7464" actId="26606"/>
          <ac:spMkLst>
            <pc:docMk/>
            <pc:sldMk cId="1305860987" sldId="1622"/>
            <ac:spMk id="4" creationId="{FA62BFD0-FC5B-07BC-8F61-3C4F941A1AE7}"/>
          </ac:spMkLst>
        </pc:spChg>
        <pc:spChg chg="add del">
          <ac:chgData name="paul meaney" userId="8f3b41ac-413d-46e0-bc97-8181c95bcdc2" providerId="ADAL" clId="{7D2D018D-6E7D-4781-BED7-F7A5B51F14BD}" dt="2024-05-30T10:04:26.602" v="7464" actId="26606"/>
          <ac:spMkLst>
            <pc:docMk/>
            <pc:sldMk cId="1305860987" sldId="1622"/>
            <ac:spMk id="11" creationId="{FB5993E2-C02B-4335-ABA5-D8EC465551E3}"/>
          </ac:spMkLst>
        </pc:spChg>
        <pc:spChg chg="add del">
          <ac:chgData name="paul meaney" userId="8f3b41ac-413d-46e0-bc97-8181c95bcdc2" providerId="ADAL" clId="{7D2D018D-6E7D-4781-BED7-F7A5B51F14BD}" dt="2024-05-30T10:04:26.602" v="7464" actId="26606"/>
          <ac:spMkLst>
            <pc:docMk/>
            <pc:sldMk cId="1305860987" sldId="1622"/>
            <ac:spMk id="13" creationId="{C0B801A2-5622-4BE8-9AD2-C337A2CD0022}"/>
          </ac:spMkLst>
        </pc:spChg>
        <pc:spChg chg="add del">
          <ac:chgData name="paul meaney" userId="8f3b41ac-413d-46e0-bc97-8181c95bcdc2" providerId="ADAL" clId="{7D2D018D-6E7D-4781-BED7-F7A5B51F14BD}" dt="2024-05-30T10:04:26.602" v="7464" actId="26606"/>
          <ac:spMkLst>
            <pc:docMk/>
            <pc:sldMk cId="1305860987" sldId="1622"/>
            <ac:spMk id="15" creationId="{B7AF614F-5BC3-4086-99F5-B87C5847A071}"/>
          </ac:spMkLst>
        </pc:spChg>
        <pc:graphicFrameChg chg="add mod modGraphic">
          <ac:chgData name="paul meaney" userId="8f3b41ac-413d-46e0-bc97-8181c95bcdc2" providerId="ADAL" clId="{7D2D018D-6E7D-4781-BED7-F7A5B51F14BD}" dt="2024-05-30T10:04:26.602" v="7464" actId="26606"/>
          <ac:graphicFrameMkLst>
            <pc:docMk/>
            <pc:sldMk cId="1305860987" sldId="1622"/>
            <ac:graphicFrameMk id="6" creationId="{86933CF8-7341-57C6-87F4-2860493ADB05}"/>
          </ac:graphicFrameMkLst>
        </pc:graphicFrameChg>
      </pc:sldChg>
      <pc:sldChg chg="addSp delSp modSp new mod setBg">
        <pc:chgData name="paul meaney" userId="8f3b41ac-413d-46e0-bc97-8181c95bcdc2" providerId="ADAL" clId="{7D2D018D-6E7D-4781-BED7-F7A5B51F14BD}" dt="2024-05-30T10:13:35.326" v="8234" actId="20577"/>
        <pc:sldMkLst>
          <pc:docMk/>
          <pc:sldMk cId="1510027643" sldId="1623"/>
        </pc:sldMkLst>
        <pc:spChg chg="mod">
          <ac:chgData name="paul meaney" userId="8f3b41ac-413d-46e0-bc97-8181c95bcdc2" providerId="ADAL" clId="{7D2D018D-6E7D-4781-BED7-F7A5B51F14BD}" dt="2024-05-30T10:13:35.326" v="8234" actId="20577"/>
          <ac:spMkLst>
            <pc:docMk/>
            <pc:sldMk cId="1510027643" sldId="1623"/>
            <ac:spMk id="2" creationId="{E6279131-ED29-7841-7D15-2F6E05E99E19}"/>
          </ac:spMkLst>
        </pc:spChg>
        <pc:spChg chg="del mod">
          <ac:chgData name="paul meaney" userId="8f3b41ac-413d-46e0-bc97-8181c95bcdc2" providerId="ADAL" clId="{7D2D018D-6E7D-4781-BED7-F7A5B51F14BD}" dt="2024-05-30T10:12:01.239" v="8211" actId="26606"/>
          <ac:spMkLst>
            <pc:docMk/>
            <pc:sldMk cId="1510027643" sldId="1623"/>
            <ac:spMk id="3" creationId="{4C63F67F-0A29-0D6D-A15B-B029B9606BC9}"/>
          </ac:spMkLst>
        </pc:spChg>
        <pc:spChg chg="mod">
          <ac:chgData name="paul meaney" userId="8f3b41ac-413d-46e0-bc97-8181c95bcdc2" providerId="ADAL" clId="{7D2D018D-6E7D-4781-BED7-F7A5B51F14BD}" dt="2024-05-30T10:12:01.239" v="8211" actId="26606"/>
          <ac:spMkLst>
            <pc:docMk/>
            <pc:sldMk cId="1510027643" sldId="1623"/>
            <ac:spMk id="4" creationId="{16A53652-FEA7-4310-654A-4079510198BA}"/>
          </ac:spMkLst>
        </pc:spChg>
        <pc:spChg chg="add del">
          <ac:chgData name="paul meaney" userId="8f3b41ac-413d-46e0-bc97-8181c95bcdc2" providerId="ADAL" clId="{7D2D018D-6E7D-4781-BED7-F7A5B51F14BD}" dt="2024-05-30T10:12:07.277" v="8213" actId="26606"/>
          <ac:spMkLst>
            <pc:docMk/>
            <pc:sldMk cId="1510027643" sldId="1623"/>
            <ac:spMk id="11" creationId="{A6B16355-27FB-445B-B646-02AB73637459}"/>
          </ac:spMkLst>
        </pc:spChg>
        <pc:spChg chg="add del">
          <ac:chgData name="paul meaney" userId="8f3b41ac-413d-46e0-bc97-8181c95bcdc2" providerId="ADAL" clId="{7D2D018D-6E7D-4781-BED7-F7A5B51F14BD}" dt="2024-05-30T10:12:07.277" v="8213" actId="26606"/>
          <ac:spMkLst>
            <pc:docMk/>
            <pc:sldMk cId="1510027643" sldId="1623"/>
            <ac:spMk id="15" creationId="{6B3BF2E5-C3AB-441F-A430-491119C56D26}"/>
          </ac:spMkLst>
        </pc:spChg>
        <pc:spChg chg="add del">
          <ac:chgData name="paul meaney" userId="8f3b41ac-413d-46e0-bc97-8181c95bcdc2" providerId="ADAL" clId="{7D2D018D-6E7D-4781-BED7-F7A5B51F14BD}" dt="2024-05-30T10:12:07.277" v="8213" actId="26606"/>
          <ac:spMkLst>
            <pc:docMk/>
            <pc:sldMk cId="1510027643" sldId="1623"/>
            <ac:spMk id="17" creationId="{DD07C90B-B81A-473B-8919-CA924E61FFCF}"/>
          </ac:spMkLst>
        </pc:spChg>
        <pc:graphicFrameChg chg="add mod modGraphic">
          <ac:chgData name="paul meaney" userId="8f3b41ac-413d-46e0-bc97-8181c95bcdc2" providerId="ADAL" clId="{7D2D018D-6E7D-4781-BED7-F7A5B51F14BD}" dt="2024-05-30T10:12:24.047" v="8221" actId="114"/>
          <ac:graphicFrameMkLst>
            <pc:docMk/>
            <pc:sldMk cId="1510027643" sldId="1623"/>
            <ac:graphicFrameMk id="6" creationId="{8FB30C53-8DEB-9210-D804-859E8A8732FD}"/>
          </ac:graphicFrameMkLst>
        </pc:graphicFrameChg>
        <pc:cxnChg chg="add del">
          <ac:chgData name="paul meaney" userId="8f3b41ac-413d-46e0-bc97-8181c95bcdc2" providerId="ADAL" clId="{7D2D018D-6E7D-4781-BED7-F7A5B51F14BD}" dt="2024-05-30T10:12:07.277" v="8213" actId="26606"/>
          <ac:cxnSpMkLst>
            <pc:docMk/>
            <pc:sldMk cId="1510027643" sldId="1623"/>
            <ac:cxnSpMk id="13" creationId="{06DA680F-F6AC-453E-A8BF-C5BDED2851DE}"/>
          </ac:cxnSpMkLst>
        </pc:cxnChg>
      </pc:sldChg>
      <pc:sldChg chg="addSp delSp modSp new mod setBg">
        <pc:chgData name="paul meaney" userId="8f3b41ac-413d-46e0-bc97-8181c95bcdc2" providerId="ADAL" clId="{7D2D018D-6E7D-4781-BED7-F7A5B51F14BD}" dt="2024-05-30T10:26:00.508" v="9212" actId="14233"/>
        <pc:sldMkLst>
          <pc:docMk/>
          <pc:sldMk cId="729839093" sldId="1624"/>
        </pc:sldMkLst>
        <pc:spChg chg="mod">
          <ac:chgData name="paul meaney" userId="8f3b41ac-413d-46e0-bc97-8181c95bcdc2" providerId="ADAL" clId="{7D2D018D-6E7D-4781-BED7-F7A5B51F14BD}" dt="2024-05-30T10:19:20.240" v="8991" actId="26606"/>
          <ac:spMkLst>
            <pc:docMk/>
            <pc:sldMk cId="729839093" sldId="1624"/>
            <ac:spMk id="2" creationId="{6E63D8C5-5037-9B4D-302C-A7267C698E42}"/>
          </ac:spMkLst>
        </pc:spChg>
        <pc:spChg chg="del mod">
          <ac:chgData name="paul meaney" userId="8f3b41ac-413d-46e0-bc97-8181c95bcdc2" providerId="ADAL" clId="{7D2D018D-6E7D-4781-BED7-F7A5B51F14BD}" dt="2024-05-30T10:19:11.688" v="8988" actId="26606"/>
          <ac:spMkLst>
            <pc:docMk/>
            <pc:sldMk cId="729839093" sldId="1624"/>
            <ac:spMk id="3" creationId="{37CEA9DB-9B9C-87EA-73DA-3F1E363F9BEA}"/>
          </ac:spMkLst>
        </pc:spChg>
        <pc:spChg chg="mod">
          <ac:chgData name="paul meaney" userId="8f3b41ac-413d-46e0-bc97-8181c95bcdc2" providerId="ADAL" clId="{7D2D018D-6E7D-4781-BED7-F7A5B51F14BD}" dt="2024-05-30T10:19:20.240" v="8991" actId="26606"/>
          <ac:spMkLst>
            <pc:docMk/>
            <pc:sldMk cId="729839093" sldId="1624"/>
            <ac:spMk id="4" creationId="{08B9A784-6CD0-735E-4099-C7058FDCA459}"/>
          </ac:spMkLst>
        </pc:spChg>
        <pc:spChg chg="add del">
          <ac:chgData name="paul meaney" userId="8f3b41ac-413d-46e0-bc97-8181c95bcdc2" providerId="ADAL" clId="{7D2D018D-6E7D-4781-BED7-F7A5B51F14BD}" dt="2024-05-30T10:19:20.240" v="8991" actId="26606"/>
          <ac:spMkLst>
            <pc:docMk/>
            <pc:sldMk cId="729839093" sldId="1624"/>
            <ac:spMk id="11" creationId="{FB5993E2-C02B-4335-ABA5-D8EC465551E3}"/>
          </ac:spMkLst>
        </pc:spChg>
        <pc:spChg chg="add del">
          <ac:chgData name="paul meaney" userId="8f3b41ac-413d-46e0-bc97-8181c95bcdc2" providerId="ADAL" clId="{7D2D018D-6E7D-4781-BED7-F7A5B51F14BD}" dt="2024-05-30T10:19:20.240" v="8991" actId="26606"/>
          <ac:spMkLst>
            <pc:docMk/>
            <pc:sldMk cId="729839093" sldId="1624"/>
            <ac:spMk id="13" creationId="{C0B801A2-5622-4BE8-9AD2-C337A2CD0022}"/>
          </ac:spMkLst>
        </pc:spChg>
        <pc:spChg chg="add del">
          <ac:chgData name="paul meaney" userId="8f3b41ac-413d-46e0-bc97-8181c95bcdc2" providerId="ADAL" clId="{7D2D018D-6E7D-4781-BED7-F7A5B51F14BD}" dt="2024-05-30T10:19:20.240" v="8991" actId="26606"/>
          <ac:spMkLst>
            <pc:docMk/>
            <pc:sldMk cId="729839093" sldId="1624"/>
            <ac:spMk id="15" creationId="{B7AF614F-5BC3-4086-99F5-B87C5847A071}"/>
          </ac:spMkLst>
        </pc:spChg>
        <pc:graphicFrameChg chg="add mod modGraphic">
          <ac:chgData name="paul meaney" userId="8f3b41ac-413d-46e0-bc97-8181c95bcdc2" providerId="ADAL" clId="{7D2D018D-6E7D-4781-BED7-F7A5B51F14BD}" dt="2024-05-30T10:26:00.508" v="9212" actId="14233"/>
          <ac:graphicFrameMkLst>
            <pc:docMk/>
            <pc:sldMk cId="729839093" sldId="1624"/>
            <ac:graphicFrameMk id="6" creationId="{563142AA-8636-72D7-4C7B-8996C638725C}"/>
          </ac:graphicFrameMkLst>
        </pc:graphicFrameChg>
      </pc:sldChg>
      <pc:sldChg chg="addSp delSp modSp add mod ord addAnim delAnim modAnim">
        <pc:chgData name="paul meaney" userId="8f3b41ac-413d-46e0-bc97-8181c95bcdc2" providerId="ADAL" clId="{7D2D018D-6E7D-4781-BED7-F7A5B51F14BD}" dt="2024-05-30T14:01:11.477" v="17369" actId="20577"/>
        <pc:sldMkLst>
          <pc:docMk/>
          <pc:sldMk cId="668738965" sldId="1625"/>
        </pc:sldMkLst>
        <pc:spChg chg="add del mod">
          <ac:chgData name="paul meaney" userId="8f3b41ac-413d-46e0-bc97-8181c95bcdc2" providerId="ADAL" clId="{7D2D018D-6E7D-4781-BED7-F7A5B51F14BD}" dt="2024-05-30T14:01:11.477" v="17369" actId="20577"/>
          <ac:spMkLst>
            <pc:docMk/>
            <pc:sldMk cId="668738965" sldId="1625"/>
            <ac:spMk id="2" creationId="{EAFDE5D8-A1F8-A84B-C470-825BDAC99E5D}"/>
          </ac:spMkLst>
        </pc:spChg>
        <pc:spChg chg="add del">
          <ac:chgData name="paul meaney" userId="8f3b41ac-413d-46e0-bc97-8181c95bcdc2" providerId="ADAL" clId="{7D2D018D-6E7D-4781-BED7-F7A5B51F14BD}" dt="2024-05-30T10:29:32.229" v="9654" actId="478"/>
          <ac:spMkLst>
            <pc:docMk/>
            <pc:sldMk cId="668738965" sldId="1625"/>
            <ac:spMk id="4" creationId="{FB644CA0-7C1E-08C9-FD39-E4A7CD76AA12}"/>
          </ac:spMkLst>
        </pc:spChg>
        <pc:spChg chg="add del mod">
          <ac:chgData name="paul meaney" userId="8f3b41ac-413d-46e0-bc97-8181c95bcdc2" providerId="ADAL" clId="{7D2D018D-6E7D-4781-BED7-F7A5B51F14BD}" dt="2024-05-30T10:31:33.261" v="9816" actId="255"/>
          <ac:spMkLst>
            <pc:docMk/>
            <pc:sldMk cId="668738965" sldId="1625"/>
            <ac:spMk id="5" creationId="{258ED847-06E7-F58D-7771-9AC6EA4F234E}"/>
          </ac:spMkLst>
        </pc:spChg>
        <pc:spChg chg="add del mod">
          <ac:chgData name="paul meaney" userId="8f3b41ac-413d-46e0-bc97-8181c95bcdc2" providerId="ADAL" clId="{7D2D018D-6E7D-4781-BED7-F7A5B51F14BD}" dt="2024-05-30T10:29:32.229" v="9654" actId="478"/>
          <ac:spMkLst>
            <pc:docMk/>
            <pc:sldMk cId="668738965" sldId="1625"/>
            <ac:spMk id="6" creationId="{795A08CF-ECBC-E42F-AC17-950139AC93E2}"/>
          </ac:spMkLst>
        </pc:spChg>
        <pc:spChg chg="add del mod">
          <ac:chgData name="paul meaney" userId="8f3b41ac-413d-46e0-bc97-8181c95bcdc2" providerId="ADAL" clId="{7D2D018D-6E7D-4781-BED7-F7A5B51F14BD}" dt="2024-05-30T10:29:45.291" v="9663" actId="20577"/>
          <ac:spMkLst>
            <pc:docMk/>
            <pc:sldMk cId="668738965" sldId="1625"/>
            <ac:spMk id="7" creationId="{7DF00E6D-10C9-90B4-72B3-1F8754408881}"/>
          </ac:spMkLst>
        </pc:spChg>
        <pc:spChg chg="add del">
          <ac:chgData name="paul meaney" userId="8f3b41ac-413d-46e0-bc97-8181c95bcdc2" providerId="ADAL" clId="{7D2D018D-6E7D-4781-BED7-F7A5B51F14BD}" dt="2024-05-30T10:29:32.229" v="9654" actId="478"/>
          <ac:spMkLst>
            <pc:docMk/>
            <pc:sldMk cId="668738965" sldId="1625"/>
            <ac:spMk id="9" creationId="{A6213191-09A3-8276-113E-651953B39E30}"/>
          </ac:spMkLst>
        </pc:spChg>
        <pc:spChg chg="add del mod">
          <ac:chgData name="paul meaney" userId="8f3b41ac-413d-46e0-bc97-8181c95bcdc2" providerId="ADAL" clId="{7D2D018D-6E7D-4781-BED7-F7A5B51F14BD}" dt="2024-05-30T10:34:36.444" v="9884" actId="1076"/>
          <ac:spMkLst>
            <pc:docMk/>
            <pc:sldMk cId="668738965" sldId="1625"/>
            <ac:spMk id="17" creationId="{24F00B01-4241-E7EF-65E9-84360876DC4A}"/>
          </ac:spMkLst>
        </pc:spChg>
        <pc:spChg chg="add del mod">
          <ac:chgData name="paul meaney" userId="8f3b41ac-413d-46e0-bc97-8181c95bcdc2" providerId="ADAL" clId="{7D2D018D-6E7D-4781-BED7-F7A5B51F14BD}" dt="2024-05-30T10:34:42.559" v="9886" actId="14100"/>
          <ac:spMkLst>
            <pc:docMk/>
            <pc:sldMk cId="668738965" sldId="1625"/>
            <ac:spMk id="18" creationId="{F15B9E46-5A85-1C28-E878-0BB33247AB01}"/>
          </ac:spMkLst>
        </pc:spChg>
        <pc:spChg chg="add del">
          <ac:chgData name="paul meaney" userId="8f3b41ac-413d-46e0-bc97-8181c95bcdc2" providerId="ADAL" clId="{7D2D018D-6E7D-4781-BED7-F7A5B51F14BD}" dt="2024-05-30T10:29:32.229" v="9654" actId="478"/>
          <ac:spMkLst>
            <pc:docMk/>
            <pc:sldMk cId="668738965" sldId="1625"/>
            <ac:spMk id="19" creationId="{1DB5C1E1-68BA-4669-11B6-5E616FB2E5E7}"/>
          </ac:spMkLst>
        </pc:spChg>
        <pc:spChg chg="add del mod">
          <ac:chgData name="paul meaney" userId="8f3b41ac-413d-46e0-bc97-8181c95bcdc2" providerId="ADAL" clId="{7D2D018D-6E7D-4781-BED7-F7A5B51F14BD}" dt="2024-05-30T10:30:05.092" v="9682" actId="20577"/>
          <ac:spMkLst>
            <pc:docMk/>
            <pc:sldMk cId="668738965" sldId="1625"/>
            <ac:spMk id="20" creationId="{546BF5E3-FAC0-ADE9-C6FD-BB5AAFC84B35}"/>
          </ac:spMkLst>
        </pc:spChg>
        <pc:spChg chg="add del">
          <ac:chgData name="paul meaney" userId="8f3b41ac-413d-46e0-bc97-8181c95bcdc2" providerId="ADAL" clId="{7D2D018D-6E7D-4781-BED7-F7A5B51F14BD}" dt="2024-05-30T10:29:32.229" v="9654" actId="478"/>
          <ac:spMkLst>
            <pc:docMk/>
            <pc:sldMk cId="668738965" sldId="1625"/>
            <ac:spMk id="22" creationId="{3740CA56-85B2-2B9E-8C21-BB4D712F956D}"/>
          </ac:spMkLst>
        </pc:spChg>
        <pc:spChg chg="add del">
          <ac:chgData name="paul meaney" userId="8f3b41ac-413d-46e0-bc97-8181c95bcdc2" providerId="ADAL" clId="{7D2D018D-6E7D-4781-BED7-F7A5B51F14BD}" dt="2024-05-30T10:29:32.229" v="9654" actId="478"/>
          <ac:spMkLst>
            <pc:docMk/>
            <pc:sldMk cId="668738965" sldId="1625"/>
            <ac:spMk id="23" creationId="{B15C3A32-E428-2CF4-D2A4-70FDE9A6FF43}"/>
          </ac:spMkLst>
        </pc:spChg>
        <pc:spChg chg="add del">
          <ac:chgData name="paul meaney" userId="8f3b41ac-413d-46e0-bc97-8181c95bcdc2" providerId="ADAL" clId="{7D2D018D-6E7D-4781-BED7-F7A5B51F14BD}" dt="2024-05-30T10:29:32.229" v="9654" actId="478"/>
          <ac:spMkLst>
            <pc:docMk/>
            <pc:sldMk cId="668738965" sldId="1625"/>
            <ac:spMk id="24" creationId="{2D321A94-A3F2-3309-2BC6-1B6F46BF006E}"/>
          </ac:spMkLst>
        </pc:spChg>
        <pc:spChg chg="add del">
          <ac:chgData name="paul meaney" userId="8f3b41ac-413d-46e0-bc97-8181c95bcdc2" providerId="ADAL" clId="{7D2D018D-6E7D-4781-BED7-F7A5B51F14BD}" dt="2024-05-30T10:29:32.229" v="9654" actId="478"/>
          <ac:spMkLst>
            <pc:docMk/>
            <pc:sldMk cId="668738965" sldId="1625"/>
            <ac:spMk id="26" creationId="{45D611D1-76A5-1C7C-9224-0D58D5E5E748}"/>
          </ac:spMkLst>
        </pc:spChg>
        <pc:spChg chg="add del">
          <ac:chgData name="paul meaney" userId="8f3b41ac-413d-46e0-bc97-8181c95bcdc2" providerId="ADAL" clId="{7D2D018D-6E7D-4781-BED7-F7A5B51F14BD}" dt="2024-05-30T10:29:32.229" v="9654" actId="478"/>
          <ac:spMkLst>
            <pc:docMk/>
            <pc:sldMk cId="668738965" sldId="1625"/>
            <ac:spMk id="29" creationId="{DBE6EE6C-F356-5141-8220-39DDF9C83149}"/>
          </ac:spMkLst>
        </pc:spChg>
        <pc:spChg chg="add del mod">
          <ac:chgData name="paul meaney" userId="8f3b41ac-413d-46e0-bc97-8181c95bcdc2" providerId="ADAL" clId="{7D2D018D-6E7D-4781-BED7-F7A5B51F14BD}" dt="2024-05-30T10:31:33.261" v="9816" actId="255"/>
          <ac:spMkLst>
            <pc:docMk/>
            <pc:sldMk cId="668738965" sldId="1625"/>
            <ac:spMk id="30" creationId="{69867AB0-8679-B88B-3F2B-7CDE72BBC2F8}"/>
          </ac:spMkLst>
        </pc:spChg>
        <pc:spChg chg="add del mod">
          <ac:chgData name="paul meaney" userId="8f3b41ac-413d-46e0-bc97-8181c95bcdc2" providerId="ADAL" clId="{7D2D018D-6E7D-4781-BED7-F7A5B51F14BD}" dt="2024-05-30T10:31:33.261" v="9816" actId="255"/>
          <ac:spMkLst>
            <pc:docMk/>
            <pc:sldMk cId="668738965" sldId="1625"/>
            <ac:spMk id="31" creationId="{58DA6D10-97EB-FD91-8C55-53ABE948371A}"/>
          </ac:spMkLst>
        </pc:spChg>
        <pc:spChg chg="add del mod">
          <ac:chgData name="paul meaney" userId="8f3b41ac-413d-46e0-bc97-8181c95bcdc2" providerId="ADAL" clId="{7D2D018D-6E7D-4781-BED7-F7A5B51F14BD}" dt="2024-05-30T10:31:36.299" v="9817" actId="14100"/>
          <ac:spMkLst>
            <pc:docMk/>
            <pc:sldMk cId="668738965" sldId="1625"/>
            <ac:spMk id="32" creationId="{2EFD0825-4384-AC93-A6DF-8DADCF120C67}"/>
          </ac:spMkLst>
        </pc:spChg>
        <pc:spChg chg="add del mod">
          <ac:chgData name="paul meaney" userId="8f3b41ac-413d-46e0-bc97-8181c95bcdc2" providerId="ADAL" clId="{7D2D018D-6E7D-4781-BED7-F7A5B51F14BD}" dt="2024-05-30T10:31:17.476" v="9815" actId="20577"/>
          <ac:spMkLst>
            <pc:docMk/>
            <pc:sldMk cId="668738965" sldId="1625"/>
            <ac:spMk id="33" creationId="{C3AB0CF8-B40B-5598-BC91-9CAA463D9A8C}"/>
          </ac:spMkLst>
        </pc:spChg>
        <pc:spChg chg="add del mod">
          <ac:chgData name="paul meaney" userId="8f3b41ac-413d-46e0-bc97-8181c95bcdc2" providerId="ADAL" clId="{7D2D018D-6E7D-4781-BED7-F7A5B51F14BD}" dt="2024-05-30T10:34:24.604" v="9878" actId="20577"/>
          <ac:spMkLst>
            <pc:docMk/>
            <pc:sldMk cId="668738965" sldId="1625"/>
            <ac:spMk id="36" creationId="{4CFFAA63-4DEF-9C9D-23F5-619DB20BE37A}"/>
          </ac:spMkLst>
        </pc:spChg>
        <pc:spChg chg="add del">
          <ac:chgData name="paul meaney" userId="8f3b41ac-413d-46e0-bc97-8181c95bcdc2" providerId="ADAL" clId="{7D2D018D-6E7D-4781-BED7-F7A5B51F14BD}" dt="2024-05-30T10:29:32.229" v="9654" actId="478"/>
          <ac:spMkLst>
            <pc:docMk/>
            <pc:sldMk cId="668738965" sldId="1625"/>
            <ac:spMk id="37" creationId="{4614A0A2-6FD9-6450-F510-34D14E665422}"/>
          </ac:spMkLst>
        </pc:spChg>
        <pc:spChg chg="mod">
          <ac:chgData name="paul meaney" userId="8f3b41ac-413d-46e0-bc97-8181c95bcdc2" providerId="ADAL" clId="{7D2D018D-6E7D-4781-BED7-F7A5B51F14BD}" dt="2024-05-30T10:30:41.852" v="9750" actId="14100"/>
          <ac:spMkLst>
            <pc:docMk/>
            <pc:sldMk cId="668738965" sldId="1625"/>
            <ac:spMk id="41" creationId="{7BC4F75A-4D73-88FF-7756-B8B9B1084B81}"/>
          </ac:spMkLst>
        </pc:spChg>
        <pc:spChg chg="mod">
          <ac:chgData name="paul meaney" userId="8f3b41ac-413d-46e0-bc97-8181c95bcdc2" providerId="ADAL" clId="{7D2D018D-6E7D-4781-BED7-F7A5B51F14BD}" dt="2024-05-30T10:30:58.540" v="9790" actId="20577"/>
          <ac:spMkLst>
            <pc:docMk/>
            <pc:sldMk cId="668738965" sldId="1625"/>
            <ac:spMk id="44" creationId="{563C056E-69B5-ACCB-9E2B-E35B35B3908F}"/>
          </ac:spMkLst>
        </pc:spChg>
        <pc:spChg chg="mod">
          <ac:chgData name="paul meaney" userId="8f3b41ac-413d-46e0-bc97-8181c95bcdc2" providerId="ADAL" clId="{7D2D018D-6E7D-4781-BED7-F7A5B51F14BD}" dt="2024-05-30T10:31:06.716" v="9802" actId="20577"/>
          <ac:spMkLst>
            <pc:docMk/>
            <pc:sldMk cId="668738965" sldId="1625"/>
            <ac:spMk id="47" creationId="{7F58DD81-3E2E-B28C-A334-4F897CA65F9C}"/>
          </ac:spMkLst>
        </pc:spChg>
        <pc:grpChg chg="add del">
          <ac:chgData name="paul meaney" userId="8f3b41ac-413d-46e0-bc97-8181c95bcdc2" providerId="ADAL" clId="{7D2D018D-6E7D-4781-BED7-F7A5B51F14BD}" dt="2024-05-30T10:29:32.229" v="9654" actId="478"/>
          <ac:grpSpMkLst>
            <pc:docMk/>
            <pc:sldMk cId="668738965" sldId="1625"/>
            <ac:grpSpMk id="21" creationId="{4623F987-2E01-D030-7686-619025FB9C6B}"/>
          </ac:grpSpMkLst>
        </pc:grpChg>
        <pc:grpChg chg="add del mod">
          <ac:chgData name="paul meaney" userId="8f3b41ac-413d-46e0-bc97-8181c95bcdc2" providerId="ADAL" clId="{7D2D018D-6E7D-4781-BED7-F7A5B51F14BD}" dt="2024-05-30T10:33:31.568" v="9834" actId="1076"/>
          <ac:grpSpMkLst>
            <pc:docMk/>
            <pc:sldMk cId="668738965" sldId="1625"/>
            <ac:grpSpMk id="39" creationId="{9EA20428-4BA7-86B3-2789-8F0AE8B900B4}"/>
          </ac:grpSpMkLst>
        </pc:grpChg>
        <pc:grpChg chg="add del mod">
          <ac:chgData name="paul meaney" userId="8f3b41ac-413d-46e0-bc97-8181c95bcdc2" providerId="ADAL" clId="{7D2D018D-6E7D-4781-BED7-F7A5B51F14BD}" dt="2024-05-30T10:33:25.309" v="9832" actId="1076"/>
          <ac:grpSpMkLst>
            <pc:docMk/>
            <pc:sldMk cId="668738965" sldId="1625"/>
            <ac:grpSpMk id="42" creationId="{A2DA23A6-DB85-347D-24F5-F61DDA939569}"/>
          </ac:grpSpMkLst>
        </pc:grpChg>
        <pc:grpChg chg="add del mod">
          <ac:chgData name="paul meaney" userId="8f3b41ac-413d-46e0-bc97-8181c95bcdc2" providerId="ADAL" clId="{7D2D018D-6E7D-4781-BED7-F7A5B51F14BD}" dt="2024-05-30T10:33:19.121" v="9831" actId="1076"/>
          <ac:grpSpMkLst>
            <pc:docMk/>
            <pc:sldMk cId="668738965" sldId="1625"/>
            <ac:grpSpMk id="45" creationId="{78A0CA27-844B-8FAD-B656-E0B0282A0D43}"/>
          </ac:grpSpMkLst>
        </pc:grpChg>
      </pc:sldChg>
      <pc:sldChg chg="modSp new del mod">
        <pc:chgData name="paul meaney" userId="8f3b41ac-413d-46e0-bc97-8181c95bcdc2" providerId="ADAL" clId="{7D2D018D-6E7D-4781-BED7-F7A5B51F14BD}" dt="2024-05-30T10:23:42.368" v="9191" actId="47"/>
        <pc:sldMkLst>
          <pc:docMk/>
          <pc:sldMk cId="3853479766" sldId="1625"/>
        </pc:sldMkLst>
        <pc:spChg chg="mod">
          <ac:chgData name="paul meaney" userId="8f3b41ac-413d-46e0-bc97-8181c95bcdc2" providerId="ADAL" clId="{7D2D018D-6E7D-4781-BED7-F7A5B51F14BD}" dt="2024-05-30T10:22:56.920" v="9172" actId="21"/>
          <ac:spMkLst>
            <pc:docMk/>
            <pc:sldMk cId="3853479766" sldId="1625"/>
            <ac:spMk id="2" creationId="{8DFC2451-8CDF-4422-1D8A-8DA02BFAB335}"/>
          </ac:spMkLst>
        </pc:spChg>
        <pc:spChg chg="mod">
          <ac:chgData name="paul meaney" userId="8f3b41ac-413d-46e0-bc97-8181c95bcdc2" providerId="ADAL" clId="{7D2D018D-6E7D-4781-BED7-F7A5B51F14BD}" dt="2024-05-30T10:23:36.861" v="9189" actId="21"/>
          <ac:spMkLst>
            <pc:docMk/>
            <pc:sldMk cId="3853479766" sldId="1625"/>
            <ac:spMk id="3" creationId="{A26206C2-9CC0-CA62-DBA9-721230DF3421}"/>
          </ac:spMkLst>
        </pc:spChg>
      </pc:sldChg>
      <pc:sldChg chg="addSp delSp modSp new mod setBg">
        <pc:chgData name="paul meaney" userId="8f3b41ac-413d-46e0-bc97-8181c95bcdc2" providerId="ADAL" clId="{7D2D018D-6E7D-4781-BED7-F7A5B51F14BD}" dt="2024-05-30T14:02:57.943" v="17407" actId="20577"/>
        <pc:sldMkLst>
          <pc:docMk/>
          <pc:sldMk cId="1806176429" sldId="1626"/>
        </pc:sldMkLst>
        <pc:spChg chg="mod">
          <ac:chgData name="paul meaney" userId="8f3b41ac-413d-46e0-bc97-8181c95bcdc2" providerId="ADAL" clId="{7D2D018D-6E7D-4781-BED7-F7A5B51F14BD}" dt="2024-05-30T10:44:10.506" v="10161" actId="26606"/>
          <ac:spMkLst>
            <pc:docMk/>
            <pc:sldMk cId="1806176429" sldId="1626"/>
            <ac:spMk id="2" creationId="{98D0156E-F37C-0B33-BADB-4D0BC9B23AF4}"/>
          </ac:spMkLst>
        </pc:spChg>
        <pc:spChg chg="del mod">
          <ac:chgData name="paul meaney" userId="8f3b41ac-413d-46e0-bc97-8181c95bcdc2" providerId="ADAL" clId="{7D2D018D-6E7D-4781-BED7-F7A5B51F14BD}" dt="2024-05-30T10:44:02.173" v="10158" actId="26606"/>
          <ac:spMkLst>
            <pc:docMk/>
            <pc:sldMk cId="1806176429" sldId="1626"/>
            <ac:spMk id="3" creationId="{2F5B0020-595A-1D10-492A-3E7D9FAB8B9A}"/>
          </ac:spMkLst>
        </pc:spChg>
        <pc:spChg chg="mod">
          <ac:chgData name="paul meaney" userId="8f3b41ac-413d-46e0-bc97-8181c95bcdc2" providerId="ADAL" clId="{7D2D018D-6E7D-4781-BED7-F7A5B51F14BD}" dt="2024-05-30T10:44:10.506" v="10161" actId="26606"/>
          <ac:spMkLst>
            <pc:docMk/>
            <pc:sldMk cId="1806176429" sldId="1626"/>
            <ac:spMk id="4" creationId="{2037853D-D609-C2C7-0D56-62C44ACDE4F9}"/>
          </ac:spMkLst>
        </pc:spChg>
        <pc:spChg chg="add del">
          <ac:chgData name="paul meaney" userId="8f3b41ac-413d-46e0-bc97-8181c95bcdc2" providerId="ADAL" clId="{7D2D018D-6E7D-4781-BED7-F7A5B51F14BD}" dt="2024-05-30T10:44:10.506" v="10161" actId="26606"/>
          <ac:spMkLst>
            <pc:docMk/>
            <pc:sldMk cId="1806176429" sldId="1626"/>
            <ac:spMk id="11" creationId="{FB5993E2-C02B-4335-ABA5-D8EC465551E3}"/>
          </ac:spMkLst>
        </pc:spChg>
        <pc:spChg chg="add del">
          <ac:chgData name="paul meaney" userId="8f3b41ac-413d-46e0-bc97-8181c95bcdc2" providerId="ADAL" clId="{7D2D018D-6E7D-4781-BED7-F7A5B51F14BD}" dt="2024-05-30T10:44:10.506" v="10161" actId="26606"/>
          <ac:spMkLst>
            <pc:docMk/>
            <pc:sldMk cId="1806176429" sldId="1626"/>
            <ac:spMk id="13" creationId="{C0B801A2-5622-4BE8-9AD2-C337A2CD0022}"/>
          </ac:spMkLst>
        </pc:spChg>
        <pc:spChg chg="add del">
          <ac:chgData name="paul meaney" userId="8f3b41ac-413d-46e0-bc97-8181c95bcdc2" providerId="ADAL" clId="{7D2D018D-6E7D-4781-BED7-F7A5B51F14BD}" dt="2024-05-30T10:44:10.506" v="10161" actId="26606"/>
          <ac:spMkLst>
            <pc:docMk/>
            <pc:sldMk cId="1806176429" sldId="1626"/>
            <ac:spMk id="15" creationId="{B7AF614F-5BC3-4086-99F5-B87C5847A071}"/>
          </ac:spMkLst>
        </pc:spChg>
        <pc:graphicFrameChg chg="add mod ord modGraphic">
          <ac:chgData name="paul meaney" userId="8f3b41ac-413d-46e0-bc97-8181c95bcdc2" providerId="ADAL" clId="{7D2D018D-6E7D-4781-BED7-F7A5B51F14BD}" dt="2024-05-30T14:02:57.943" v="17407" actId="20577"/>
          <ac:graphicFrameMkLst>
            <pc:docMk/>
            <pc:sldMk cId="1806176429" sldId="1626"/>
            <ac:graphicFrameMk id="6" creationId="{7BDCFC58-CE0C-3A87-CFB3-1758C75D481A}"/>
          </ac:graphicFrameMkLst>
        </pc:graphicFrameChg>
      </pc:sldChg>
      <pc:sldChg chg="addSp delSp modSp new mod setBg">
        <pc:chgData name="paul meaney" userId="8f3b41ac-413d-46e0-bc97-8181c95bcdc2" providerId="ADAL" clId="{7D2D018D-6E7D-4781-BED7-F7A5B51F14BD}" dt="2024-05-30T10:51:06.523" v="11365" actId="26606"/>
        <pc:sldMkLst>
          <pc:docMk/>
          <pc:sldMk cId="1228736905" sldId="1627"/>
        </pc:sldMkLst>
        <pc:spChg chg="mod">
          <ac:chgData name="paul meaney" userId="8f3b41ac-413d-46e0-bc97-8181c95bcdc2" providerId="ADAL" clId="{7D2D018D-6E7D-4781-BED7-F7A5B51F14BD}" dt="2024-05-30T10:51:06.523" v="11365" actId="26606"/>
          <ac:spMkLst>
            <pc:docMk/>
            <pc:sldMk cId="1228736905" sldId="1627"/>
            <ac:spMk id="2" creationId="{726EE808-447A-DD7C-97F2-632743AC9722}"/>
          </ac:spMkLst>
        </pc:spChg>
        <pc:spChg chg="del mod">
          <ac:chgData name="paul meaney" userId="8f3b41ac-413d-46e0-bc97-8181c95bcdc2" providerId="ADAL" clId="{7D2D018D-6E7D-4781-BED7-F7A5B51F14BD}" dt="2024-05-30T10:47:21.198" v="10733" actId="26606"/>
          <ac:spMkLst>
            <pc:docMk/>
            <pc:sldMk cId="1228736905" sldId="1627"/>
            <ac:spMk id="3" creationId="{858AC922-6BED-539E-8492-6B8274F5F310}"/>
          </ac:spMkLst>
        </pc:spChg>
        <pc:spChg chg="mod">
          <ac:chgData name="paul meaney" userId="8f3b41ac-413d-46e0-bc97-8181c95bcdc2" providerId="ADAL" clId="{7D2D018D-6E7D-4781-BED7-F7A5B51F14BD}" dt="2024-05-30T10:51:06.523" v="11365" actId="26606"/>
          <ac:spMkLst>
            <pc:docMk/>
            <pc:sldMk cId="1228736905" sldId="1627"/>
            <ac:spMk id="4" creationId="{73C29F08-E3C4-9A1D-C7F6-FE90395CC8FF}"/>
          </ac:spMkLst>
        </pc:spChg>
        <pc:spChg chg="add del">
          <ac:chgData name="paul meaney" userId="8f3b41ac-413d-46e0-bc97-8181c95bcdc2" providerId="ADAL" clId="{7D2D018D-6E7D-4781-BED7-F7A5B51F14BD}" dt="2024-05-30T10:51:06.523" v="11365" actId="26606"/>
          <ac:spMkLst>
            <pc:docMk/>
            <pc:sldMk cId="1228736905" sldId="1627"/>
            <ac:spMk id="11" creationId="{FB5993E2-C02B-4335-ABA5-D8EC465551E3}"/>
          </ac:spMkLst>
        </pc:spChg>
        <pc:spChg chg="add del">
          <ac:chgData name="paul meaney" userId="8f3b41ac-413d-46e0-bc97-8181c95bcdc2" providerId="ADAL" clId="{7D2D018D-6E7D-4781-BED7-F7A5B51F14BD}" dt="2024-05-30T10:51:06.523" v="11365" actId="26606"/>
          <ac:spMkLst>
            <pc:docMk/>
            <pc:sldMk cId="1228736905" sldId="1627"/>
            <ac:spMk id="13" creationId="{C0B801A2-5622-4BE8-9AD2-C337A2CD0022}"/>
          </ac:spMkLst>
        </pc:spChg>
        <pc:spChg chg="add del">
          <ac:chgData name="paul meaney" userId="8f3b41ac-413d-46e0-bc97-8181c95bcdc2" providerId="ADAL" clId="{7D2D018D-6E7D-4781-BED7-F7A5B51F14BD}" dt="2024-05-30T10:51:06.523" v="11365" actId="26606"/>
          <ac:spMkLst>
            <pc:docMk/>
            <pc:sldMk cId="1228736905" sldId="1627"/>
            <ac:spMk id="15" creationId="{B7AF614F-5BC3-4086-99F5-B87C5847A071}"/>
          </ac:spMkLst>
        </pc:spChg>
        <pc:graphicFrameChg chg="add mod modGraphic">
          <ac:chgData name="paul meaney" userId="8f3b41ac-413d-46e0-bc97-8181c95bcdc2" providerId="ADAL" clId="{7D2D018D-6E7D-4781-BED7-F7A5B51F14BD}" dt="2024-05-30T10:51:06.523" v="11365" actId="26606"/>
          <ac:graphicFrameMkLst>
            <pc:docMk/>
            <pc:sldMk cId="1228736905" sldId="1627"/>
            <ac:graphicFrameMk id="6" creationId="{02471094-02BC-4868-7862-6366674434F4}"/>
          </ac:graphicFrameMkLst>
        </pc:graphicFrameChg>
      </pc:sldChg>
      <pc:sldChg chg="addSp delSp modSp add mod setBg">
        <pc:chgData name="paul meaney" userId="8f3b41ac-413d-46e0-bc97-8181c95bcdc2" providerId="ADAL" clId="{7D2D018D-6E7D-4781-BED7-F7A5B51F14BD}" dt="2024-05-30T10:47:36.896" v="10737" actId="27957"/>
        <pc:sldMkLst>
          <pc:docMk/>
          <pc:sldMk cId="1884658817" sldId="1628"/>
        </pc:sldMkLst>
        <pc:spChg chg="mod">
          <ac:chgData name="paul meaney" userId="8f3b41ac-413d-46e0-bc97-8181c95bcdc2" providerId="ADAL" clId="{7D2D018D-6E7D-4781-BED7-F7A5B51F14BD}" dt="2024-05-30T10:47:27.009" v="10735" actId="26606"/>
          <ac:spMkLst>
            <pc:docMk/>
            <pc:sldMk cId="1884658817" sldId="1628"/>
            <ac:spMk id="2" creationId="{726EE808-447A-DD7C-97F2-632743AC9722}"/>
          </ac:spMkLst>
        </pc:spChg>
        <pc:spChg chg="del mod">
          <ac:chgData name="paul meaney" userId="8f3b41ac-413d-46e0-bc97-8181c95bcdc2" providerId="ADAL" clId="{7D2D018D-6E7D-4781-BED7-F7A5B51F14BD}" dt="2024-05-30T10:47:27.009" v="10735" actId="26606"/>
          <ac:spMkLst>
            <pc:docMk/>
            <pc:sldMk cId="1884658817" sldId="1628"/>
            <ac:spMk id="3" creationId="{858AC922-6BED-539E-8492-6B8274F5F310}"/>
          </ac:spMkLst>
        </pc:spChg>
        <pc:spChg chg="mod">
          <ac:chgData name="paul meaney" userId="8f3b41ac-413d-46e0-bc97-8181c95bcdc2" providerId="ADAL" clId="{7D2D018D-6E7D-4781-BED7-F7A5B51F14BD}" dt="2024-05-30T10:47:27.009" v="10735" actId="26606"/>
          <ac:spMkLst>
            <pc:docMk/>
            <pc:sldMk cId="1884658817" sldId="1628"/>
            <ac:spMk id="4" creationId="{73C29F08-E3C4-9A1D-C7F6-FE90395CC8FF}"/>
          </ac:spMkLst>
        </pc:spChg>
        <pc:graphicFrameChg chg="add mod">
          <ac:chgData name="paul meaney" userId="8f3b41ac-413d-46e0-bc97-8181c95bcdc2" providerId="ADAL" clId="{7D2D018D-6E7D-4781-BED7-F7A5B51F14BD}" dt="2024-05-30T10:47:36.896" v="10737" actId="27957"/>
          <ac:graphicFrameMkLst>
            <pc:docMk/>
            <pc:sldMk cId="1884658817" sldId="1628"/>
            <ac:graphicFrameMk id="6" creationId="{7C012809-DF6E-8665-F50B-2C3E7606F1DC}"/>
          </ac:graphicFrameMkLst>
        </pc:graphicFrameChg>
      </pc:sldChg>
      <pc:sldChg chg="addSp delSp modSp new mod setBg">
        <pc:chgData name="paul meaney" userId="8f3b41ac-413d-46e0-bc97-8181c95bcdc2" providerId="ADAL" clId="{7D2D018D-6E7D-4781-BED7-F7A5B51F14BD}" dt="2024-05-30T10:51:30.109" v="11371" actId="114"/>
        <pc:sldMkLst>
          <pc:docMk/>
          <pc:sldMk cId="4000565675" sldId="1629"/>
        </pc:sldMkLst>
        <pc:spChg chg="mod">
          <ac:chgData name="paul meaney" userId="8f3b41ac-413d-46e0-bc97-8181c95bcdc2" providerId="ADAL" clId="{7D2D018D-6E7D-4781-BED7-F7A5B51F14BD}" dt="2024-05-30T10:50:55.592" v="11362" actId="26606"/>
          <ac:spMkLst>
            <pc:docMk/>
            <pc:sldMk cId="4000565675" sldId="1629"/>
            <ac:spMk id="2" creationId="{63A1ECFD-5E23-463E-B44C-A1146F656AEC}"/>
          </ac:spMkLst>
        </pc:spChg>
        <pc:spChg chg="del mod">
          <ac:chgData name="paul meaney" userId="8f3b41ac-413d-46e0-bc97-8181c95bcdc2" providerId="ADAL" clId="{7D2D018D-6E7D-4781-BED7-F7A5B51F14BD}" dt="2024-05-30T10:48:43.932" v="11071" actId="26606"/>
          <ac:spMkLst>
            <pc:docMk/>
            <pc:sldMk cId="4000565675" sldId="1629"/>
            <ac:spMk id="3" creationId="{F72FB6CC-0FB7-0F4F-33C9-37F24D70E9C4}"/>
          </ac:spMkLst>
        </pc:spChg>
        <pc:spChg chg="mod">
          <ac:chgData name="paul meaney" userId="8f3b41ac-413d-46e0-bc97-8181c95bcdc2" providerId="ADAL" clId="{7D2D018D-6E7D-4781-BED7-F7A5B51F14BD}" dt="2024-05-30T10:48:43.932" v="11071" actId="26606"/>
          <ac:spMkLst>
            <pc:docMk/>
            <pc:sldMk cId="4000565675" sldId="1629"/>
            <ac:spMk id="4" creationId="{B413B165-3677-5DFE-5556-28793475F049}"/>
          </ac:spMkLst>
        </pc:spChg>
        <pc:spChg chg="add del">
          <ac:chgData name="paul meaney" userId="8f3b41ac-413d-46e0-bc97-8181c95bcdc2" providerId="ADAL" clId="{7D2D018D-6E7D-4781-BED7-F7A5B51F14BD}" dt="2024-05-30T10:50:55.592" v="11362" actId="26606"/>
          <ac:spMkLst>
            <pc:docMk/>
            <pc:sldMk cId="4000565675" sldId="1629"/>
            <ac:spMk id="11" creationId="{A6B16355-27FB-445B-B646-02AB73637459}"/>
          </ac:spMkLst>
        </pc:spChg>
        <pc:spChg chg="add del">
          <ac:chgData name="paul meaney" userId="8f3b41ac-413d-46e0-bc97-8181c95bcdc2" providerId="ADAL" clId="{7D2D018D-6E7D-4781-BED7-F7A5B51F14BD}" dt="2024-05-30T10:50:55.592" v="11362" actId="26606"/>
          <ac:spMkLst>
            <pc:docMk/>
            <pc:sldMk cId="4000565675" sldId="1629"/>
            <ac:spMk id="15" creationId="{6B3BF2E5-C3AB-441F-A430-491119C56D26}"/>
          </ac:spMkLst>
        </pc:spChg>
        <pc:spChg chg="add del">
          <ac:chgData name="paul meaney" userId="8f3b41ac-413d-46e0-bc97-8181c95bcdc2" providerId="ADAL" clId="{7D2D018D-6E7D-4781-BED7-F7A5B51F14BD}" dt="2024-05-30T10:50:55.592" v="11362" actId="26606"/>
          <ac:spMkLst>
            <pc:docMk/>
            <pc:sldMk cId="4000565675" sldId="1629"/>
            <ac:spMk id="17" creationId="{DD07C90B-B81A-473B-8919-CA924E61FFCF}"/>
          </ac:spMkLst>
        </pc:spChg>
        <pc:graphicFrameChg chg="add mod modGraphic">
          <ac:chgData name="paul meaney" userId="8f3b41ac-413d-46e0-bc97-8181c95bcdc2" providerId="ADAL" clId="{7D2D018D-6E7D-4781-BED7-F7A5B51F14BD}" dt="2024-05-30T10:51:30.109" v="11371" actId="114"/>
          <ac:graphicFrameMkLst>
            <pc:docMk/>
            <pc:sldMk cId="4000565675" sldId="1629"/>
            <ac:graphicFrameMk id="6" creationId="{3F2032FD-F858-D364-9882-D01AE0C1C97E}"/>
          </ac:graphicFrameMkLst>
        </pc:graphicFrameChg>
        <pc:cxnChg chg="add del">
          <ac:chgData name="paul meaney" userId="8f3b41ac-413d-46e0-bc97-8181c95bcdc2" providerId="ADAL" clId="{7D2D018D-6E7D-4781-BED7-F7A5B51F14BD}" dt="2024-05-30T10:50:55.592" v="11362" actId="26606"/>
          <ac:cxnSpMkLst>
            <pc:docMk/>
            <pc:sldMk cId="4000565675" sldId="1629"/>
            <ac:cxnSpMk id="13" creationId="{06DA680F-F6AC-453E-A8BF-C5BDED2851DE}"/>
          </ac:cxnSpMkLst>
        </pc:cxnChg>
      </pc:sldChg>
      <pc:sldChg chg="addSp delSp modSp new mod setBg">
        <pc:chgData name="paul meaney" userId="8f3b41ac-413d-46e0-bc97-8181c95bcdc2" providerId="ADAL" clId="{7D2D018D-6E7D-4781-BED7-F7A5B51F14BD}" dt="2024-05-30T10:51:36.837" v="11373" actId="114"/>
        <pc:sldMkLst>
          <pc:docMk/>
          <pc:sldMk cId="3989100722" sldId="1630"/>
        </pc:sldMkLst>
        <pc:spChg chg="mod">
          <ac:chgData name="paul meaney" userId="8f3b41ac-413d-46e0-bc97-8181c95bcdc2" providerId="ADAL" clId="{7D2D018D-6E7D-4781-BED7-F7A5B51F14BD}" dt="2024-05-30T10:50:39.430" v="11357" actId="26606"/>
          <ac:spMkLst>
            <pc:docMk/>
            <pc:sldMk cId="3989100722" sldId="1630"/>
            <ac:spMk id="2" creationId="{C2F7111C-D2EE-0344-9EAD-FFFF84F18E46}"/>
          </ac:spMkLst>
        </pc:spChg>
        <pc:spChg chg="del mod">
          <ac:chgData name="paul meaney" userId="8f3b41ac-413d-46e0-bc97-8181c95bcdc2" providerId="ADAL" clId="{7D2D018D-6E7D-4781-BED7-F7A5B51F14BD}" dt="2024-05-30T10:50:34.157" v="11355" actId="26606"/>
          <ac:spMkLst>
            <pc:docMk/>
            <pc:sldMk cId="3989100722" sldId="1630"/>
            <ac:spMk id="3" creationId="{A6CB629A-2541-D3A2-D541-95262345EEB8}"/>
          </ac:spMkLst>
        </pc:spChg>
        <pc:spChg chg="mod">
          <ac:chgData name="paul meaney" userId="8f3b41ac-413d-46e0-bc97-8181c95bcdc2" providerId="ADAL" clId="{7D2D018D-6E7D-4781-BED7-F7A5B51F14BD}" dt="2024-05-30T10:50:34.157" v="11355" actId="26606"/>
          <ac:spMkLst>
            <pc:docMk/>
            <pc:sldMk cId="3989100722" sldId="1630"/>
            <ac:spMk id="4" creationId="{93B3F776-2659-6F9A-96C2-5CDB61B4EBCE}"/>
          </ac:spMkLst>
        </pc:spChg>
        <pc:spChg chg="add del">
          <ac:chgData name="paul meaney" userId="8f3b41ac-413d-46e0-bc97-8181c95bcdc2" providerId="ADAL" clId="{7D2D018D-6E7D-4781-BED7-F7A5B51F14BD}" dt="2024-05-30T10:50:39.430" v="11357" actId="26606"/>
          <ac:spMkLst>
            <pc:docMk/>
            <pc:sldMk cId="3989100722" sldId="1630"/>
            <ac:spMk id="11" creationId="{A6B16355-27FB-445B-B646-02AB73637459}"/>
          </ac:spMkLst>
        </pc:spChg>
        <pc:spChg chg="add del">
          <ac:chgData name="paul meaney" userId="8f3b41ac-413d-46e0-bc97-8181c95bcdc2" providerId="ADAL" clId="{7D2D018D-6E7D-4781-BED7-F7A5B51F14BD}" dt="2024-05-30T10:50:39.430" v="11357" actId="26606"/>
          <ac:spMkLst>
            <pc:docMk/>
            <pc:sldMk cId="3989100722" sldId="1630"/>
            <ac:spMk id="15" creationId="{6B3BF2E5-C3AB-441F-A430-491119C56D26}"/>
          </ac:spMkLst>
        </pc:spChg>
        <pc:spChg chg="add del">
          <ac:chgData name="paul meaney" userId="8f3b41ac-413d-46e0-bc97-8181c95bcdc2" providerId="ADAL" clId="{7D2D018D-6E7D-4781-BED7-F7A5B51F14BD}" dt="2024-05-30T10:50:39.430" v="11357" actId="26606"/>
          <ac:spMkLst>
            <pc:docMk/>
            <pc:sldMk cId="3989100722" sldId="1630"/>
            <ac:spMk id="17" creationId="{DD07C90B-B81A-473B-8919-CA924E61FFCF}"/>
          </ac:spMkLst>
        </pc:spChg>
        <pc:graphicFrameChg chg="add mod modGraphic">
          <ac:chgData name="paul meaney" userId="8f3b41ac-413d-46e0-bc97-8181c95bcdc2" providerId="ADAL" clId="{7D2D018D-6E7D-4781-BED7-F7A5B51F14BD}" dt="2024-05-30T10:51:36.837" v="11373" actId="114"/>
          <ac:graphicFrameMkLst>
            <pc:docMk/>
            <pc:sldMk cId="3989100722" sldId="1630"/>
            <ac:graphicFrameMk id="6" creationId="{E3BBF77D-6BD6-3896-11E7-A1D73418E7B9}"/>
          </ac:graphicFrameMkLst>
        </pc:graphicFrameChg>
        <pc:cxnChg chg="add del">
          <ac:chgData name="paul meaney" userId="8f3b41ac-413d-46e0-bc97-8181c95bcdc2" providerId="ADAL" clId="{7D2D018D-6E7D-4781-BED7-F7A5B51F14BD}" dt="2024-05-30T10:50:39.430" v="11357" actId="26606"/>
          <ac:cxnSpMkLst>
            <pc:docMk/>
            <pc:sldMk cId="3989100722" sldId="1630"/>
            <ac:cxnSpMk id="13" creationId="{06DA680F-F6AC-453E-A8BF-C5BDED2851DE}"/>
          </ac:cxnSpMkLst>
        </pc:cxnChg>
      </pc:sldChg>
      <pc:sldChg chg="addSp delSp modSp new mod">
        <pc:chgData name="paul meaney" userId="8f3b41ac-413d-46e0-bc97-8181c95bcdc2" providerId="ADAL" clId="{7D2D018D-6E7D-4781-BED7-F7A5B51F14BD}" dt="2024-05-30T11:01:33.131" v="11750" actId="20577"/>
        <pc:sldMkLst>
          <pc:docMk/>
          <pc:sldMk cId="2301835301" sldId="1631"/>
        </pc:sldMkLst>
        <pc:spChg chg="mod">
          <ac:chgData name="paul meaney" userId="8f3b41ac-413d-46e0-bc97-8181c95bcdc2" providerId="ADAL" clId="{7D2D018D-6E7D-4781-BED7-F7A5B51F14BD}" dt="2024-05-30T10:51:53.419" v="11388" actId="20577"/>
          <ac:spMkLst>
            <pc:docMk/>
            <pc:sldMk cId="2301835301" sldId="1631"/>
            <ac:spMk id="2" creationId="{CFC83B94-320A-9598-8AF0-47395353A4F5}"/>
          </ac:spMkLst>
        </pc:spChg>
        <pc:spChg chg="del">
          <ac:chgData name="paul meaney" userId="8f3b41ac-413d-46e0-bc97-8181c95bcdc2" providerId="ADAL" clId="{7D2D018D-6E7D-4781-BED7-F7A5B51F14BD}" dt="2024-05-30T10:51:56.034" v="11389" actId="478"/>
          <ac:spMkLst>
            <pc:docMk/>
            <pc:sldMk cId="2301835301" sldId="1631"/>
            <ac:spMk id="3" creationId="{C963792D-5AAA-4948-55D6-4E9AFAFC982D}"/>
          </ac:spMkLst>
        </pc:spChg>
        <pc:spChg chg="add mod">
          <ac:chgData name="paul meaney" userId="8f3b41ac-413d-46e0-bc97-8181c95bcdc2" providerId="ADAL" clId="{7D2D018D-6E7D-4781-BED7-F7A5B51F14BD}" dt="2024-05-30T10:53:58.985" v="11424" actId="1076"/>
          <ac:spMkLst>
            <pc:docMk/>
            <pc:sldMk cId="2301835301" sldId="1631"/>
            <ac:spMk id="9" creationId="{8EF6F20F-293D-EEBE-AA69-76EB7C95E727}"/>
          </ac:spMkLst>
        </pc:spChg>
        <pc:spChg chg="add mod">
          <ac:chgData name="paul meaney" userId="8f3b41ac-413d-46e0-bc97-8181c95bcdc2" providerId="ADAL" clId="{7D2D018D-6E7D-4781-BED7-F7A5B51F14BD}" dt="2024-05-30T11:01:33.131" v="11750" actId="20577"/>
          <ac:spMkLst>
            <pc:docMk/>
            <pc:sldMk cId="2301835301" sldId="1631"/>
            <ac:spMk id="14" creationId="{F2B757BF-2472-9B51-A0F9-35222B596087}"/>
          </ac:spMkLst>
        </pc:spChg>
        <pc:spChg chg="add mod">
          <ac:chgData name="paul meaney" userId="8f3b41ac-413d-46e0-bc97-8181c95bcdc2" providerId="ADAL" clId="{7D2D018D-6E7D-4781-BED7-F7A5B51F14BD}" dt="2024-05-30T10:58:39.744" v="11619" actId="1076"/>
          <ac:spMkLst>
            <pc:docMk/>
            <pc:sldMk cId="2301835301" sldId="1631"/>
            <ac:spMk id="15" creationId="{556B75AF-BD06-91A3-DF7A-6EFC53D52CC2}"/>
          </ac:spMkLst>
        </pc:spChg>
        <pc:spChg chg="add mod">
          <ac:chgData name="paul meaney" userId="8f3b41ac-413d-46e0-bc97-8181c95bcdc2" providerId="ADAL" clId="{7D2D018D-6E7D-4781-BED7-F7A5B51F14BD}" dt="2024-05-30T10:58:27.304" v="11614" actId="1076"/>
          <ac:spMkLst>
            <pc:docMk/>
            <pc:sldMk cId="2301835301" sldId="1631"/>
            <ac:spMk id="16" creationId="{D30256E4-651C-BC41-9AEF-83B69EF63B87}"/>
          </ac:spMkLst>
        </pc:spChg>
        <pc:spChg chg="add mod">
          <ac:chgData name="paul meaney" userId="8f3b41ac-413d-46e0-bc97-8181c95bcdc2" providerId="ADAL" clId="{7D2D018D-6E7D-4781-BED7-F7A5B51F14BD}" dt="2024-05-30T10:58:57.079" v="11623" actId="14100"/>
          <ac:spMkLst>
            <pc:docMk/>
            <pc:sldMk cId="2301835301" sldId="1631"/>
            <ac:spMk id="17" creationId="{4A5747B2-169A-085A-5F58-FB6133017C5F}"/>
          </ac:spMkLst>
        </pc:spChg>
        <pc:spChg chg="add mod">
          <ac:chgData name="paul meaney" userId="8f3b41ac-413d-46e0-bc97-8181c95bcdc2" providerId="ADAL" clId="{7D2D018D-6E7D-4781-BED7-F7A5B51F14BD}" dt="2024-05-30T10:59:00.414" v="11624" actId="14100"/>
          <ac:spMkLst>
            <pc:docMk/>
            <pc:sldMk cId="2301835301" sldId="1631"/>
            <ac:spMk id="18" creationId="{E0DB3FF9-ABA3-BBB6-DEA9-FEB998A411D2}"/>
          </ac:spMkLst>
        </pc:spChg>
        <pc:spChg chg="add mod">
          <ac:chgData name="paul meaney" userId="8f3b41ac-413d-46e0-bc97-8181c95bcdc2" providerId="ADAL" clId="{7D2D018D-6E7D-4781-BED7-F7A5B51F14BD}" dt="2024-05-30T10:59:03.921" v="11625" actId="14100"/>
          <ac:spMkLst>
            <pc:docMk/>
            <pc:sldMk cId="2301835301" sldId="1631"/>
            <ac:spMk id="19" creationId="{E3B1ED0C-D169-3C9F-135B-59E490D059E8}"/>
          </ac:spMkLst>
        </pc:spChg>
        <pc:spChg chg="add mod">
          <ac:chgData name="paul meaney" userId="8f3b41ac-413d-46e0-bc97-8181c95bcdc2" providerId="ADAL" clId="{7D2D018D-6E7D-4781-BED7-F7A5B51F14BD}" dt="2024-05-30T10:59:28.523" v="11631" actId="207"/>
          <ac:spMkLst>
            <pc:docMk/>
            <pc:sldMk cId="2301835301" sldId="1631"/>
            <ac:spMk id="20" creationId="{4627F788-5592-759D-7860-DD94FFCE9E3C}"/>
          </ac:spMkLst>
        </pc:spChg>
        <pc:spChg chg="add mod">
          <ac:chgData name="paul meaney" userId="8f3b41ac-413d-46e0-bc97-8181c95bcdc2" providerId="ADAL" clId="{7D2D018D-6E7D-4781-BED7-F7A5B51F14BD}" dt="2024-05-30T11:00:12.840" v="11646" actId="1076"/>
          <ac:spMkLst>
            <pc:docMk/>
            <pc:sldMk cId="2301835301" sldId="1631"/>
            <ac:spMk id="21" creationId="{8EDACFDE-DA24-D7AB-10E5-1845CAF958E7}"/>
          </ac:spMkLst>
        </pc:spChg>
        <pc:spChg chg="mod">
          <ac:chgData name="paul meaney" userId="8f3b41ac-413d-46e0-bc97-8181c95bcdc2" providerId="ADAL" clId="{7D2D018D-6E7D-4781-BED7-F7A5B51F14BD}" dt="2024-05-30T11:00:23.299" v="11647"/>
          <ac:spMkLst>
            <pc:docMk/>
            <pc:sldMk cId="2301835301" sldId="1631"/>
            <ac:spMk id="24" creationId="{55FAD7BF-DB57-9730-3F99-40D1AD12FAA9}"/>
          </ac:spMkLst>
        </pc:spChg>
        <pc:spChg chg="add mod">
          <ac:chgData name="paul meaney" userId="8f3b41ac-413d-46e0-bc97-8181c95bcdc2" providerId="ADAL" clId="{7D2D018D-6E7D-4781-BED7-F7A5B51F14BD}" dt="2024-05-30T11:00:37.067" v="11704" actId="20577"/>
          <ac:spMkLst>
            <pc:docMk/>
            <pc:sldMk cId="2301835301" sldId="1631"/>
            <ac:spMk id="25" creationId="{C4B2880C-3539-4C9F-4DDD-FC0CB4027918}"/>
          </ac:spMkLst>
        </pc:spChg>
        <pc:spChg chg="add mod">
          <ac:chgData name="paul meaney" userId="8f3b41ac-413d-46e0-bc97-8181c95bcdc2" providerId="ADAL" clId="{7D2D018D-6E7D-4781-BED7-F7A5B51F14BD}" dt="2024-05-30T11:01:02.335" v="11711" actId="207"/>
          <ac:spMkLst>
            <pc:docMk/>
            <pc:sldMk cId="2301835301" sldId="1631"/>
            <ac:spMk id="26" creationId="{8751D9E6-9896-CAC5-0916-8ACCC30F350B}"/>
          </ac:spMkLst>
        </pc:spChg>
        <pc:spChg chg="add mod">
          <ac:chgData name="paul meaney" userId="8f3b41ac-413d-46e0-bc97-8181c95bcdc2" providerId="ADAL" clId="{7D2D018D-6E7D-4781-BED7-F7A5B51F14BD}" dt="2024-05-30T11:01:22.444" v="11745" actId="208"/>
          <ac:spMkLst>
            <pc:docMk/>
            <pc:sldMk cId="2301835301" sldId="1631"/>
            <ac:spMk id="27" creationId="{16832AF8-4D34-EAA2-AEAF-AF8449E3E2A8}"/>
          </ac:spMkLst>
        </pc:spChg>
        <pc:grpChg chg="add mod">
          <ac:chgData name="paul meaney" userId="8f3b41ac-413d-46e0-bc97-8181c95bcdc2" providerId="ADAL" clId="{7D2D018D-6E7D-4781-BED7-F7A5B51F14BD}" dt="2024-05-30T11:00:25.043" v="11648" actId="1076"/>
          <ac:grpSpMkLst>
            <pc:docMk/>
            <pc:sldMk cId="2301835301" sldId="1631"/>
            <ac:grpSpMk id="22" creationId="{DE5342D6-59D9-0D57-C061-BB322D2BDD95}"/>
          </ac:grpSpMkLst>
        </pc:grpChg>
        <pc:picChg chg="add mod">
          <ac:chgData name="paul meaney" userId="8f3b41ac-413d-46e0-bc97-8181c95bcdc2" providerId="ADAL" clId="{7D2D018D-6E7D-4781-BED7-F7A5B51F14BD}" dt="2024-05-30T10:52:10.107" v="11390" actId="931"/>
          <ac:picMkLst>
            <pc:docMk/>
            <pc:sldMk cId="2301835301" sldId="1631"/>
            <ac:picMk id="6" creationId="{E6C31E04-A373-FF2D-CA9B-6C0D5A600961}"/>
          </ac:picMkLst>
        </pc:picChg>
        <pc:picChg chg="add mod">
          <ac:chgData name="paul meaney" userId="8f3b41ac-413d-46e0-bc97-8181c95bcdc2" providerId="ADAL" clId="{7D2D018D-6E7D-4781-BED7-F7A5B51F14BD}" dt="2024-05-30T10:53:58.985" v="11424" actId="1076"/>
          <ac:picMkLst>
            <pc:docMk/>
            <pc:sldMk cId="2301835301" sldId="1631"/>
            <ac:picMk id="8" creationId="{015403CB-9AE5-014D-A181-576F16C2F97A}"/>
          </ac:picMkLst>
        </pc:picChg>
        <pc:picChg chg="add mod">
          <ac:chgData name="paul meaney" userId="8f3b41ac-413d-46e0-bc97-8181c95bcdc2" providerId="ADAL" clId="{7D2D018D-6E7D-4781-BED7-F7A5B51F14BD}" dt="2024-05-30T10:56:52.217" v="11580" actId="1076"/>
          <ac:picMkLst>
            <pc:docMk/>
            <pc:sldMk cId="2301835301" sldId="1631"/>
            <ac:picMk id="11" creationId="{68240454-FC99-DD57-2ED1-1AE3FDCA36B6}"/>
          </ac:picMkLst>
        </pc:picChg>
        <pc:picChg chg="add mod">
          <ac:chgData name="paul meaney" userId="8f3b41ac-413d-46e0-bc97-8181c95bcdc2" providerId="ADAL" clId="{7D2D018D-6E7D-4781-BED7-F7A5B51F14BD}" dt="2024-05-30T10:58:36.888" v="11618" actId="1076"/>
          <ac:picMkLst>
            <pc:docMk/>
            <pc:sldMk cId="2301835301" sldId="1631"/>
            <ac:picMk id="13" creationId="{38135D0A-1D2D-024C-DDAC-A526066A11FB}"/>
          </ac:picMkLst>
        </pc:picChg>
        <pc:picChg chg="mod">
          <ac:chgData name="paul meaney" userId="8f3b41ac-413d-46e0-bc97-8181c95bcdc2" providerId="ADAL" clId="{7D2D018D-6E7D-4781-BED7-F7A5B51F14BD}" dt="2024-05-30T11:00:23.299" v="11647"/>
          <ac:picMkLst>
            <pc:docMk/>
            <pc:sldMk cId="2301835301" sldId="1631"/>
            <ac:picMk id="23" creationId="{ABEE14FD-4686-D867-7AD1-A3A2591395FC}"/>
          </ac:picMkLst>
        </pc:picChg>
      </pc:sldChg>
      <pc:sldChg chg="addSp delSp modSp new mod setBg">
        <pc:chgData name="paul meaney" userId="8f3b41ac-413d-46e0-bc97-8181c95bcdc2" providerId="ADAL" clId="{7D2D018D-6E7D-4781-BED7-F7A5B51F14BD}" dt="2024-05-30T11:06:34.765" v="12591" actId="114"/>
        <pc:sldMkLst>
          <pc:docMk/>
          <pc:sldMk cId="2859588768" sldId="1632"/>
        </pc:sldMkLst>
        <pc:spChg chg="mod">
          <ac:chgData name="paul meaney" userId="8f3b41ac-413d-46e0-bc97-8181c95bcdc2" providerId="ADAL" clId="{7D2D018D-6E7D-4781-BED7-F7A5B51F14BD}" dt="2024-05-30T11:06:05.353" v="12564" actId="26606"/>
          <ac:spMkLst>
            <pc:docMk/>
            <pc:sldMk cId="2859588768" sldId="1632"/>
            <ac:spMk id="2" creationId="{870168BE-FC15-1316-9073-D593B99F59DF}"/>
          </ac:spMkLst>
        </pc:spChg>
        <pc:spChg chg="del mod">
          <ac:chgData name="paul meaney" userId="8f3b41ac-413d-46e0-bc97-8181c95bcdc2" providerId="ADAL" clId="{7D2D018D-6E7D-4781-BED7-F7A5B51F14BD}" dt="2024-05-30T11:05:56.192" v="12561" actId="26606"/>
          <ac:spMkLst>
            <pc:docMk/>
            <pc:sldMk cId="2859588768" sldId="1632"/>
            <ac:spMk id="3" creationId="{94754CC7-6804-01D8-643F-17D2B71D5F53}"/>
          </ac:spMkLst>
        </pc:spChg>
        <pc:spChg chg="mod">
          <ac:chgData name="paul meaney" userId="8f3b41ac-413d-46e0-bc97-8181c95bcdc2" providerId="ADAL" clId="{7D2D018D-6E7D-4781-BED7-F7A5B51F14BD}" dt="2024-05-30T11:06:05.353" v="12564" actId="26606"/>
          <ac:spMkLst>
            <pc:docMk/>
            <pc:sldMk cId="2859588768" sldId="1632"/>
            <ac:spMk id="4" creationId="{CD119CF8-FEF7-024F-26BA-3B4238F411FF}"/>
          </ac:spMkLst>
        </pc:spChg>
        <pc:spChg chg="add del">
          <ac:chgData name="paul meaney" userId="8f3b41ac-413d-46e0-bc97-8181c95bcdc2" providerId="ADAL" clId="{7D2D018D-6E7D-4781-BED7-F7A5B51F14BD}" dt="2024-05-30T11:06:02.048" v="12563" actId="26606"/>
          <ac:spMkLst>
            <pc:docMk/>
            <pc:sldMk cId="2859588768" sldId="1632"/>
            <ac:spMk id="11" creationId="{FB5993E2-C02B-4335-ABA5-D8EC465551E3}"/>
          </ac:spMkLst>
        </pc:spChg>
        <pc:spChg chg="add del">
          <ac:chgData name="paul meaney" userId="8f3b41ac-413d-46e0-bc97-8181c95bcdc2" providerId="ADAL" clId="{7D2D018D-6E7D-4781-BED7-F7A5B51F14BD}" dt="2024-05-30T11:06:02.048" v="12563" actId="26606"/>
          <ac:spMkLst>
            <pc:docMk/>
            <pc:sldMk cId="2859588768" sldId="1632"/>
            <ac:spMk id="13" creationId="{C0B801A2-5622-4BE8-9AD2-C337A2CD0022}"/>
          </ac:spMkLst>
        </pc:spChg>
        <pc:spChg chg="add del">
          <ac:chgData name="paul meaney" userId="8f3b41ac-413d-46e0-bc97-8181c95bcdc2" providerId="ADAL" clId="{7D2D018D-6E7D-4781-BED7-F7A5B51F14BD}" dt="2024-05-30T11:06:02.048" v="12563" actId="26606"/>
          <ac:spMkLst>
            <pc:docMk/>
            <pc:sldMk cId="2859588768" sldId="1632"/>
            <ac:spMk id="15" creationId="{B7AF614F-5BC3-4086-99F5-B87C5847A071}"/>
          </ac:spMkLst>
        </pc:spChg>
        <pc:spChg chg="add del">
          <ac:chgData name="paul meaney" userId="8f3b41ac-413d-46e0-bc97-8181c95bcdc2" providerId="ADAL" clId="{7D2D018D-6E7D-4781-BED7-F7A5B51F14BD}" dt="2024-05-30T11:06:05.353" v="12564" actId="26606"/>
          <ac:spMkLst>
            <pc:docMk/>
            <pc:sldMk cId="2859588768" sldId="1632"/>
            <ac:spMk id="20" creationId="{FB5993E2-C02B-4335-ABA5-D8EC465551E3}"/>
          </ac:spMkLst>
        </pc:spChg>
        <pc:spChg chg="add del">
          <ac:chgData name="paul meaney" userId="8f3b41ac-413d-46e0-bc97-8181c95bcdc2" providerId="ADAL" clId="{7D2D018D-6E7D-4781-BED7-F7A5B51F14BD}" dt="2024-05-30T11:06:05.353" v="12564" actId="26606"/>
          <ac:spMkLst>
            <pc:docMk/>
            <pc:sldMk cId="2859588768" sldId="1632"/>
            <ac:spMk id="22" creationId="{C0B801A2-5622-4BE8-9AD2-C337A2CD0022}"/>
          </ac:spMkLst>
        </pc:spChg>
        <pc:spChg chg="add del">
          <ac:chgData name="paul meaney" userId="8f3b41ac-413d-46e0-bc97-8181c95bcdc2" providerId="ADAL" clId="{7D2D018D-6E7D-4781-BED7-F7A5B51F14BD}" dt="2024-05-30T11:06:05.353" v="12564" actId="26606"/>
          <ac:spMkLst>
            <pc:docMk/>
            <pc:sldMk cId="2859588768" sldId="1632"/>
            <ac:spMk id="24" creationId="{B7AF614F-5BC3-4086-99F5-B87C5847A071}"/>
          </ac:spMkLst>
        </pc:spChg>
        <pc:graphicFrameChg chg="add mod modGraphic">
          <ac:chgData name="paul meaney" userId="8f3b41ac-413d-46e0-bc97-8181c95bcdc2" providerId="ADAL" clId="{7D2D018D-6E7D-4781-BED7-F7A5B51F14BD}" dt="2024-05-30T11:06:34.765" v="12591" actId="114"/>
          <ac:graphicFrameMkLst>
            <pc:docMk/>
            <pc:sldMk cId="2859588768" sldId="1632"/>
            <ac:graphicFrameMk id="6" creationId="{F26D48B4-1BC0-D03B-8BD3-A8C7F8EB22E9}"/>
          </ac:graphicFrameMkLst>
        </pc:graphicFrameChg>
      </pc:sldChg>
      <pc:sldChg chg="addSp delSp modSp add mod setBg">
        <pc:chgData name="paul meaney" userId="8f3b41ac-413d-46e0-bc97-8181c95bcdc2" providerId="ADAL" clId="{7D2D018D-6E7D-4781-BED7-F7A5B51F14BD}" dt="2024-05-30T11:08:18.771" v="12723" actId="114"/>
        <pc:sldMkLst>
          <pc:docMk/>
          <pc:sldMk cId="145689596" sldId="1633"/>
        </pc:sldMkLst>
        <pc:spChg chg="mod">
          <ac:chgData name="paul meaney" userId="8f3b41ac-413d-46e0-bc97-8181c95bcdc2" providerId="ADAL" clId="{7D2D018D-6E7D-4781-BED7-F7A5B51F14BD}" dt="2024-05-30T11:07:34.199" v="12698" actId="26606"/>
          <ac:spMkLst>
            <pc:docMk/>
            <pc:sldMk cId="145689596" sldId="1633"/>
            <ac:spMk id="2" creationId="{870168BE-FC15-1316-9073-D593B99F59DF}"/>
          </ac:spMkLst>
        </pc:spChg>
        <pc:spChg chg="del mod">
          <ac:chgData name="paul meaney" userId="8f3b41ac-413d-46e0-bc97-8181c95bcdc2" providerId="ADAL" clId="{7D2D018D-6E7D-4781-BED7-F7A5B51F14BD}" dt="2024-05-30T11:07:25.376" v="12695" actId="26606"/>
          <ac:spMkLst>
            <pc:docMk/>
            <pc:sldMk cId="145689596" sldId="1633"/>
            <ac:spMk id="3" creationId="{94754CC7-6804-01D8-643F-17D2B71D5F53}"/>
          </ac:spMkLst>
        </pc:spChg>
        <pc:spChg chg="mod">
          <ac:chgData name="paul meaney" userId="8f3b41ac-413d-46e0-bc97-8181c95bcdc2" providerId="ADAL" clId="{7D2D018D-6E7D-4781-BED7-F7A5B51F14BD}" dt="2024-05-30T11:07:34.199" v="12698" actId="26606"/>
          <ac:spMkLst>
            <pc:docMk/>
            <pc:sldMk cId="145689596" sldId="1633"/>
            <ac:spMk id="4" creationId="{CD119CF8-FEF7-024F-26BA-3B4238F411FF}"/>
          </ac:spMkLst>
        </pc:spChg>
        <pc:spChg chg="add del">
          <ac:chgData name="paul meaney" userId="8f3b41ac-413d-46e0-bc97-8181c95bcdc2" providerId="ADAL" clId="{7D2D018D-6E7D-4781-BED7-F7A5B51F14BD}" dt="2024-05-30T11:07:31.453" v="12697" actId="26606"/>
          <ac:spMkLst>
            <pc:docMk/>
            <pc:sldMk cId="145689596" sldId="1633"/>
            <ac:spMk id="11" creationId="{FB5993E2-C02B-4335-ABA5-D8EC465551E3}"/>
          </ac:spMkLst>
        </pc:spChg>
        <pc:spChg chg="add del">
          <ac:chgData name="paul meaney" userId="8f3b41ac-413d-46e0-bc97-8181c95bcdc2" providerId="ADAL" clId="{7D2D018D-6E7D-4781-BED7-F7A5B51F14BD}" dt="2024-05-30T11:07:31.453" v="12697" actId="26606"/>
          <ac:spMkLst>
            <pc:docMk/>
            <pc:sldMk cId="145689596" sldId="1633"/>
            <ac:spMk id="13" creationId="{C0B801A2-5622-4BE8-9AD2-C337A2CD0022}"/>
          </ac:spMkLst>
        </pc:spChg>
        <pc:spChg chg="add del">
          <ac:chgData name="paul meaney" userId="8f3b41ac-413d-46e0-bc97-8181c95bcdc2" providerId="ADAL" clId="{7D2D018D-6E7D-4781-BED7-F7A5B51F14BD}" dt="2024-05-30T11:07:31.453" v="12697" actId="26606"/>
          <ac:spMkLst>
            <pc:docMk/>
            <pc:sldMk cId="145689596" sldId="1633"/>
            <ac:spMk id="15" creationId="{B7AF614F-5BC3-4086-99F5-B87C5847A071}"/>
          </ac:spMkLst>
        </pc:spChg>
        <pc:spChg chg="add del">
          <ac:chgData name="paul meaney" userId="8f3b41ac-413d-46e0-bc97-8181c95bcdc2" providerId="ADAL" clId="{7D2D018D-6E7D-4781-BED7-F7A5B51F14BD}" dt="2024-05-30T11:07:34.199" v="12698" actId="26606"/>
          <ac:spMkLst>
            <pc:docMk/>
            <pc:sldMk cId="145689596" sldId="1633"/>
            <ac:spMk id="20" creationId="{FB5993E2-C02B-4335-ABA5-D8EC465551E3}"/>
          </ac:spMkLst>
        </pc:spChg>
        <pc:spChg chg="add del">
          <ac:chgData name="paul meaney" userId="8f3b41ac-413d-46e0-bc97-8181c95bcdc2" providerId="ADAL" clId="{7D2D018D-6E7D-4781-BED7-F7A5B51F14BD}" dt="2024-05-30T11:07:34.199" v="12698" actId="26606"/>
          <ac:spMkLst>
            <pc:docMk/>
            <pc:sldMk cId="145689596" sldId="1633"/>
            <ac:spMk id="22" creationId="{C0B801A2-5622-4BE8-9AD2-C337A2CD0022}"/>
          </ac:spMkLst>
        </pc:spChg>
        <pc:spChg chg="add del">
          <ac:chgData name="paul meaney" userId="8f3b41ac-413d-46e0-bc97-8181c95bcdc2" providerId="ADAL" clId="{7D2D018D-6E7D-4781-BED7-F7A5B51F14BD}" dt="2024-05-30T11:07:34.199" v="12698" actId="26606"/>
          <ac:spMkLst>
            <pc:docMk/>
            <pc:sldMk cId="145689596" sldId="1633"/>
            <ac:spMk id="24" creationId="{B7AF614F-5BC3-4086-99F5-B87C5847A071}"/>
          </ac:spMkLst>
        </pc:spChg>
        <pc:graphicFrameChg chg="add mod modGraphic">
          <ac:chgData name="paul meaney" userId="8f3b41ac-413d-46e0-bc97-8181c95bcdc2" providerId="ADAL" clId="{7D2D018D-6E7D-4781-BED7-F7A5B51F14BD}" dt="2024-05-30T11:08:18.771" v="12723" actId="114"/>
          <ac:graphicFrameMkLst>
            <pc:docMk/>
            <pc:sldMk cId="145689596" sldId="1633"/>
            <ac:graphicFrameMk id="6" creationId="{13598E3A-D248-38EC-05CE-79E7507F4E50}"/>
          </ac:graphicFrameMkLst>
        </pc:graphicFrameChg>
      </pc:sldChg>
      <pc:sldChg chg="addSp delSp modSp new mod setBg">
        <pc:chgData name="paul meaney" userId="8f3b41ac-413d-46e0-bc97-8181c95bcdc2" providerId="ADAL" clId="{7D2D018D-6E7D-4781-BED7-F7A5B51F14BD}" dt="2024-05-30T11:12:38.960" v="13002" actId="26606"/>
        <pc:sldMkLst>
          <pc:docMk/>
          <pc:sldMk cId="265219365" sldId="1634"/>
        </pc:sldMkLst>
        <pc:spChg chg="mod">
          <ac:chgData name="paul meaney" userId="8f3b41ac-413d-46e0-bc97-8181c95bcdc2" providerId="ADAL" clId="{7D2D018D-6E7D-4781-BED7-F7A5B51F14BD}" dt="2024-05-30T11:12:36.800" v="13001" actId="26606"/>
          <ac:spMkLst>
            <pc:docMk/>
            <pc:sldMk cId="265219365" sldId="1634"/>
            <ac:spMk id="2" creationId="{FFCEFFFD-4EDC-F6DB-5F87-6DF3E26B2509}"/>
          </ac:spMkLst>
        </pc:spChg>
        <pc:spChg chg="del mod">
          <ac:chgData name="paul meaney" userId="8f3b41ac-413d-46e0-bc97-8181c95bcdc2" providerId="ADAL" clId="{7D2D018D-6E7D-4781-BED7-F7A5B51F14BD}" dt="2024-05-30T11:12:31.570" v="12999" actId="26606"/>
          <ac:spMkLst>
            <pc:docMk/>
            <pc:sldMk cId="265219365" sldId="1634"/>
            <ac:spMk id="3" creationId="{4CADB60F-CE89-BC9A-45DE-86E152BE570B}"/>
          </ac:spMkLst>
        </pc:spChg>
        <pc:spChg chg="mod">
          <ac:chgData name="paul meaney" userId="8f3b41ac-413d-46e0-bc97-8181c95bcdc2" providerId="ADAL" clId="{7D2D018D-6E7D-4781-BED7-F7A5B51F14BD}" dt="2024-05-30T11:12:36.800" v="13001" actId="26606"/>
          <ac:spMkLst>
            <pc:docMk/>
            <pc:sldMk cId="265219365" sldId="1634"/>
            <ac:spMk id="4" creationId="{CF990317-86CD-EECE-9043-2961FF24B2C1}"/>
          </ac:spMkLst>
        </pc:spChg>
        <pc:spChg chg="add del">
          <ac:chgData name="paul meaney" userId="8f3b41ac-413d-46e0-bc97-8181c95bcdc2" providerId="ADAL" clId="{7D2D018D-6E7D-4781-BED7-F7A5B51F14BD}" dt="2024-05-30T11:12:36.800" v="13001" actId="26606"/>
          <ac:spMkLst>
            <pc:docMk/>
            <pc:sldMk cId="265219365" sldId="1634"/>
            <ac:spMk id="11" creationId="{FB5993E2-C02B-4335-ABA5-D8EC465551E3}"/>
          </ac:spMkLst>
        </pc:spChg>
        <pc:spChg chg="add del">
          <ac:chgData name="paul meaney" userId="8f3b41ac-413d-46e0-bc97-8181c95bcdc2" providerId="ADAL" clId="{7D2D018D-6E7D-4781-BED7-F7A5B51F14BD}" dt="2024-05-30T11:12:36.800" v="13001" actId="26606"/>
          <ac:spMkLst>
            <pc:docMk/>
            <pc:sldMk cId="265219365" sldId="1634"/>
            <ac:spMk id="13" creationId="{C0B801A2-5622-4BE8-9AD2-C337A2CD0022}"/>
          </ac:spMkLst>
        </pc:spChg>
        <pc:spChg chg="add del">
          <ac:chgData name="paul meaney" userId="8f3b41ac-413d-46e0-bc97-8181c95bcdc2" providerId="ADAL" clId="{7D2D018D-6E7D-4781-BED7-F7A5B51F14BD}" dt="2024-05-30T11:12:36.800" v="13001" actId="26606"/>
          <ac:spMkLst>
            <pc:docMk/>
            <pc:sldMk cId="265219365" sldId="1634"/>
            <ac:spMk id="15" creationId="{B7AF614F-5BC3-4086-99F5-B87C5847A071}"/>
          </ac:spMkLst>
        </pc:spChg>
        <pc:graphicFrameChg chg="add mod modGraphic">
          <ac:chgData name="paul meaney" userId="8f3b41ac-413d-46e0-bc97-8181c95bcdc2" providerId="ADAL" clId="{7D2D018D-6E7D-4781-BED7-F7A5B51F14BD}" dt="2024-05-30T11:12:38.960" v="13002" actId="26606"/>
          <ac:graphicFrameMkLst>
            <pc:docMk/>
            <pc:sldMk cId="265219365" sldId="1634"/>
            <ac:graphicFrameMk id="6" creationId="{4831A82F-00BF-A2FF-7457-C9E41645AFA4}"/>
          </ac:graphicFrameMkLst>
        </pc:graphicFrameChg>
      </pc:sldChg>
      <pc:sldChg chg="addSp delSp modSp new mod setBg">
        <pc:chgData name="paul meaney" userId="8f3b41ac-413d-46e0-bc97-8181c95bcdc2" providerId="ADAL" clId="{7D2D018D-6E7D-4781-BED7-F7A5B51F14BD}" dt="2024-05-30T11:16:11.266" v="13492" actId="114"/>
        <pc:sldMkLst>
          <pc:docMk/>
          <pc:sldMk cId="3538828701" sldId="1635"/>
        </pc:sldMkLst>
        <pc:spChg chg="mod">
          <ac:chgData name="paul meaney" userId="8f3b41ac-413d-46e0-bc97-8181c95bcdc2" providerId="ADAL" clId="{7D2D018D-6E7D-4781-BED7-F7A5B51F14BD}" dt="2024-05-30T11:15:53.841" v="13488" actId="26606"/>
          <ac:spMkLst>
            <pc:docMk/>
            <pc:sldMk cId="3538828701" sldId="1635"/>
            <ac:spMk id="2" creationId="{155F5F0E-D6BD-99D3-6E04-E2B0183A7E0E}"/>
          </ac:spMkLst>
        </pc:spChg>
        <pc:spChg chg="del mod">
          <ac:chgData name="paul meaney" userId="8f3b41ac-413d-46e0-bc97-8181c95bcdc2" providerId="ADAL" clId="{7D2D018D-6E7D-4781-BED7-F7A5B51F14BD}" dt="2024-05-30T11:15:38.647" v="13485" actId="26606"/>
          <ac:spMkLst>
            <pc:docMk/>
            <pc:sldMk cId="3538828701" sldId="1635"/>
            <ac:spMk id="3" creationId="{30DFF563-DEA5-9896-20ED-CB067CDAE58A}"/>
          </ac:spMkLst>
        </pc:spChg>
        <pc:spChg chg="mod">
          <ac:chgData name="paul meaney" userId="8f3b41ac-413d-46e0-bc97-8181c95bcdc2" providerId="ADAL" clId="{7D2D018D-6E7D-4781-BED7-F7A5B51F14BD}" dt="2024-05-30T11:15:53.841" v="13488" actId="26606"/>
          <ac:spMkLst>
            <pc:docMk/>
            <pc:sldMk cId="3538828701" sldId="1635"/>
            <ac:spMk id="4" creationId="{F2B209E3-99E4-2D93-8CED-BD9295384174}"/>
          </ac:spMkLst>
        </pc:spChg>
        <pc:spChg chg="add del">
          <ac:chgData name="paul meaney" userId="8f3b41ac-413d-46e0-bc97-8181c95bcdc2" providerId="ADAL" clId="{7D2D018D-6E7D-4781-BED7-F7A5B51F14BD}" dt="2024-05-30T11:15:49.225" v="13487" actId="26606"/>
          <ac:spMkLst>
            <pc:docMk/>
            <pc:sldMk cId="3538828701" sldId="1635"/>
            <ac:spMk id="11" creationId="{FB5993E2-C02B-4335-ABA5-D8EC465551E3}"/>
          </ac:spMkLst>
        </pc:spChg>
        <pc:spChg chg="add del">
          <ac:chgData name="paul meaney" userId="8f3b41ac-413d-46e0-bc97-8181c95bcdc2" providerId="ADAL" clId="{7D2D018D-6E7D-4781-BED7-F7A5B51F14BD}" dt="2024-05-30T11:15:49.225" v="13487" actId="26606"/>
          <ac:spMkLst>
            <pc:docMk/>
            <pc:sldMk cId="3538828701" sldId="1635"/>
            <ac:spMk id="13" creationId="{C0B801A2-5622-4BE8-9AD2-C337A2CD0022}"/>
          </ac:spMkLst>
        </pc:spChg>
        <pc:spChg chg="add del">
          <ac:chgData name="paul meaney" userId="8f3b41ac-413d-46e0-bc97-8181c95bcdc2" providerId="ADAL" clId="{7D2D018D-6E7D-4781-BED7-F7A5B51F14BD}" dt="2024-05-30T11:15:49.225" v="13487" actId="26606"/>
          <ac:spMkLst>
            <pc:docMk/>
            <pc:sldMk cId="3538828701" sldId="1635"/>
            <ac:spMk id="15" creationId="{B7AF614F-5BC3-4086-99F5-B87C5847A071}"/>
          </ac:spMkLst>
        </pc:spChg>
        <pc:spChg chg="add del">
          <ac:chgData name="paul meaney" userId="8f3b41ac-413d-46e0-bc97-8181c95bcdc2" providerId="ADAL" clId="{7D2D018D-6E7D-4781-BED7-F7A5B51F14BD}" dt="2024-05-30T11:15:53.841" v="13488" actId="26606"/>
          <ac:spMkLst>
            <pc:docMk/>
            <pc:sldMk cId="3538828701" sldId="1635"/>
            <ac:spMk id="20" creationId="{FB5993E2-C02B-4335-ABA5-D8EC465551E3}"/>
          </ac:spMkLst>
        </pc:spChg>
        <pc:spChg chg="add del">
          <ac:chgData name="paul meaney" userId="8f3b41ac-413d-46e0-bc97-8181c95bcdc2" providerId="ADAL" clId="{7D2D018D-6E7D-4781-BED7-F7A5B51F14BD}" dt="2024-05-30T11:15:53.841" v="13488" actId="26606"/>
          <ac:spMkLst>
            <pc:docMk/>
            <pc:sldMk cId="3538828701" sldId="1635"/>
            <ac:spMk id="22" creationId="{C0B801A2-5622-4BE8-9AD2-C337A2CD0022}"/>
          </ac:spMkLst>
        </pc:spChg>
        <pc:spChg chg="add del">
          <ac:chgData name="paul meaney" userId="8f3b41ac-413d-46e0-bc97-8181c95bcdc2" providerId="ADAL" clId="{7D2D018D-6E7D-4781-BED7-F7A5B51F14BD}" dt="2024-05-30T11:15:53.841" v="13488" actId="26606"/>
          <ac:spMkLst>
            <pc:docMk/>
            <pc:sldMk cId="3538828701" sldId="1635"/>
            <ac:spMk id="24" creationId="{B7AF614F-5BC3-4086-99F5-B87C5847A071}"/>
          </ac:spMkLst>
        </pc:spChg>
        <pc:graphicFrameChg chg="add mod modGraphic">
          <ac:chgData name="paul meaney" userId="8f3b41ac-413d-46e0-bc97-8181c95bcdc2" providerId="ADAL" clId="{7D2D018D-6E7D-4781-BED7-F7A5B51F14BD}" dt="2024-05-30T11:16:11.266" v="13492" actId="114"/>
          <ac:graphicFrameMkLst>
            <pc:docMk/>
            <pc:sldMk cId="3538828701" sldId="1635"/>
            <ac:graphicFrameMk id="6" creationId="{A23BB71C-7A0A-F081-1008-BF3FA38BA411}"/>
          </ac:graphicFrameMkLst>
        </pc:graphicFrameChg>
      </pc:sldChg>
      <pc:sldChg chg="addSp delSp modSp new mod setBg">
        <pc:chgData name="paul meaney" userId="8f3b41ac-413d-46e0-bc97-8181c95bcdc2" providerId="ADAL" clId="{7D2D018D-6E7D-4781-BED7-F7A5B51F14BD}" dt="2024-05-30T11:32:30.596" v="14511" actId="313"/>
        <pc:sldMkLst>
          <pc:docMk/>
          <pc:sldMk cId="962803456" sldId="1636"/>
        </pc:sldMkLst>
        <pc:spChg chg="mod">
          <ac:chgData name="paul meaney" userId="8f3b41ac-413d-46e0-bc97-8181c95bcdc2" providerId="ADAL" clId="{7D2D018D-6E7D-4781-BED7-F7A5B51F14BD}" dt="2024-05-30T11:19:37.293" v="13929" actId="26606"/>
          <ac:spMkLst>
            <pc:docMk/>
            <pc:sldMk cId="962803456" sldId="1636"/>
            <ac:spMk id="2" creationId="{2C8842A1-DF49-D72B-4E44-DC7C90A8892D}"/>
          </ac:spMkLst>
        </pc:spChg>
        <pc:spChg chg="del mod">
          <ac:chgData name="paul meaney" userId="8f3b41ac-413d-46e0-bc97-8181c95bcdc2" providerId="ADAL" clId="{7D2D018D-6E7D-4781-BED7-F7A5B51F14BD}" dt="2024-05-30T11:19:25.765" v="13926" actId="26606"/>
          <ac:spMkLst>
            <pc:docMk/>
            <pc:sldMk cId="962803456" sldId="1636"/>
            <ac:spMk id="3" creationId="{6221EE21-655A-8507-3817-DD92ABC1CFAF}"/>
          </ac:spMkLst>
        </pc:spChg>
        <pc:spChg chg="mod">
          <ac:chgData name="paul meaney" userId="8f3b41ac-413d-46e0-bc97-8181c95bcdc2" providerId="ADAL" clId="{7D2D018D-6E7D-4781-BED7-F7A5B51F14BD}" dt="2024-05-30T11:19:37.293" v="13929" actId="26606"/>
          <ac:spMkLst>
            <pc:docMk/>
            <pc:sldMk cId="962803456" sldId="1636"/>
            <ac:spMk id="4" creationId="{88BF67FB-682B-7712-9613-5F58CBE5860A}"/>
          </ac:spMkLst>
        </pc:spChg>
        <pc:spChg chg="add del">
          <ac:chgData name="paul meaney" userId="8f3b41ac-413d-46e0-bc97-8181c95bcdc2" providerId="ADAL" clId="{7D2D018D-6E7D-4781-BED7-F7A5B51F14BD}" dt="2024-05-30T11:19:34.764" v="13928" actId="26606"/>
          <ac:spMkLst>
            <pc:docMk/>
            <pc:sldMk cId="962803456" sldId="1636"/>
            <ac:spMk id="11" creationId="{FB5993E2-C02B-4335-ABA5-D8EC465551E3}"/>
          </ac:spMkLst>
        </pc:spChg>
        <pc:spChg chg="add del">
          <ac:chgData name="paul meaney" userId="8f3b41ac-413d-46e0-bc97-8181c95bcdc2" providerId="ADAL" clId="{7D2D018D-6E7D-4781-BED7-F7A5B51F14BD}" dt="2024-05-30T11:19:34.764" v="13928" actId="26606"/>
          <ac:spMkLst>
            <pc:docMk/>
            <pc:sldMk cId="962803456" sldId="1636"/>
            <ac:spMk id="13" creationId="{C0B801A2-5622-4BE8-9AD2-C337A2CD0022}"/>
          </ac:spMkLst>
        </pc:spChg>
        <pc:spChg chg="add del">
          <ac:chgData name="paul meaney" userId="8f3b41ac-413d-46e0-bc97-8181c95bcdc2" providerId="ADAL" clId="{7D2D018D-6E7D-4781-BED7-F7A5B51F14BD}" dt="2024-05-30T11:19:34.764" v="13928" actId="26606"/>
          <ac:spMkLst>
            <pc:docMk/>
            <pc:sldMk cId="962803456" sldId="1636"/>
            <ac:spMk id="15" creationId="{B7AF614F-5BC3-4086-99F5-B87C5847A071}"/>
          </ac:spMkLst>
        </pc:spChg>
        <pc:spChg chg="add del">
          <ac:chgData name="paul meaney" userId="8f3b41ac-413d-46e0-bc97-8181c95bcdc2" providerId="ADAL" clId="{7D2D018D-6E7D-4781-BED7-F7A5B51F14BD}" dt="2024-05-30T11:19:37.293" v="13929" actId="26606"/>
          <ac:spMkLst>
            <pc:docMk/>
            <pc:sldMk cId="962803456" sldId="1636"/>
            <ac:spMk id="20" creationId="{FB5993E2-C02B-4335-ABA5-D8EC465551E3}"/>
          </ac:spMkLst>
        </pc:spChg>
        <pc:spChg chg="add del">
          <ac:chgData name="paul meaney" userId="8f3b41ac-413d-46e0-bc97-8181c95bcdc2" providerId="ADAL" clId="{7D2D018D-6E7D-4781-BED7-F7A5B51F14BD}" dt="2024-05-30T11:19:37.293" v="13929" actId="26606"/>
          <ac:spMkLst>
            <pc:docMk/>
            <pc:sldMk cId="962803456" sldId="1636"/>
            <ac:spMk id="22" creationId="{C0B801A2-5622-4BE8-9AD2-C337A2CD0022}"/>
          </ac:spMkLst>
        </pc:spChg>
        <pc:spChg chg="add del">
          <ac:chgData name="paul meaney" userId="8f3b41ac-413d-46e0-bc97-8181c95bcdc2" providerId="ADAL" clId="{7D2D018D-6E7D-4781-BED7-F7A5B51F14BD}" dt="2024-05-30T11:19:37.293" v="13929" actId="26606"/>
          <ac:spMkLst>
            <pc:docMk/>
            <pc:sldMk cId="962803456" sldId="1636"/>
            <ac:spMk id="24" creationId="{B7AF614F-5BC3-4086-99F5-B87C5847A071}"/>
          </ac:spMkLst>
        </pc:spChg>
        <pc:graphicFrameChg chg="add mod modGraphic">
          <ac:chgData name="paul meaney" userId="8f3b41ac-413d-46e0-bc97-8181c95bcdc2" providerId="ADAL" clId="{7D2D018D-6E7D-4781-BED7-F7A5B51F14BD}" dt="2024-05-30T11:32:30.596" v="14511" actId="313"/>
          <ac:graphicFrameMkLst>
            <pc:docMk/>
            <pc:sldMk cId="962803456" sldId="1636"/>
            <ac:graphicFrameMk id="6" creationId="{C7A98A57-CC77-76A6-96AE-D6061912AF0F}"/>
          </ac:graphicFrameMkLst>
        </pc:graphicFrameChg>
      </pc:sldChg>
      <pc:sldChg chg="modSp add mod">
        <pc:chgData name="paul meaney" userId="8f3b41ac-413d-46e0-bc97-8181c95bcdc2" providerId="ADAL" clId="{7D2D018D-6E7D-4781-BED7-F7A5B51F14BD}" dt="2024-05-30T11:20:07.660" v="13990" actId="20577"/>
        <pc:sldMkLst>
          <pc:docMk/>
          <pc:sldMk cId="3738795261" sldId="1637"/>
        </pc:sldMkLst>
        <pc:spChg chg="mod">
          <ac:chgData name="paul meaney" userId="8f3b41ac-413d-46e0-bc97-8181c95bcdc2" providerId="ADAL" clId="{7D2D018D-6E7D-4781-BED7-F7A5B51F14BD}" dt="2024-05-30T11:20:07.660" v="13990" actId="20577"/>
          <ac:spMkLst>
            <pc:docMk/>
            <pc:sldMk cId="3738795261" sldId="1637"/>
            <ac:spMk id="2" creationId="{A2972F1B-5FC3-2103-E325-ACA75EA40470}"/>
          </ac:spMkLst>
        </pc:spChg>
      </pc:sldChg>
      <pc:sldChg chg="modSp add mod">
        <pc:chgData name="paul meaney" userId="8f3b41ac-413d-46e0-bc97-8181c95bcdc2" providerId="ADAL" clId="{7D2D018D-6E7D-4781-BED7-F7A5B51F14BD}" dt="2024-05-30T11:20:17.097" v="14022" actId="20577"/>
        <pc:sldMkLst>
          <pc:docMk/>
          <pc:sldMk cId="3676177377" sldId="1638"/>
        </pc:sldMkLst>
        <pc:spChg chg="mod">
          <ac:chgData name="paul meaney" userId="8f3b41ac-413d-46e0-bc97-8181c95bcdc2" providerId="ADAL" clId="{7D2D018D-6E7D-4781-BED7-F7A5B51F14BD}" dt="2024-05-30T11:20:17.097" v="14022" actId="20577"/>
          <ac:spMkLst>
            <pc:docMk/>
            <pc:sldMk cId="3676177377" sldId="1638"/>
            <ac:spMk id="2" creationId="{3544855B-D011-FCD4-D965-E8836795E8A8}"/>
          </ac:spMkLst>
        </pc:spChg>
      </pc:sldChg>
      <pc:sldChg chg="addSp delSp modSp new mod">
        <pc:chgData name="paul meaney" userId="8f3b41ac-413d-46e0-bc97-8181c95bcdc2" providerId="ADAL" clId="{7D2D018D-6E7D-4781-BED7-F7A5B51F14BD}" dt="2024-05-30T12:41:38.807" v="17212" actId="313"/>
        <pc:sldMkLst>
          <pc:docMk/>
          <pc:sldMk cId="582046531" sldId="1639"/>
        </pc:sldMkLst>
        <pc:spChg chg="mod">
          <ac:chgData name="paul meaney" userId="8f3b41ac-413d-46e0-bc97-8181c95bcdc2" providerId="ADAL" clId="{7D2D018D-6E7D-4781-BED7-F7A5B51F14BD}" dt="2024-05-30T12:41:38.807" v="17212" actId="313"/>
          <ac:spMkLst>
            <pc:docMk/>
            <pc:sldMk cId="582046531" sldId="1639"/>
            <ac:spMk id="2" creationId="{76AE0A49-3CF2-1465-14FE-D6869BDD0A74}"/>
          </ac:spMkLst>
        </pc:spChg>
        <pc:spChg chg="del">
          <ac:chgData name="paul meaney" userId="8f3b41ac-413d-46e0-bc97-8181c95bcdc2" providerId="ADAL" clId="{7D2D018D-6E7D-4781-BED7-F7A5B51F14BD}" dt="2024-05-30T11:21:07.290" v="14074" actId="22"/>
          <ac:spMkLst>
            <pc:docMk/>
            <pc:sldMk cId="582046531" sldId="1639"/>
            <ac:spMk id="3" creationId="{33DE766D-3F9D-7822-92C0-F5B581E31DD4}"/>
          </ac:spMkLst>
        </pc:spChg>
        <pc:spChg chg="mod">
          <ac:chgData name="paul meaney" userId="8f3b41ac-413d-46e0-bc97-8181c95bcdc2" providerId="ADAL" clId="{7D2D018D-6E7D-4781-BED7-F7A5B51F14BD}" dt="2024-05-30T11:21:15.490" v="14076"/>
          <ac:spMkLst>
            <pc:docMk/>
            <pc:sldMk cId="582046531" sldId="1639"/>
            <ac:spMk id="9" creationId="{D8D2923A-014D-C251-9D5E-43D13F2C46B2}"/>
          </ac:spMkLst>
        </pc:spChg>
        <pc:spChg chg="add mod">
          <ac:chgData name="paul meaney" userId="8f3b41ac-413d-46e0-bc97-8181c95bcdc2" providerId="ADAL" clId="{7D2D018D-6E7D-4781-BED7-F7A5B51F14BD}" dt="2024-05-30T11:21:30.065" v="14136" actId="20577"/>
          <ac:spMkLst>
            <pc:docMk/>
            <pc:sldMk cId="582046531" sldId="1639"/>
            <ac:spMk id="10" creationId="{1E0CDB6B-06CA-C9D4-0A8E-8E9B5277BA80}"/>
          </ac:spMkLst>
        </pc:spChg>
        <pc:spChg chg="add mod">
          <ac:chgData name="paul meaney" userId="8f3b41ac-413d-46e0-bc97-8181c95bcdc2" providerId="ADAL" clId="{7D2D018D-6E7D-4781-BED7-F7A5B51F14BD}" dt="2024-05-30T11:21:51.231" v="14140" actId="14100"/>
          <ac:spMkLst>
            <pc:docMk/>
            <pc:sldMk cId="582046531" sldId="1639"/>
            <ac:spMk id="11" creationId="{5EEF13F0-A8B8-B392-8581-7C10CAC91765}"/>
          </ac:spMkLst>
        </pc:spChg>
        <pc:spChg chg="mod">
          <ac:chgData name="paul meaney" userId="8f3b41ac-413d-46e0-bc97-8181c95bcdc2" providerId="ADAL" clId="{7D2D018D-6E7D-4781-BED7-F7A5B51F14BD}" dt="2024-05-30T11:21:39.514" v="14137"/>
          <ac:spMkLst>
            <pc:docMk/>
            <pc:sldMk cId="582046531" sldId="1639"/>
            <ac:spMk id="13" creationId="{DA8BDD0D-556A-3AFF-8942-61254E01D9CF}"/>
          </ac:spMkLst>
        </pc:spChg>
        <pc:spChg chg="mod">
          <ac:chgData name="paul meaney" userId="8f3b41ac-413d-46e0-bc97-8181c95bcdc2" providerId="ADAL" clId="{7D2D018D-6E7D-4781-BED7-F7A5B51F14BD}" dt="2024-05-30T11:21:58.449" v="14157" actId="20577"/>
          <ac:spMkLst>
            <pc:docMk/>
            <pc:sldMk cId="582046531" sldId="1639"/>
            <ac:spMk id="14" creationId="{3625DC9A-5742-AE2A-21B3-A30053904B81}"/>
          </ac:spMkLst>
        </pc:spChg>
        <pc:grpChg chg="add mod">
          <ac:chgData name="paul meaney" userId="8f3b41ac-413d-46e0-bc97-8181c95bcdc2" providerId="ADAL" clId="{7D2D018D-6E7D-4781-BED7-F7A5B51F14BD}" dt="2024-05-30T11:21:15.490" v="14076"/>
          <ac:grpSpMkLst>
            <pc:docMk/>
            <pc:sldMk cId="582046531" sldId="1639"/>
            <ac:grpSpMk id="7" creationId="{F26E9503-F5A3-3DD7-5F4E-5019262AD384}"/>
          </ac:grpSpMkLst>
        </pc:grpChg>
        <pc:grpChg chg="add mod">
          <ac:chgData name="paul meaney" userId="8f3b41ac-413d-46e0-bc97-8181c95bcdc2" providerId="ADAL" clId="{7D2D018D-6E7D-4781-BED7-F7A5B51F14BD}" dt="2024-05-30T11:21:54.325" v="14141" actId="1076"/>
          <ac:grpSpMkLst>
            <pc:docMk/>
            <pc:sldMk cId="582046531" sldId="1639"/>
            <ac:grpSpMk id="12" creationId="{22AEF1B8-1634-FC32-DE2D-2A87227C2E28}"/>
          </ac:grpSpMkLst>
        </pc:grpChg>
        <pc:picChg chg="add mod ord">
          <ac:chgData name="paul meaney" userId="8f3b41ac-413d-46e0-bc97-8181c95bcdc2" providerId="ADAL" clId="{7D2D018D-6E7D-4781-BED7-F7A5B51F14BD}" dt="2024-05-30T11:21:10.705" v="14075" actId="14100"/>
          <ac:picMkLst>
            <pc:docMk/>
            <pc:sldMk cId="582046531" sldId="1639"/>
            <ac:picMk id="6" creationId="{F9E1C4D7-08D2-4998-636E-44EC3555F3C9}"/>
          </ac:picMkLst>
        </pc:picChg>
        <pc:picChg chg="mod">
          <ac:chgData name="paul meaney" userId="8f3b41ac-413d-46e0-bc97-8181c95bcdc2" providerId="ADAL" clId="{7D2D018D-6E7D-4781-BED7-F7A5B51F14BD}" dt="2024-05-30T11:21:15.490" v="14076"/>
          <ac:picMkLst>
            <pc:docMk/>
            <pc:sldMk cId="582046531" sldId="1639"/>
            <ac:picMk id="8" creationId="{9B30D9B5-EBE4-E617-8CDA-488420CF2297}"/>
          </ac:picMkLst>
        </pc:picChg>
      </pc:sldChg>
      <pc:sldChg chg="addSp delSp modSp new mod setBg">
        <pc:chgData name="paul meaney" userId="8f3b41ac-413d-46e0-bc97-8181c95bcdc2" providerId="ADAL" clId="{7D2D018D-6E7D-4781-BED7-F7A5B51F14BD}" dt="2024-05-30T11:33:23.626" v="14598" actId="26606"/>
        <pc:sldMkLst>
          <pc:docMk/>
          <pc:sldMk cId="2260501045" sldId="1640"/>
        </pc:sldMkLst>
        <pc:spChg chg="mod">
          <ac:chgData name="paul meaney" userId="8f3b41ac-413d-46e0-bc97-8181c95bcdc2" providerId="ADAL" clId="{7D2D018D-6E7D-4781-BED7-F7A5B51F14BD}" dt="2024-05-30T11:33:21.282" v="14597" actId="26606"/>
          <ac:spMkLst>
            <pc:docMk/>
            <pc:sldMk cId="2260501045" sldId="1640"/>
            <ac:spMk id="2" creationId="{9A8F334F-30B4-A026-BDD7-FDFBCCB5C21E}"/>
          </ac:spMkLst>
        </pc:spChg>
        <pc:spChg chg="del mod">
          <ac:chgData name="paul meaney" userId="8f3b41ac-413d-46e0-bc97-8181c95bcdc2" providerId="ADAL" clId="{7D2D018D-6E7D-4781-BED7-F7A5B51F14BD}" dt="2024-05-30T11:33:11.192" v="14594" actId="26606"/>
          <ac:spMkLst>
            <pc:docMk/>
            <pc:sldMk cId="2260501045" sldId="1640"/>
            <ac:spMk id="3" creationId="{572CBA90-75EB-9A19-DC7B-60CA5B3F8F2C}"/>
          </ac:spMkLst>
        </pc:spChg>
        <pc:spChg chg="mod">
          <ac:chgData name="paul meaney" userId="8f3b41ac-413d-46e0-bc97-8181c95bcdc2" providerId="ADAL" clId="{7D2D018D-6E7D-4781-BED7-F7A5B51F14BD}" dt="2024-05-30T11:33:21.282" v="14597" actId="26606"/>
          <ac:spMkLst>
            <pc:docMk/>
            <pc:sldMk cId="2260501045" sldId="1640"/>
            <ac:spMk id="4" creationId="{6D9B59B8-181D-F24D-CD69-A337881A8533}"/>
          </ac:spMkLst>
        </pc:spChg>
        <pc:spChg chg="add del">
          <ac:chgData name="paul meaney" userId="8f3b41ac-413d-46e0-bc97-8181c95bcdc2" providerId="ADAL" clId="{7D2D018D-6E7D-4781-BED7-F7A5B51F14BD}" dt="2024-05-30T11:33:18.695" v="14596" actId="26606"/>
          <ac:spMkLst>
            <pc:docMk/>
            <pc:sldMk cId="2260501045" sldId="1640"/>
            <ac:spMk id="11" creationId="{FB5993E2-C02B-4335-ABA5-D8EC465551E3}"/>
          </ac:spMkLst>
        </pc:spChg>
        <pc:spChg chg="add del">
          <ac:chgData name="paul meaney" userId="8f3b41ac-413d-46e0-bc97-8181c95bcdc2" providerId="ADAL" clId="{7D2D018D-6E7D-4781-BED7-F7A5B51F14BD}" dt="2024-05-30T11:33:18.695" v="14596" actId="26606"/>
          <ac:spMkLst>
            <pc:docMk/>
            <pc:sldMk cId="2260501045" sldId="1640"/>
            <ac:spMk id="13" creationId="{C0B801A2-5622-4BE8-9AD2-C337A2CD0022}"/>
          </ac:spMkLst>
        </pc:spChg>
        <pc:spChg chg="add del">
          <ac:chgData name="paul meaney" userId="8f3b41ac-413d-46e0-bc97-8181c95bcdc2" providerId="ADAL" clId="{7D2D018D-6E7D-4781-BED7-F7A5B51F14BD}" dt="2024-05-30T11:33:18.695" v="14596" actId="26606"/>
          <ac:spMkLst>
            <pc:docMk/>
            <pc:sldMk cId="2260501045" sldId="1640"/>
            <ac:spMk id="15" creationId="{B7AF614F-5BC3-4086-99F5-B87C5847A071}"/>
          </ac:spMkLst>
        </pc:spChg>
        <pc:spChg chg="add del">
          <ac:chgData name="paul meaney" userId="8f3b41ac-413d-46e0-bc97-8181c95bcdc2" providerId="ADAL" clId="{7D2D018D-6E7D-4781-BED7-F7A5B51F14BD}" dt="2024-05-30T11:33:21.282" v="14597" actId="26606"/>
          <ac:spMkLst>
            <pc:docMk/>
            <pc:sldMk cId="2260501045" sldId="1640"/>
            <ac:spMk id="20" creationId="{FB5993E2-C02B-4335-ABA5-D8EC465551E3}"/>
          </ac:spMkLst>
        </pc:spChg>
        <pc:spChg chg="add del">
          <ac:chgData name="paul meaney" userId="8f3b41ac-413d-46e0-bc97-8181c95bcdc2" providerId="ADAL" clId="{7D2D018D-6E7D-4781-BED7-F7A5B51F14BD}" dt="2024-05-30T11:33:21.282" v="14597" actId="26606"/>
          <ac:spMkLst>
            <pc:docMk/>
            <pc:sldMk cId="2260501045" sldId="1640"/>
            <ac:spMk id="22" creationId="{C0B801A2-5622-4BE8-9AD2-C337A2CD0022}"/>
          </ac:spMkLst>
        </pc:spChg>
        <pc:spChg chg="add del">
          <ac:chgData name="paul meaney" userId="8f3b41ac-413d-46e0-bc97-8181c95bcdc2" providerId="ADAL" clId="{7D2D018D-6E7D-4781-BED7-F7A5B51F14BD}" dt="2024-05-30T11:33:21.282" v="14597" actId="26606"/>
          <ac:spMkLst>
            <pc:docMk/>
            <pc:sldMk cId="2260501045" sldId="1640"/>
            <ac:spMk id="24" creationId="{B7AF614F-5BC3-4086-99F5-B87C5847A071}"/>
          </ac:spMkLst>
        </pc:spChg>
        <pc:graphicFrameChg chg="add mod modGraphic">
          <ac:chgData name="paul meaney" userId="8f3b41ac-413d-46e0-bc97-8181c95bcdc2" providerId="ADAL" clId="{7D2D018D-6E7D-4781-BED7-F7A5B51F14BD}" dt="2024-05-30T11:33:23.626" v="14598" actId="26606"/>
          <ac:graphicFrameMkLst>
            <pc:docMk/>
            <pc:sldMk cId="2260501045" sldId="1640"/>
            <ac:graphicFrameMk id="6" creationId="{7DB8691C-588F-2EF1-E3B7-5886C72B6523}"/>
          </ac:graphicFrameMkLst>
        </pc:graphicFrameChg>
      </pc:sldChg>
      <pc:sldChg chg="modSp add mod">
        <pc:chgData name="paul meaney" userId="8f3b41ac-413d-46e0-bc97-8181c95bcdc2" providerId="ADAL" clId="{7D2D018D-6E7D-4781-BED7-F7A5B51F14BD}" dt="2024-05-30T11:35:20.674" v="15017" actId="20577"/>
        <pc:sldMkLst>
          <pc:docMk/>
          <pc:sldMk cId="3500617445" sldId="1641"/>
        </pc:sldMkLst>
        <pc:spChg chg="mod">
          <ac:chgData name="paul meaney" userId="8f3b41ac-413d-46e0-bc97-8181c95bcdc2" providerId="ADAL" clId="{7D2D018D-6E7D-4781-BED7-F7A5B51F14BD}" dt="2024-05-30T11:33:40.804" v="14624" actId="20577"/>
          <ac:spMkLst>
            <pc:docMk/>
            <pc:sldMk cId="3500617445" sldId="1641"/>
            <ac:spMk id="2" creationId="{80BBF05F-215F-2FD6-0ADC-504D96CA3FED}"/>
          </ac:spMkLst>
        </pc:spChg>
        <pc:graphicFrameChg chg="mod">
          <ac:chgData name="paul meaney" userId="8f3b41ac-413d-46e0-bc97-8181c95bcdc2" providerId="ADAL" clId="{7D2D018D-6E7D-4781-BED7-F7A5B51F14BD}" dt="2024-05-30T11:35:20.674" v="15017" actId="20577"/>
          <ac:graphicFrameMkLst>
            <pc:docMk/>
            <pc:sldMk cId="3500617445" sldId="1641"/>
            <ac:graphicFrameMk id="9" creationId="{196CF687-08A4-85E4-F4C0-36AB9F3B914D}"/>
          </ac:graphicFrameMkLst>
        </pc:graphicFrameChg>
      </pc:sldChg>
      <pc:sldChg chg="addSp delSp modSp new mod">
        <pc:chgData name="paul meaney" userId="8f3b41ac-413d-46e0-bc97-8181c95bcdc2" providerId="ADAL" clId="{7D2D018D-6E7D-4781-BED7-F7A5B51F14BD}" dt="2024-05-30T11:43:58.558" v="15321" actId="14100"/>
        <pc:sldMkLst>
          <pc:docMk/>
          <pc:sldMk cId="746540646" sldId="1642"/>
        </pc:sldMkLst>
        <pc:spChg chg="mod">
          <ac:chgData name="paul meaney" userId="8f3b41ac-413d-46e0-bc97-8181c95bcdc2" providerId="ADAL" clId="{7D2D018D-6E7D-4781-BED7-F7A5B51F14BD}" dt="2024-05-30T11:39:00.652" v="15064" actId="20577"/>
          <ac:spMkLst>
            <pc:docMk/>
            <pc:sldMk cId="746540646" sldId="1642"/>
            <ac:spMk id="2" creationId="{5BDFB395-9523-03E2-9EC6-9E3B41DD702B}"/>
          </ac:spMkLst>
        </pc:spChg>
        <pc:spChg chg="del">
          <ac:chgData name="paul meaney" userId="8f3b41ac-413d-46e0-bc97-8181c95bcdc2" providerId="ADAL" clId="{7D2D018D-6E7D-4781-BED7-F7A5B51F14BD}" dt="2024-05-30T11:39:02.590" v="15065" actId="22"/>
          <ac:spMkLst>
            <pc:docMk/>
            <pc:sldMk cId="746540646" sldId="1642"/>
            <ac:spMk id="3" creationId="{5B118C3A-5661-3394-1AC4-849B56DE25E3}"/>
          </ac:spMkLst>
        </pc:spChg>
        <pc:spChg chg="mod">
          <ac:chgData name="paul meaney" userId="8f3b41ac-413d-46e0-bc97-8181c95bcdc2" providerId="ADAL" clId="{7D2D018D-6E7D-4781-BED7-F7A5B51F14BD}" dt="2024-05-30T11:42:18.473" v="15150"/>
          <ac:spMkLst>
            <pc:docMk/>
            <pc:sldMk cId="746540646" sldId="1642"/>
            <ac:spMk id="9" creationId="{B41401A1-2906-0336-A27E-F5560CB650F9}"/>
          </ac:spMkLst>
        </pc:spChg>
        <pc:spChg chg="add mod">
          <ac:chgData name="paul meaney" userId="8f3b41ac-413d-46e0-bc97-8181c95bcdc2" providerId="ADAL" clId="{7D2D018D-6E7D-4781-BED7-F7A5B51F14BD}" dt="2024-05-30T11:42:37.280" v="15229" actId="20577"/>
          <ac:spMkLst>
            <pc:docMk/>
            <pc:sldMk cId="746540646" sldId="1642"/>
            <ac:spMk id="10" creationId="{B30BAD82-183F-60D8-5735-C532F2D012E2}"/>
          </ac:spMkLst>
        </pc:spChg>
        <pc:spChg chg="add mod">
          <ac:chgData name="paul meaney" userId="8f3b41ac-413d-46e0-bc97-8181c95bcdc2" providerId="ADAL" clId="{7D2D018D-6E7D-4781-BED7-F7A5B51F14BD}" dt="2024-05-30T11:43:13.292" v="15238" actId="14100"/>
          <ac:spMkLst>
            <pc:docMk/>
            <pc:sldMk cId="746540646" sldId="1642"/>
            <ac:spMk id="11" creationId="{B6DED8BB-913D-1B67-7DDC-0FFC9276DD8E}"/>
          </ac:spMkLst>
        </pc:spChg>
        <pc:spChg chg="mod">
          <ac:chgData name="paul meaney" userId="8f3b41ac-413d-46e0-bc97-8181c95bcdc2" providerId="ADAL" clId="{7D2D018D-6E7D-4781-BED7-F7A5B51F14BD}" dt="2024-05-30T11:43:06.039" v="15236"/>
          <ac:spMkLst>
            <pc:docMk/>
            <pc:sldMk cId="746540646" sldId="1642"/>
            <ac:spMk id="13" creationId="{F4BF1CEF-C56C-48EE-3B00-BC92C1D075E3}"/>
          </ac:spMkLst>
        </pc:spChg>
        <pc:spChg chg="mod">
          <ac:chgData name="paul meaney" userId="8f3b41ac-413d-46e0-bc97-8181c95bcdc2" providerId="ADAL" clId="{7D2D018D-6E7D-4781-BED7-F7A5B51F14BD}" dt="2024-05-30T11:43:29.291" v="15258" actId="20577"/>
          <ac:spMkLst>
            <pc:docMk/>
            <pc:sldMk cId="746540646" sldId="1642"/>
            <ac:spMk id="14" creationId="{9B543E77-C276-FCF4-8364-50BCF44780C7}"/>
          </ac:spMkLst>
        </pc:spChg>
        <pc:spChg chg="add del mod">
          <ac:chgData name="paul meaney" userId="8f3b41ac-413d-46e0-bc97-8181c95bcdc2" providerId="ADAL" clId="{7D2D018D-6E7D-4781-BED7-F7A5B51F14BD}" dt="2024-05-30T11:43:35.841" v="15260" actId="478"/>
          <ac:spMkLst>
            <pc:docMk/>
            <pc:sldMk cId="746540646" sldId="1642"/>
            <ac:spMk id="15" creationId="{0F1B7629-5C35-981B-CFA1-2065550D5AC8}"/>
          </ac:spMkLst>
        </pc:spChg>
        <pc:spChg chg="mod">
          <ac:chgData name="paul meaney" userId="8f3b41ac-413d-46e0-bc97-8181c95bcdc2" providerId="ADAL" clId="{7D2D018D-6E7D-4781-BED7-F7A5B51F14BD}" dt="2024-05-30T11:43:58.558" v="15321" actId="14100"/>
          <ac:spMkLst>
            <pc:docMk/>
            <pc:sldMk cId="746540646" sldId="1642"/>
            <ac:spMk id="17" creationId="{DF3A67FD-4B14-8F82-7D8E-95F2C1152584}"/>
          </ac:spMkLst>
        </pc:spChg>
        <pc:spChg chg="mod">
          <ac:chgData name="paul meaney" userId="8f3b41ac-413d-46e0-bc97-8181c95bcdc2" providerId="ADAL" clId="{7D2D018D-6E7D-4781-BED7-F7A5B51F14BD}" dt="2024-05-30T11:43:54.277" v="15320" actId="27636"/>
          <ac:spMkLst>
            <pc:docMk/>
            <pc:sldMk cId="746540646" sldId="1642"/>
            <ac:spMk id="18" creationId="{850CD8D5-4D7C-458B-957E-E2E8419D86CE}"/>
          </ac:spMkLst>
        </pc:spChg>
        <pc:grpChg chg="add mod">
          <ac:chgData name="paul meaney" userId="8f3b41ac-413d-46e0-bc97-8181c95bcdc2" providerId="ADAL" clId="{7D2D018D-6E7D-4781-BED7-F7A5B51F14BD}" dt="2024-05-30T11:42:21.064" v="15151" actId="1076"/>
          <ac:grpSpMkLst>
            <pc:docMk/>
            <pc:sldMk cId="746540646" sldId="1642"/>
            <ac:grpSpMk id="7" creationId="{A57A48E3-C4B6-BEC5-2153-F53740A374A0}"/>
          </ac:grpSpMkLst>
        </pc:grpChg>
        <pc:grpChg chg="add mod">
          <ac:chgData name="paul meaney" userId="8f3b41ac-413d-46e0-bc97-8181c95bcdc2" providerId="ADAL" clId="{7D2D018D-6E7D-4781-BED7-F7A5B51F14BD}" dt="2024-05-30T11:43:20.498" v="15240" actId="1076"/>
          <ac:grpSpMkLst>
            <pc:docMk/>
            <pc:sldMk cId="746540646" sldId="1642"/>
            <ac:grpSpMk id="12" creationId="{1CC9C469-5604-6636-BF9A-19495399A2DD}"/>
          </ac:grpSpMkLst>
        </pc:grpChg>
        <pc:grpChg chg="add mod">
          <ac:chgData name="paul meaney" userId="8f3b41ac-413d-46e0-bc97-8181c95bcdc2" providerId="ADAL" clId="{7D2D018D-6E7D-4781-BED7-F7A5B51F14BD}" dt="2024-05-30T11:43:42.175" v="15262" actId="14100"/>
          <ac:grpSpMkLst>
            <pc:docMk/>
            <pc:sldMk cId="746540646" sldId="1642"/>
            <ac:grpSpMk id="16" creationId="{8D1FF175-BDAB-DF50-74CA-670969C0C5CC}"/>
          </ac:grpSpMkLst>
        </pc:grpChg>
        <pc:picChg chg="add mod ord modCrop">
          <ac:chgData name="paul meaney" userId="8f3b41ac-413d-46e0-bc97-8181c95bcdc2" providerId="ADAL" clId="{7D2D018D-6E7D-4781-BED7-F7A5B51F14BD}" dt="2024-05-30T11:42:09.088" v="15149" actId="1076"/>
          <ac:picMkLst>
            <pc:docMk/>
            <pc:sldMk cId="746540646" sldId="1642"/>
            <ac:picMk id="6" creationId="{43FBC154-9F8F-B254-E625-1EABE311D900}"/>
          </ac:picMkLst>
        </pc:picChg>
        <pc:picChg chg="mod">
          <ac:chgData name="paul meaney" userId="8f3b41ac-413d-46e0-bc97-8181c95bcdc2" providerId="ADAL" clId="{7D2D018D-6E7D-4781-BED7-F7A5B51F14BD}" dt="2024-05-30T11:42:18.473" v="15150"/>
          <ac:picMkLst>
            <pc:docMk/>
            <pc:sldMk cId="746540646" sldId="1642"/>
            <ac:picMk id="8" creationId="{F4318204-7309-2173-66BC-932CA57A1DB8}"/>
          </ac:picMkLst>
        </pc:picChg>
      </pc:sldChg>
      <pc:sldChg chg="addSp delSp modSp new mod">
        <pc:chgData name="paul meaney" userId="8f3b41ac-413d-46e0-bc97-8181c95bcdc2" providerId="ADAL" clId="{7D2D018D-6E7D-4781-BED7-F7A5B51F14BD}" dt="2024-05-30T11:44:39.900" v="15333" actId="1076"/>
        <pc:sldMkLst>
          <pc:docMk/>
          <pc:sldMk cId="825750232" sldId="1643"/>
        </pc:sldMkLst>
        <pc:spChg chg="mod">
          <ac:chgData name="paul meaney" userId="8f3b41ac-413d-46e0-bc97-8181c95bcdc2" providerId="ADAL" clId="{7D2D018D-6E7D-4781-BED7-F7A5B51F14BD}" dt="2024-05-30T11:39:13.648" v="15071" actId="20577"/>
          <ac:spMkLst>
            <pc:docMk/>
            <pc:sldMk cId="825750232" sldId="1643"/>
            <ac:spMk id="2" creationId="{59C3DDEB-8BF6-F645-BDB3-023FFAD3A915}"/>
          </ac:spMkLst>
        </pc:spChg>
        <pc:spChg chg="del">
          <ac:chgData name="paul meaney" userId="8f3b41ac-413d-46e0-bc97-8181c95bcdc2" providerId="ADAL" clId="{7D2D018D-6E7D-4781-BED7-F7A5B51F14BD}" dt="2024-05-30T11:39:44.247" v="15072" actId="22"/>
          <ac:spMkLst>
            <pc:docMk/>
            <pc:sldMk cId="825750232" sldId="1643"/>
            <ac:spMk id="3" creationId="{DC5E1A5D-9462-18D5-BB2C-136047421EDF}"/>
          </ac:spMkLst>
        </pc:spChg>
        <pc:spChg chg="mod">
          <ac:chgData name="paul meaney" userId="8f3b41ac-413d-46e0-bc97-8181c95bcdc2" providerId="ADAL" clId="{7D2D018D-6E7D-4781-BED7-F7A5B51F14BD}" dt="2024-05-30T11:42:46.763" v="15230"/>
          <ac:spMkLst>
            <pc:docMk/>
            <pc:sldMk cId="825750232" sldId="1643"/>
            <ac:spMk id="9" creationId="{ABCD8278-A130-103C-3FE7-F74173CA7612}"/>
          </ac:spMkLst>
        </pc:spChg>
        <pc:spChg chg="add mod">
          <ac:chgData name="paul meaney" userId="8f3b41ac-413d-46e0-bc97-8181c95bcdc2" providerId="ADAL" clId="{7D2D018D-6E7D-4781-BED7-F7A5B51F14BD}" dt="2024-05-30T11:42:49.784" v="15234" actId="20577"/>
          <ac:spMkLst>
            <pc:docMk/>
            <pc:sldMk cId="825750232" sldId="1643"/>
            <ac:spMk id="10" creationId="{47AEDB9B-55B5-876C-2A6E-FFB9F1FF657A}"/>
          </ac:spMkLst>
        </pc:spChg>
        <pc:spChg chg="mod">
          <ac:chgData name="paul meaney" userId="8f3b41ac-413d-46e0-bc97-8181c95bcdc2" providerId="ADAL" clId="{7D2D018D-6E7D-4781-BED7-F7A5B51F14BD}" dt="2024-05-30T11:44:03.112" v="15322"/>
          <ac:spMkLst>
            <pc:docMk/>
            <pc:sldMk cId="825750232" sldId="1643"/>
            <ac:spMk id="12" creationId="{1FC111F7-7A06-D8B7-CAF8-9E2BCBE01625}"/>
          </ac:spMkLst>
        </pc:spChg>
        <pc:spChg chg="mod">
          <ac:chgData name="paul meaney" userId="8f3b41ac-413d-46e0-bc97-8181c95bcdc2" providerId="ADAL" clId="{7D2D018D-6E7D-4781-BED7-F7A5B51F14BD}" dt="2024-05-30T11:44:03.112" v="15322"/>
          <ac:spMkLst>
            <pc:docMk/>
            <pc:sldMk cId="825750232" sldId="1643"/>
            <ac:spMk id="13" creationId="{953A15B8-229A-F284-6AAC-9BC2D6EAD3E7}"/>
          </ac:spMkLst>
        </pc:spChg>
        <pc:spChg chg="add mod">
          <ac:chgData name="paul meaney" userId="8f3b41ac-413d-46e0-bc97-8181c95bcdc2" providerId="ADAL" clId="{7D2D018D-6E7D-4781-BED7-F7A5B51F14BD}" dt="2024-05-30T11:44:30.151" v="15330" actId="14100"/>
          <ac:spMkLst>
            <pc:docMk/>
            <pc:sldMk cId="825750232" sldId="1643"/>
            <ac:spMk id="14" creationId="{7C799502-0364-49D0-E104-BCF31E18BBE5}"/>
          </ac:spMkLst>
        </pc:spChg>
        <pc:spChg chg="mod">
          <ac:chgData name="paul meaney" userId="8f3b41ac-413d-46e0-bc97-8181c95bcdc2" providerId="ADAL" clId="{7D2D018D-6E7D-4781-BED7-F7A5B51F14BD}" dt="2024-05-30T11:44:17.056" v="15325"/>
          <ac:spMkLst>
            <pc:docMk/>
            <pc:sldMk cId="825750232" sldId="1643"/>
            <ac:spMk id="16" creationId="{BA031CA7-538A-7EE3-7B42-F9BCDE0A4259}"/>
          </ac:spMkLst>
        </pc:spChg>
        <pc:spChg chg="mod">
          <ac:chgData name="paul meaney" userId="8f3b41ac-413d-46e0-bc97-8181c95bcdc2" providerId="ADAL" clId="{7D2D018D-6E7D-4781-BED7-F7A5B51F14BD}" dt="2024-05-30T11:44:17.056" v="15325"/>
          <ac:spMkLst>
            <pc:docMk/>
            <pc:sldMk cId="825750232" sldId="1643"/>
            <ac:spMk id="17" creationId="{D5C1646C-0FC7-075C-1116-F2879EB5413F}"/>
          </ac:spMkLst>
        </pc:spChg>
        <pc:grpChg chg="add mod">
          <ac:chgData name="paul meaney" userId="8f3b41ac-413d-46e0-bc97-8181c95bcdc2" providerId="ADAL" clId="{7D2D018D-6E7D-4781-BED7-F7A5B51F14BD}" dt="2024-05-30T11:42:46.763" v="15230"/>
          <ac:grpSpMkLst>
            <pc:docMk/>
            <pc:sldMk cId="825750232" sldId="1643"/>
            <ac:grpSpMk id="7" creationId="{0553A85D-ED46-90E5-F160-4CE42ED40DB0}"/>
          </ac:grpSpMkLst>
        </pc:grpChg>
        <pc:grpChg chg="add mod">
          <ac:chgData name="paul meaney" userId="8f3b41ac-413d-46e0-bc97-8181c95bcdc2" providerId="ADAL" clId="{7D2D018D-6E7D-4781-BED7-F7A5B51F14BD}" dt="2024-05-30T11:44:08.377" v="15324" actId="1076"/>
          <ac:grpSpMkLst>
            <pc:docMk/>
            <pc:sldMk cId="825750232" sldId="1643"/>
            <ac:grpSpMk id="11" creationId="{A1140451-2CA0-A824-EB17-3D11BD48F2A2}"/>
          </ac:grpSpMkLst>
        </pc:grpChg>
        <pc:grpChg chg="add mod">
          <ac:chgData name="paul meaney" userId="8f3b41ac-413d-46e0-bc97-8181c95bcdc2" providerId="ADAL" clId="{7D2D018D-6E7D-4781-BED7-F7A5B51F14BD}" dt="2024-05-30T11:44:39.900" v="15333" actId="1076"/>
          <ac:grpSpMkLst>
            <pc:docMk/>
            <pc:sldMk cId="825750232" sldId="1643"/>
            <ac:grpSpMk id="15" creationId="{7CBE5637-43F2-FBA3-765A-B9C54C33EED8}"/>
          </ac:grpSpMkLst>
        </pc:grpChg>
        <pc:picChg chg="add mod ord modCrop">
          <ac:chgData name="paul meaney" userId="8f3b41ac-413d-46e0-bc97-8181c95bcdc2" providerId="ADAL" clId="{7D2D018D-6E7D-4781-BED7-F7A5B51F14BD}" dt="2024-05-30T11:42:55.454" v="15235" actId="1076"/>
          <ac:picMkLst>
            <pc:docMk/>
            <pc:sldMk cId="825750232" sldId="1643"/>
            <ac:picMk id="6" creationId="{CA28092E-F963-59AD-4A26-3C05B8F552D8}"/>
          </ac:picMkLst>
        </pc:picChg>
        <pc:picChg chg="mod">
          <ac:chgData name="paul meaney" userId="8f3b41ac-413d-46e0-bc97-8181c95bcdc2" providerId="ADAL" clId="{7D2D018D-6E7D-4781-BED7-F7A5B51F14BD}" dt="2024-05-30T11:42:46.763" v="15230"/>
          <ac:picMkLst>
            <pc:docMk/>
            <pc:sldMk cId="825750232" sldId="1643"/>
            <ac:picMk id="8" creationId="{39CEF3D7-FBE6-FD4D-8112-74CC22B7FFBA}"/>
          </ac:picMkLst>
        </pc:picChg>
      </pc:sldChg>
      <pc:sldChg chg="addSp delSp modSp add mod">
        <pc:chgData name="paul meaney" userId="8f3b41ac-413d-46e0-bc97-8181c95bcdc2" providerId="ADAL" clId="{7D2D018D-6E7D-4781-BED7-F7A5B51F14BD}" dt="2024-05-30T11:59:02.271" v="16471" actId="20577"/>
        <pc:sldMkLst>
          <pc:docMk/>
          <pc:sldMk cId="3022423732" sldId="1644"/>
        </pc:sldMkLst>
        <pc:spChg chg="mod">
          <ac:chgData name="paul meaney" userId="8f3b41ac-413d-46e0-bc97-8181c95bcdc2" providerId="ADAL" clId="{7D2D018D-6E7D-4781-BED7-F7A5B51F14BD}" dt="2024-05-30T11:56:03.518" v="16351" actId="20577"/>
          <ac:spMkLst>
            <pc:docMk/>
            <pc:sldMk cId="3022423732" sldId="1644"/>
            <ac:spMk id="2" creationId="{D76BDE2B-23BE-C406-E8D0-8490F8C0A9F5}"/>
          </ac:spMkLst>
        </pc:spChg>
        <pc:spChg chg="mod">
          <ac:chgData name="paul meaney" userId="8f3b41ac-413d-46e0-bc97-8181c95bcdc2" providerId="ADAL" clId="{7D2D018D-6E7D-4781-BED7-F7A5B51F14BD}" dt="2024-05-30T11:56:28.336" v="16373" actId="14100"/>
          <ac:spMkLst>
            <pc:docMk/>
            <pc:sldMk cId="3022423732" sldId="1644"/>
            <ac:spMk id="9" creationId="{27C34D3F-9666-7599-E816-9045B5623FC3}"/>
          </ac:spMkLst>
        </pc:spChg>
        <pc:spChg chg="mod">
          <ac:chgData name="paul meaney" userId="8f3b41ac-413d-46e0-bc97-8181c95bcdc2" providerId="ADAL" clId="{7D2D018D-6E7D-4781-BED7-F7A5B51F14BD}" dt="2024-05-30T11:57:11.617" v="16411" actId="208"/>
          <ac:spMkLst>
            <pc:docMk/>
            <pc:sldMk cId="3022423732" sldId="1644"/>
            <ac:spMk id="11" creationId="{714BD53F-CAAB-EB86-30D4-270D9F801801}"/>
          </ac:spMkLst>
        </pc:spChg>
        <pc:spChg chg="mod">
          <ac:chgData name="paul meaney" userId="8f3b41ac-413d-46e0-bc97-8181c95bcdc2" providerId="ADAL" clId="{7D2D018D-6E7D-4781-BED7-F7A5B51F14BD}" dt="2024-05-30T11:58:15.239" v="16438" actId="20577"/>
          <ac:spMkLst>
            <pc:docMk/>
            <pc:sldMk cId="3022423732" sldId="1644"/>
            <ac:spMk id="13" creationId="{76855EEA-4FD8-DBCC-C546-FD92DC6CCA33}"/>
          </ac:spMkLst>
        </pc:spChg>
        <pc:spChg chg="mod">
          <ac:chgData name="paul meaney" userId="8f3b41ac-413d-46e0-bc97-8181c95bcdc2" providerId="ADAL" clId="{7D2D018D-6E7D-4781-BED7-F7A5B51F14BD}" dt="2024-05-30T11:57:22.448" v="16414" actId="1076"/>
          <ac:spMkLst>
            <pc:docMk/>
            <pc:sldMk cId="3022423732" sldId="1644"/>
            <ac:spMk id="15" creationId="{DDC209C3-B923-3448-BDEA-D5A85AAB1F2A}"/>
          </ac:spMkLst>
        </pc:spChg>
        <pc:spChg chg="add mod">
          <ac:chgData name="paul meaney" userId="8f3b41ac-413d-46e0-bc97-8181c95bcdc2" providerId="ADAL" clId="{7D2D018D-6E7D-4781-BED7-F7A5B51F14BD}" dt="2024-05-30T11:58:12.341" v="16429" actId="1076"/>
          <ac:spMkLst>
            <pc:docMk/>
            <pc:sldMk cId="3022423732" sldId="1644"/>
            <ac:spMk id="16" creationId="{05402177-EDC1-D9A0-8254-658B0B0E0696}"/>
          </ac:spMkLst>
        </pc:spChg>
        <pc:spChg chg="add mod">
          <ac:chgData name="paul meaney" userId="8f3b41ac-413d-46e0-bc97-8181c95bcdc2" providerId="ADAL" clId="{7D2D018D-6E7D-4781-BED7-F7A5B51F14BD}" dt="2024-05-30T11:58:26.431" v="16449" actId="20577"/>
          <ac:spMkLst>
            <pc:docMk/>
            <pc:sldMk cId="3022423732" sldId="1644"/>
            <ac:spMk id="17" creationId="{7EB2CEC8-7FF5-941D-0591-27276CE3F41C}"/>
          </ac:spMkLst>
        </pc:spChg>
        <pc:spChg chg="mod">
          <ac:chgData name="paul meaney" userId="8f3b41ac-413d-46e0-bc97-8181c95bcdc2" providerId="ADAL" clId="{7D2D018D-6E7D-4781-BED7-F7A5B51F14BD}" dt="2024-05-30T11:56:07.728" v="16361" actId="20577"/>
          <ac:spMkLst>
            <pc:docMk/>
            <pc:sldMk cId="3022423732" sldId="1644"/>
            <ac:spMk id="19" creationId="{62C9A9E6-4F9A-639B-EA0C-FB53B2A294DC}"/>
          </ac:spMkLst>
        </pc:spChg>
        <pc:spChg chg="add mod">
          <ac:chgData name="paul meaney" userId="8f3b41ac-413d-46e0-bc97-8181c95bcdc2" providerId="ADAL" clId="{7D2D018D-6E7D-4781-BED7-F7A5B51F14BD}" dt="2024-05-30T11:58:39.408" v="16458" actId="20577"/>
          <ac:spMkLst>
            <pc:docMk/>
            <pc:sldMk cId="3022423732" sldId="1644"/>
            <ac:spMk id="21" creationId="{02F33429-B07D-321A-9E1A-A0B3F53A7DC4}"/>
          </ac:spMkLst>
        </pc:spChg>
        <pc:spChg chg="add mod">
          <ac:chgData name="paul meaney" userId="8f3b41ac-413d-46e0-bc97-8181c95bcdc2" providerId="ADAL" clId="{7D2D018D-6E7D-4781-BED7-F7A5B51F14BD}" dt="2024-05-30T11:58:51.984" v="16467" actId="20577"/>
          <ac:spMkLst>
            <pc:docMk/>
            <pc:sldMk cId="3022423732" sldId="1644"/>
            <ac:spMk id="22" creationId="{8C97CE30-3FB4-1B45-4ADB-FE8161BDE6DD}"/>
          </ac:spMkLst>
        </pc:spChg>
        <pc:spChg chg="mod">
          <ac:chgData name="paul meaney" userId="8f3b41ac-413d-46e0-bc97-8181c95bcdc2" providerId="ADAL" clId="{7D2D018D-6E7D-4781-BED7-F7A5B51F14BD}" dt="2024-05-30T11:59:02.271" v="16471" actId="20577"/>
          <ac:spMkLst>
            <pc:docMk/>
            <pc:sldMk cId="3022423732" sldId="1644"/>
            <ac:spMk id="29" creationId="{83C5AA25-1ED1-C4F4-9E1F-268D8DEDB95E}"/>
          </ac:spMkLst>
        </pc:spChg>
        <pc:grpChg chg="mod">
          <ac:chgData name="paul meaney" userId="8f3b41ac-413d-46e0-bc97-8181c95bcdc2" providerId="ADAL" clId="{7D2D018D-6E7D-4781-BED7-F7A5B51F14BD}" dt="2024-05-30T11:56:52.729" v="16410" actId="14100"/>
          <ac:grpSpMkLst>
            <pc:docMk/>
            <pc:sldMk cId="3022423732" sldId="1644"/>
            <ac:grpSpMk id="7" creationId="{4C89F468-E70C-8F38-B302-E1355F77F27B}"/>
          </ac:grpSpMkLst>
        </pc:grpChg>
        <pc:picChg chg="del mod">
          <ac:chgData name="paul meaney" userId="8f3b41ac-413d-46e0-bc97-8181c95bcdc2" providerId="ADAL" clId="{7D2D018D-6E7D-4781-BED7-F7A5B51F14BD}" dt="2024-05-30T11:56:18.055" v="16363" actId="478"/>
          <ac:picMkLst>
            <pc:docMk/>
            <pc:sldMk cId="3022423732" sldId="1644"/>
            <ac:picMk id="6" creationId="{21A47E6B-3DC1-B88D-0AB6-1E94F340B324}"/>
          </ac:picMkLst>
        </pc:picChg>
      </pc:sldChg>
      <pc:sldChg chg="modSp new del mod">
        <pc:chgData name="paul meaney" userId="8f3b41ac-413d-46e0-bc97-8181c95bcdc2" providerId="ADAL" clId="{7D2D018D-6E7D-4781-BED7-F7A5B51F14BD}" dt="2024-05-30T11:49:46.112" v="15823" actId="47"/>
        <pc:sldMkLst>
          <pc:docMk/>
          <pc:sldMk cId="3440027329" sldId="1644"/>
        </pc:sldMkLst>
        <pc:spChg chg="mod">
          <ac:chgData name="paul meaney" userId="8f3b41ac-413d-46e0-bc97-8181c95bcdc2" providerId="ADAL" clId="{7D2D018D-6E7D-4781-BED7-F7A5B51F14BD}" dt="2024-05-30T11:46:01.200" v="15435" actId="20577"/>
          <ac:spMkLst>
            <pc:docMk/>
            <pc:sldMk cId="3440027329" sldId="1644"/>
            <ac:spMk id="2" creationId="{35174857-7BCA-BC67-9DDB-B46B27BDFFD7}"/>
          </ac:spMkLst>
        </pc:spChg>
      </pc:sldChg>
      <pc:sldChg chg="addSp delSp modSp new mod setBg">
        <pc:chgData name="paul meaney" userId="8f3b41ac-413d-46e0-bc97-8181c95bcdc2" providerId="ADAL" clId="{7D2D018D-6E7D-4781-BED7-F7A5B51F14BD}" dt="2024-05-30T15:11:25.602" v="17498" actId="114"/>
        <pc:sldMkLst>
          <pc:docMk/>
          <pc:sldMk cId="3048696279" sldId="1645"/>
        </pc:sldMkLst>
        <pc:spChg chg="mod">
          <ac:chgData name="paul meaney" userId="8f3b41ac-413d-46e0-bc97-8181c95bcdc2" providerId="ADAL" clId="{7D2D018D-6E7D-4781-BED7-F7A5B51F14BD}" dt="2024-05-30T11:55:45.174" v="16330" actId="26606"/>
          <ac:spMkLst>
            <pc:docMk/>
            <pc:sldMk cId="3048696279" sldId="1645"/>
            <ac:spMk id="2" creationId="{7E83E6FC-6828-532C-B06F-64341BD53535}"/>
          </ac:spMkLst>
        </pc:spChg>
        <pc:spChg chg="del mod">
          <ac:chgData name="paul meaney" userId="8f3b41ac-413d-46e0-bc97-8181c95bcdc2" providerId="ADAL" clId="{7D2D018D-6E7D-4781-BED7-F7A5B51F14BD}" dt="2024-05-30T11:55:42.278" v="16329" actId="26606"/>
          <ac:spMkLst>
            <pc:docMk/>
            <pc:sldMk cId="3048696279" sldId="1645"/>
            <ac:spMk id="3" creationId="{50D8FB82-CDAB-6832-D856-09CEA79FAFB7}"/>
          </ac:spMkLst>
        </pc:spChg>
        <pc:spChg chg="mod">
          <ac:chgData name="paul meaney" userId="8f3b41ac-413d-46e0-bc97-8181c95bcdc2" providerId="ADAL" clId="{7D2D018D-6E7D-4781-BED7-F7A5B51F14BD}" dt="2024-05-30T11:55:45.174" v="16330" actId="26606"/>
          <ac:spMkLst>
            <pc:docMk/>
            <pc:sldMk cId="3048696279" sldId="1645"/>
            <ac:spMk id="4" creationId="{37663FEC-CC24-60D1-9728-66ABBC06C771}"/>
          </ac:spMkLst>
        </pc:spChg>
        <pc:spChg chg="add del">
          <ac:chgData name="paul meaney" userId="8f3b41ac-413d-46e0-bc97-8181c95bcdc2" providerId="ADAL" clId="{7D2D018D-6E7D-4781-BED7-F7A5B51F14BD}" dt="2024-05-30T11:55:45.174" v="16330" actId="26606"/>
          <ac:spMkLst>
            <pc:docMk/>
            <pc:sldMk cId="3048696279" sldId="1645"/>
            <ac:spMk id="10" creationId="{FB5993E2-C02B-4335-ABA5-D8EC465551E3}"/>
          </ac:spMkLst>
        </pc:spChg>
        <pc:spChg chg="add del">
          <ac:chgData name="paul meaney" userId="8f3b41ac-413d-46e0-bc97-8181c95bcdc2" providerId="ADAL" clId="{7D2D018D-6E7D-4781-BED7-F7A5B51F14BD}" dt="2024-05-30T11:55:45.174" v="16330" actId="26606"/>
          <ac:spMkLst>
            <pc:docMk/>
            <pc:sldMk cId="3048696279" sldId="1645"/>
            <ac:spMk id="12" creationId="{C0B801A2-5622-4BE8-9AD2-C337A2CD0022}"/>
          </ac:spMkLst>
        </pc:spChg>
        <pc:spChg chg="add del">
          <ac:chgData name="paul meaney" userId="8f3b41ac-413d-46e0-bc97-8181c95bcdc2" providerId="ADAL" clId="{7D2D018D-6E7D-4781-BED7-F7A5B51F14BD}" dt="2024-05-30T11:55:45.174" v="16330" actId="26606"/>
          <ac:spMkLst>
            <pc:docMk/>
            <pc:sldMk cId="3048696279" sldId="1645"/>
            <ac:spMk id="14" creationId="{B7AF614F-5BC3-4086-99F5-B87C5847A071}"/>
          </ac:spMkLst>
        </pc:spChg>
        <pc:graphicFrameChg chg="add mod modGraphic">
          <ac:chgData name="paul meaney" userId="8f3b41ac-413d-46e0-bc97-8181c95bcdc2" providerId="ADAL" clId="{7D2D018D-6E7D-4781-BED7-F7A5B51F14BD}" dt="2024-05-30T15:11:25.602" v="17498" actId="114"/>
          <ac:graphicFrameMkLst>
            <pc:docMk/>
            <pc:sldMk cId="3048696279" sldId="1645"/>
            <ac:graphicFrameMk id="6" creationId="{D145B0F7-400E-4785-ADEB-E9E9B5A5195D}"/>
          </ac:graphicFrameMkLst>
        </pc:graphicFrameChg>
      </pc:sldChg>
      <pc:sldChg chg="addSp delSp modSp new mod setBg">
        <pc:chgData name="paul meaney" userId="8f3b41ac-413d-46e0-bc97-8181c95bcdc2" providerId="ADAL" clId="{7D2D018D-6E7D-4781-BED7-F7A5B51F14BD}" dt="2024-05-30T12:03:53.955" v="16957" actId="114"/>
        <pc:sldMkLst>
          <pc:docMk/>
          <pc:sldMk cId="1714285372" sldId="1646"/>
        </pc:sldMkLst>
        <pc:spChg chg="mod">
          <ac:chgData name="paul meaney" userId="8f3b41ac-413d-46e0-bc97-8181c95bcdc2" providerId="ADAL" clId="{7D2D018D-6E7D-4781-BED7-F7A5B51F14BD}" dt="2024-05-30T12:03:24.751" v="16918" actId="26606"/>
          <ac:spMkLst>
            <pc:docMk/>
            <pc:sldMk cId="1714285372" sldId="1646"/>
            <ac:spMk id="2" creationId="{E62F8CBA-B7E2-86FE-92E7-FC90DD7603F0}"/>
          </ac:spMkLst>
        </pc:spChg>
        <pc:spChg chg="del mod">
          <ac:chgData name="paul meaney" userId="8f3b41ac-413d-46e0-bc97-8181c95bcdc2" providerId="ADAL" clId="{7D2D018D-6E7D-4781-BED7-F7A5B51F14BD}" dt="2024-05-30T12:02:25.311" v="16915" actId="26606"/>
          <ac:spMkLst>
            <pc:docMk/>
            <pc:sldMk cId="1714285372" sldId="1646"/>
            <ac:spMk id="3" creationId="{E4C71317-CF12-C918-7802-358EE8880EED}"/>
          </ac:spMkLst>
        </pc:spChg>
        <pc:spChg chg="mod">
          <ac:chgData name="paul meaney" userId="8f3b41ac-413d-46e0-bc97-8181c95bcdc2" providerId="ADAL" clId="{7D2D018D-6E7D-4781-BED7-F7A5B51F14BD}" dt="2024-05-30T12:03:24.751" v="16918" actId="26606"/>
          <ac:spMkLst>
            <pc:docMk/>
            <pc:sldMk cId="1714285372" sldId="1646"/>
            <ac:spMk id="4" creationId="{D5510070-5DCF-25A9-3E47-E8723AF5AE5C}"/>
          </ac:spMkLst>
        </pc:spChg>
        <pc:spChg chg="add del">
          <ac:chgData name="paul meaney" userId="8f3b41ac-413d-46e0-bc97-8181c95bcdc2" providerId="ADAL" clId="{7D2D018D-6E7D-4781-BED7-F7A5B51F14BD}" dt="2024-05-30T12:03:22.235" v="16917" actId="26606"/>
          <ac:spMkLst>
            <pc:docMk/>
            <pc:sldMk cId="1714285372" sldId="1646"/>
            <ac:spMk id="11" creationId="{FB5993E2-C02B-4335-ABA5-D8EC465551E3}"/>
          </ac:spMkLst>
        </pc:spChg>
        <pc:spChg chg="add del">
          <ac:chgData name="paul meaney" userId="8f3b41ac-413d-46e0-bc97-8181c95bcdc2" providerId="ADAL" clId="{7D2D018D-6E7D-4781-BED7-F7A5B51F14BD}" dt="2024-05-30T12:03:22.235" v="16917" actId="26606"/>
          <ac:spMkLst>
            <pc:docMk/>
            <pc:sldMk cId="1714285372" sldId="1646"/>
            <ac:spMk id="13" creationId="{C0B801A2-5622-4BE8-9AD2-C337A2CD0022}"/>
          </ac:spMkLst>
        </pc:spChg>
        <pc:spChg chg="add del">
          <ac:chgData name="paul meaney" userId="8f3b41ac-413d-46e0-bc97-8181c95bcdc2" providerId="ADAL" clId="{7D2D018D-6E7D-4781-BED7-F7A5B51F14BD}" dt="2024-05-30T12:03:22.235" v="16917" actId="26606"/>
          <ac:spMkLst>
            <pc:docMk/>
            <pc:sldMk cId="1714285372" sldId="1646"/>
            <ac:spMk id="15" creationId="{B7AF614F-5BC3-4086-99F5-B87C5847A071}"/>
          </ac:spMkLst>
        </pc:spChg>
        <pc:spChg chg="add del">
          <ac:chgData name="paul meaney" userId="8f3b41ac-413d-46e0-bc97-8181c95bcdc2" providerId="ADAL" clId="{7D2D018D-6E7D-4781-BED7-F7A5B51F14BD}" dt="2024-05-30T12:03:24.751" v="16918" actId="26606"/>
          <ac:spMkLst>
            <pc:docMk/>
            <pc:sldMk cId="1714285372" sldId="1646"/>
            <ac:spMk id="20" creationId="{FB5993E2-C02B-4335-ABA5-D8EC465551E3}"/>
          </ac:spMkLst>
        </pc:spChg>
        <pc:spChg chg="add del">
          <ac:chgData name="paul meaney" userId="8f3b41ac-413d-46e0-bc97-8181c95bcdc2" providerId="ADAL" clId="{7D2D018D-6E7D-4781-BED7-F7A5B51F14BD}" dt="2024-05-30T12:03:24.751" v="16918" actId="26606"/>
          <ac:spMkLst>
            <pc:docMk/>
            <pc:sldMk cId="1714285372" sldId="1646"/>
            <ac:spMk id="22" creationId="{C0B801A2-5622-4BE8-9AD2-C337A2CD0022}"/>
          </ac:spMkLst>
        </pc:spChg>
        <pc:spChg chg="add del">
          <ac:chgData name="paul meaney" userId="8f3b41ac-413d-46e0-bc97-8181c95bcdc2" providerId="ADAL" clId="{7D2D018D-6E7D-4781-BED7-F7A5B51F14BD}" dt="2024-05-30T12:03:24.751" v="16918" actId="26606"/>
          <ac:spMkLst>
            <pc:docMk/>
            <pc:sldMk cId="1714285372" sldId="1646"/>
            <ac:spMk id="24" creationId="{B7AF614F-5BC3-4086-99F5-B87C5847A071}"/>
          </ac:spMkLst>
        </pc:spChg>
        <pc:graphicFrameChg chg="add mod modGraphic">
          <ac:chgData name="paul meaney" userId="8f3b41ac-413d-46e0-bc97-8181c95bcdc2" providerId="ADAL" clId="{7D2D018D-6E7D-4781-BED7-F7A5B51F14BD}" dt="2024-05-30T12:03:53.955" v="16957" actId="114"/>
          <ac:graphicFrameMkLst>
            <pc:docMk/>
            <pc:sldMk cId="1714285372" sldId="1646"/>
            <ac:graphicFrameMk id="6" creationId="{7767F8E8-F280-2B79-4F62-2194C6AE4E5B}"/>
          </ac:graphicFrameMkLst>
        </pc:graphicFrameChg>
      </pc:sldChg>
      <pc:sldChg chg="addSp modSp add mod">
        <pc:chgData name="paul meaney" userId="8f3b41ac-413d-46e0-bc97-8181c95bcdc2" providerId="ADAL" clId="{7D2D018D-6E7D-4781-BED7-F7A5B51F14BD}" dt="2024-05-30T12:12:29.583" v="17209" actId="20577"/>
        <pc:sldMkLst>
          <pc:docMk/>
          <pc:sldMk cId="4062736449" sldId="1647"/>
        </pc:sldMkLst>
        <pc:spChg chg="mod">
          <ac:chgData name="paul meaney" userId="8f3b41ac-413d-46e0-bc97-8181c95bcdc2" providerId="ADAL" clId="{7D2D018D-6E7D-4781-BED7-F7A5B51F14BD}" dt="2024-05-30T12:05:32.679" v="16964" actId="20577"/>
          <ac:spMkLst>
            <pc:docMk/>
            <pc:sldMk cId="4062736449" sldId="1647"/>
            <ac:spMk id="2" creationId="{D76BDE2B-23BE-C406-E8D0-8490F8C0A9F5}"/>
          </ac:spMkLst>
        </pc:spChg>
        <pc:spChg chg="mod">
          <ac:chgData name="paul meaney" userId="8f3b41ac-413d-46e0-bc97-8181c95bcdc2" providerId="ADAL" clId="{7D2D018D-6E7D-4781-BED7-F7A5B51F14BD}" dt="2024-05-30T12:11:48.103" v="17115" actId="20577"/>
          <ac:spMkLst>
            <pc:docMk/>
            <pc:sldMk cId="4062736449" sldId="1647"/>
            <ac:spMk id="3" creationId="{8065F077-83F6-C0B0-7F96-35814244C074}"/>
          </ac:spMkLst>
        </pc:spChg>
        <pc:spChg chg="mod">
          <ac:chgData name="paul meaney" userId="8f3b41ac-413d-46e0-bc97-8181c95bcdc2" providerId="ADAL" clId="{7D2D018D-6E7D-4781-BED7-F7A5B51F14BD}" dt="2024-05-30T12:11:25.694" v="17100" actId="208"/>
          <ac:spMkLst>
            <pc:docMk/>
            <pc:sldMk cId="4062736449" sldId="1647"/>
            <ac:spMk id="5" creationId="{105FA399-B228-808F-1A18-BC62D90D4543}"/>
          </ac:spMkLst>
        </pc:spChg>
        <pc:spChg chg="mod">
          <ac:chgData name="paul meaney" userId="8f3b41ac-413d-46e0-bc97-8181c95bcdc2" providerId="ADAL" clId="{7D2D018D-6E7D-4781-BED7-F7A5B51F14BD}" dt="2024-05-30T12:06:57.240" v="16993" actId="1076"/>
          <ac:spMkLst>
            <pc:docMk/>
            <pc:sldMk cId="4062736449" sldId="1647"/>
            <ac:spMk id="9" creationId="{27C34D3F-9666-7599-E816-9045B5623FC3}"/>
          </ac:spMkLst>
        </pc:spChg>
        <pc:spChg chg="mod">
          <ac:chgData name="paul meaney" userId="8f3b41ac-413d-46e0-bc97-8181c95bcdc2" providerId="ADAL" clId="{7D2D018D-6E7D-4781-BED7-F7A5B51F14BD}" dt="2024-05-30T12:06:52.725" v="16991" actId="14100"/>
          <ac:spMkLst>
            <pc:docMk/>
            <pc:sldMk cId="4062736449" sldId="1647"/>
            <ac:spMk id="11" creationId="{714BD53F-CAAB-EB86-30D4-270D9F801801}"/>
          </ac:spMkLst>
        </pc:spChg>
        <pc:spChg chg="mod">
          <ac:chgData name="paul meaney" userId="8f3b41ac-413d-46e0-bc97-8181c95bcdc2" providerId="ADAL" clId="{7D2D018D-6E7D-4781-BED7-F7A5B51F14BD}" dt="2024-05-30T12:06:45.820" v="16988" actId="14100"/>
          <ac:spMkLst>
            <pc:docMk/>
            <pc:sldMk cId="4062736449" sldId="1647"/>
            <ac:spMk id="13" creationId="{76855EEA-4FD8-DBCC-C546-FD92DC6CCA33}"/>
          </ac:spMkLst>
        </pc:spChg>
        <pc:spChg chg="mod">
          <ac:chgData name="paul meaney" userId="8f3b41ac-413d-46e0-bc97-8181c95bcdc2" providerId="ADAL" clId="{7D2D018D-6E7D-4781-BED7-F7A5B51F14BD}" dt="2024-05-30T12:05:52.713" v="16967" actId="1076"/>
          <ac:spMkLst>
            <pc:docMk/>
            <pc:sldMk cId="4062736449" sldId="1647"/>
            <ac:spMk id="14" creationId="{901FA361-C4AB-95D8-7159-A21930613067}"/>
          </ac:spMkLst>
        </pc:spChg>
        <pc:spChg chg="mod">
          <ac:chgData name="paul meaney" userId="8f3b41ac-413d-46e0-bc97-8181c95bcdc2" providerId="ADAL" clId="{7D2D018D-6E7D-4781-BED7-F7A5B51F14BD}" dt="2024-05-30T12:06:55.165" v="16992" actId="1076"/>
          <ac:spMkLst>
            <pc:docMk/>
            <pc:sldMk cId="4062736449" sldId="1647"/>
            <ac:spMk id="15" creationId="{DDC209C3-B923-3448-BDEA-D5A85AAB1F2A}"/>
          </ac:spMkLst>
        </pc:spChg>
        <pc:spChg chg="add mod">
          <ac:chgData name="paul meaney" userId="8f3b41ac-413d-46e0-bc97-8181c95bcdc2" providerId="ADAL" clId="{7D2D018D-6E7D-4781-BED7-F7A5B51F14BD}" dt="2024-05-30T12:07:17.962" v="17013" actId="14100"/>
          <ac:spMkLst>
            <pc:docMk/>
            <pc:sldMk cId="4062736449" sldId="1647"/>
            <ac:spMk id="16" creationId="{8F1BD012-ECD4-6A2E-7827-44A3329E9EF8}"/>
          </ac:spMkLst>
        </pc:spChg>
        <pc:spChg chg="add mod">
          <ac:chgData name="paul meaney" userId="8f3b41ac-413d-46e0-bc97-8181c95bcdc2" providerId="ADAL" clId="{7D2D018D-6E7D-4781-BED7-F7A5B51F14BD}" dt="2024-05-30T12:07:15.771" v="17012" actId="14100"/>
          <ac:spMkLst>
            <pc:docMk/>
            <pc:sldMk cId="4062736449" sldId="1647"/>
            <ac:spMk id="17" creationId="{10F7D078-9E07-1CD2-B115-C02003FACEEF}"/>
          </ac:spMkLst>
        </pc:spChg>
        <pc:spChg chg="add mod">
          <ac:chgData name="paul meaney" userId="8f3b41ac-413d-46e0-bc97-8181c95bcdc2" providerId="ADAL" clId="{7D2D018D-6E7D-4781-BED7-F7A5B51F14BD}" dt="2024-05-30T12:09:48.975" v="17059" actId="14100"/>
          <ac:spMkLst>
            <pc:docMk/>
            <pc:sldMk cId="4062736449" sldId="1647"/>
            <ac:spMk id="21" creationId="{DEBD236B-193B-CD34-3F3D-C8E46F665A40}"/>
          </ac:spMkLst>
        </pc:spChg>
        <pc:spChg chg="add mod">
          <ac:chgData name="paul meaney" userId="8f3b41ac-413d-46e0-bc97-8181c95bcdc2" providerId="ADAL" clId="{7D2D018D-6E7D-4781-BED7-F7A5B51F14BD}" dt="2024-05-30T12:09:53.063" v="17061" actId="14100"/>
          <ac:spMkLst>
            <pc:docMk/>
            <pc:sldMk cId="4062736449" sldId="1647"/>
            <ac:spMk id="22" creationId="{45696773-ED7A-F6BE-2AD6-37D330FBA5B9}"/>
          </ac:spMkLst>
        </pc:spChg>
        <pc:spChg chg="add mod">
          <ac:chgData name="paul meaney" userId="8f3b41ac-413d-46e0-bc97-8181c95bcdc2" providerId="ADAL" clId="{7D2D018D-6E7D-4781-BED7-F7A5B51F14BD}" dt="2024-05-30T12:09:59.537" v="17064" actId="1076"/>
          <ac:spMkLst>
            <pc:docMk/>
            <pc:sldMk cId="4062736449" sldId="1647"/>
            <ac:spMk id="23" creationId="{965345A6-F79B-E46C-B115-FD44CA6B2BAD}"/>
          </ac:spMkLst>
        </pc:spChg>
        <pc:spChg chg="add mod">
          <ac:chgData name="paul meaney" userId="8f3b41ac-413d-46e0-bc97-8181c95bcdc2" providerId="ADAL" clId="{7D2D018D-6E7D-4781-BED7-F7A5B51F14BD}" dt="2024-05-30T12:10:25.956" v="17086" actId="1076"/>
          <ac:spMkLst>
            <pc:docMk/>
            <pc:sldMk cId="4062736449" sldId="1647"/>
            <ac:spMk id="24" creationId="{C8A93D78-0943-2932-A8B9-22BA0039CF12}"/>
          </ac:spMkLst>
        </pc:spChg>
        <pc:spChg chg="add mod">
          <ac:chgData name="paul meaney" userId="8f3b41ac-413d-46e0-bc97-8181c95bcdc2" providerId="ADAL" clId="{7D2D018D-6E7D-4781-BED7-F7A5B51F14BD}" dt="2024-05-30T12:11:04.723" v="17098" actId="207"/>
          <ac:spMkLst>
            <pc:docMk/>
            <pc:sldMk cId="4062736449" sldId="1647"/>
            <ac:spMk id="25" creationId="{D32EF7F0-9D91-4329-FC43-924A5E3EC652}"/>
          </ac:spMkLst>
        </pc:spChg>
        <pc:spChg chg="add mod">
          <ac:chgData name="paul meaney" userId="8f3b41ac-413d-46e0-bc97-8181c95bcdc2" providerId="ADAL" clId="{7D2D018D-6E7D-4781-BED7-F7A5B51F14BD}" dt="2024-05-30T12:10:57.939" v="17095" actId="207"/>
          <ac:spMkLst>
            <pc:docMk/>
            <pc:sldMk cId="4062736449" sldId="1647"/>
            <ac:spMk id="26" creationId="{4B3A0079-BAD4-CC38-9281-1DA9408C8D9E}"/>
          </ac:spMkLst>
        </pc:spChg>
        <pc:spChg chg="mod">
          <ac:chgData name="paul meaney" userId="8f3b41ac-413d-46e0-bc97-8181c95bcdc2" providerId="ADAL" clId="{7D2D018D-6E7D-4781-BED7-F7A5B51F14BD}" dt="2024-05-30T12:11:25.694" v="17100" actId="208"/>
          <ac:spMkLst>
            <pc:docMk/>
            <pc:sldMk cId="4062736449" sldId="1647"/>
            <ac:spMk id="27" creationId="{670D1E11-D74D-1036-341C-DCE46DE4DC1E}"/>
          </ac:spMkLst>
        </pc:spChg>
        <pc:spChg chg="mod">
          <ac:chgData name="paul meaney" userId="8f3b41ac-413d-46e0-bc97-8181c95bcdc2" providerId="ADAL" clId="{7D2D018D-6E7D-4781-BED7-F7A5B51F14BD}" dt="2024-05-30T12:07:31.345" v="17015" actId="1076"/>
          <ac:spMkLst>
            <pc:docMk/>
            <pc:sldMk cId="4062736449" sldId="1647"/>
            <ac:spMk id="28" creationId="{CFF13BDE-BF68-46C8-0E91-B841404EAA27}"/>
          </ac:spMkLst>
        </pc:spChg>
        <pc:spChg chg="mod">
          <ac:chgData name="paul meaney" userId="8f3b41ac-413d-46e0-bc97-8181c95bcdc2" providerId="ADAL" clId="{7D2D018D-6E7D-4781-BED7-F7A5B51F14BD}" dt="2024-05-30T12:12:29.583" v="17209" actId="20577"/>
          <ac:spMkLst>
            <pc:docMk/>
            <pc:sldMk cId="4062736449" sldId="1647"/>
            <ac:spMk id="29" creationId="{83C5AA25-1ED1-C4F4-9E1F-268D8DEDB95E}"/>
          </ac:spMkLst>
        </pc:spChg>
        <pc:spChg chg="add mod">
          <ac:chgData name="paul meaney" userId="8f3b41ac-413d-46e0-bc97-8181c95bcdc2" providerId="ADAL" clId="{7D2D018D-6E7D-4781-BED7-F7A5B51F14BD}" dt="2024-05-30T12:11:43.776" v="17105" actId="14100"/>
          <ac:spMkLst>
            <pc:docMk/>
            <pc:sldMk cId="4062736449" sldId="1647"/>
            <ac:spMk id="30" creationId="{A55FC19C-8854-E0CA-A3E9-0763572974CA}"/>
          </ac:spMkLst>
        </pc:spChg>
        <pc:grpChg chg="mod">
          <ac:chgData name="paul meaney" userId="8f3b41ac-413d-46e0-bc97-8181c95bcdc2" providerId="ADAL" clId="{7D2D018D-6E7D-4781-BED7-F7A5B51F14BD}" dt="2024-05-30T12:12:15.090" v="17184" actId="1076"/>
          <ac:grpSpMkLst>
            <pc:docMk/>
            <pc:sldMk cId="4062736449" sldId="1647"/>
            <ac:grpSpMk id="7" creationId="{4C89F468-E70C-8F38-B302-E1355F77F27B}"/>
          </ac:grpSpMkLst>
        </pc:grpChg>
        <pc:grpChg chg="mod">
          <ac:chgData name="paul meaney" userId="8f3b41ac-413d-46e0-bc97-8181c95bcdc2" providerId="ADAL" clId="{7D2D018D-6E7D-4781-BED7-F7A5B51F14BD}" dt="2024-05-30T12:05:56.513" v="16968" actId="1076"/>
          <ac:grpSpMkLst>
            <pc:docMk/>
            <pc:sldMk cId="4062736449" sldId="1647"/>
            <ac:grpSpMk id="18" creationId="{4A14F370-C9EB-1477-A3E9-9F0A85082EA6}"/>
          </ac:grpSpMkLst>
        </pc:grpChg>
        <pc:picChg chg="mod">
          <ac:chgData name="paul meaney" userId="8f3b41ac-413d-46e0-bc97-8181c95bcdc2" providerId="ADAL" clId="{7D2D018D-6E7D-4781-BED7-F7A5B51F14BD}" dt="2024-05-30T12:06:38.033" v="16979" actId="14100"/>
          <ac:picMkLst>
            <pc:docMk/>
            <pc:sldMk cId="4062736449" sldId="1647"/>
            <ac:picMk id="6" creationId="{21A47E6B-3DC1-B88D-0AB6-1E94F340B324}"/>
          </ac:picMkLst>
        </pc:picChg>
        <pc:picChg chg="mod">
          <ac:chgData name="paul meaney" userId="8f3b41ac-413d-46e0-bc97-8181c95bcdc2" providerId="ADAL" clId="{7D2D018D-6E7D-4781-BED7-F7A5B51F14BD}" dt="2024-05-30T12:05:52.713" v="16967" actId="1076"/>
          <ac:picMkLst>
            <pc:docMk/>
            <pc:sldMk cId="4062736449" sldId="1647"/>
            <ac:picMk id="8" creationId="{6DFDACE5-66A1-55CD-D5F4-BCA42C6802C4}"/>
          </ac:picMkLst>
        </pc:picChg>
      </pc:sldChg>
      <pc:sldChg chg="add del">
        <pc:chgData name="paul meaney" userId="8f3b41ac-413d-46e0-bc97-8181c95bcdc2" providerId="ADAL" clId="{7D2D018D-6E7D-4781-BED7-F7A5B51F14BD}" dt="2024-05-30T12:06:20.954" v="16975"/>
        <pc:sldMkLst>
          <pc:docMk/>
          <pc:sldMk cId="1662070487" sldId="1648"/>
        </pc:sldMkLst>
      </pc:sldChg>
      <pc:sldChg chg="add">
        <pc:chgData name="paul meaney" userId="8f3b41ac-413d-46e0-bc97-8181c95bcdc2" providerId="ADAL" clId="{7D2D018D-6E7D-4781-BED7-F7A5B51F14BD}" dt="2024-05-31T11:34:57.901" v="17935"/>
        <pc:sldMkLst>
          <pc:docMk/>
          <pc:sldMk cId="2134238899" sldId="1656"/>
        </pc:sldMkLst>
      </pc:sldChg>
      <pc:sldChg chg="add">
        <pc:chgData name="paul meaney" userId="8f3b41ac-413d-46e0-bc97-8181c95bcdc2" providerId="ADAL" clId="{7D2D018D-6E7D-4781-BED7-F7A5B51F14BD}" dt="2024-05-31T11:34:57.901" v="17935"/>
        <pc:sldMkLst>
          <pc:docMk/>
          <pc:sldMk cId="2306330646" sldId="1657"/>
        </pc:sldMkLst>
      </pc:sldChg>
      <pc:sldChg chg="add">
        <pc:chgData name="paul meaney" userId="8f3b41ac-413d-46e0-bc97-8181c95bcdc2" providerId="ADAL" clId="{7D2D018D-6E7D-4781-BED7-F7A5B51F14BD}" dt="2024-05-31T11:34:57.901" v="17935"/>
        <pc:sldMkLst>
          <pc:docMk/>
          <pc:sldMk cId="3478904567" sldId="1659"/>
        </pc:sldMkLst>
      </pc:sldChg>
      <pc:sldChg chg="add">
        <pc:chgData name="paul meaney" userId="8f3b41ac-413d-46e0-bc97-8181c95bcdc2" providerId="ADAL" clId="{7D2D018D-6E7D-4781-BED7-F7A5B51F14BD}" dt="2024-05-31T11:34:57.901" v="17935"/>
        <pc:sldMkLst>
          <pc:docMk/>
          <pc:sldMk cId="2514706418" sldId="1660"/>
        </pc:sldMkLst>
      </pc:sldChg>
      <pc:sldChg chg="add">
        <pc:chgData name="paul meaney" userId="8f3b41ac-413d-46e0-bc97-8181c95bcdc2" providerId="ADAL" clId="{7D2D018D-6E7D-4781-BED7-F7A5B51F14BD}" dt="2024-05-31T11:34:57.901" v="17935"/>
        <pc:sldMkLst>
          <pc:docMk/>
          <pc:sldMk cId="1040863258" sldId="1661"/>
        </pc:sldMkLst>
      </pc:sldChg>
      <pc:sldChg chg="add">
        <pc:chgData name="paul meaney" userId="8f3b41ac-413d-46e0-bc97-8181c95bcdc2" providerId="ADAL" clId="{7D2D018D-6E7D-4781-BED7-F7A5B51F14BD}" dt="2024-05-31T11:34:57.901" v="17935"/>
        <pc:sldMkLst>
          <pc:docMk/>
          <pc:sldMk cId="1287933024" sldId="1662"/>
        </pc:sldMkLst>
      </pc:sldChg>
      <pc:sldChg chg="add">
        <pc:chgData name="paul meaney" userId="8f3b41ac-413d-46e0-bc97-8181c95bcdc2" providerId="ADAL" clId="{7D2D018D-6E7D-4781-BED7-F7A5B51F14BD}" dt="2024-05-31T11:34:57.901" v="17935"/>
        <pc:sldMkLst>
          <pc:docMk/>
          <pc:sldMk cId="1506807361" sldId="1663"/>
        </pc:sldMkLst>
      </pc:sldChg>
      <pc:sldChg chg="add">
        <pc:chgData name="paul meaney" userId="8f3b41ac-413d-46e0-bc97-8181c95bcdc2" providerId="ADAL" clId="{7D2D018D-6E7D-4781-BED7-F7A5B51F14BD}" dt="2024-05-31T11:34:57.901" v="17935"/>
        <pc:sldMkLst>
          <pc:docMk/>
          <pc:sldMk cId="3852403214" sldId="1664"/>
        </pc:sldMkLst>
      </pc:sldChg>
      <pc:sldChg chg="addSp delSp modSp add mod setBg addAnim delDesignElem">
        <pc:chgData name="paul meaney" userId="8f3b41ac-413d-46e0-bc97-8181c95bcdc2" providerId="ADAL" clId="{7D2D018D-6E7D-4781-BED7-F7A5B51F14BD}" dt="2024-05-31T11:35:03.554" v="17938"/>
        <pc:sldMkLst>
          <pc:docMk/>
          <pc:sldMk cId="304596702" sldId="1666"/>
        </pc:sldMkLst>
        <pc:spChg chg="mod">
          <ac:chgData name="paul meaney" userId="8f3b41ac-413d-46e0-bc97-8181c95bcdc2" providerId="ADAL" clId="{7D2D018D-6E7D-4781-BED7-F7A5B51F14BD}" dt="2024-05-31T11:35:03.552" v="17936" actId="26606"/>
          <ac:spMkLst>
            <pc:docMk/>
            <pc:sldMk cId="304596702" sldId="1666"/>
            <ac:spMk id="4" creationId="{22C1E798-B7D2-4B1E-A8B6-717F5EF0F666}"/>
          </ac:spMkLst>
        </pc:spChg>
        <pc:spChg chg="add">
          <ac:chgData name="paul meaney" userId="8f3b41ac-413d-46e0-bc97-8181c95bcdc2" providerId="ADAL" clId="{7D2D018D-6E7D-4781-BED7-F7A5B51F14BD}" dt="2024-05-31T11:35:03.552" v="17936" actId="26606"/>
          <ac:spMkLst>
            <pc:docMk/>
            <pc:sldMk cId="304596702" sldId="1666"/>
            <ac:spMk id="8" creationId="{FBDCECDC-EEE3-4128-AA5E-82A8C08796E8}"/>
          </ac:spMkLst>
        </pc:spChg>
        <pc:spChg chg="add">
          <ac:chgData name="paul meaney" userId="8f3b41ac-413d-46e0-bc97-8181c95bcdc2" providerId="ADAL" clId="{7D2D018D-6E7D-4781-BED7-F7A5B51F14BD}" dt="2024-05-31T11:35:03.552" v="17936" actId="26606"/>
          <ac:spMkLst>
            <pc:docMk/>
            <pc:sldMk cId="304596702" sldId="1666"/>
            <ac:spMk id="9" creationId="{4260EDE0-989C-4E16-AF94-F652294D828E}"/>
          </ac:spMkLst>
        </pc:spChg>
        <pc:spChg chg="add">
          <ac:chgData name="paul meaney" userId="8f3b41ac-413d-46e0-bc97-8181c95bcdc2" providerId="ADAL" clId="{7D2D018D-6E7D-4781-BED7-F7A5B51F14BD}" dt="2024-05-31T11:35:03.552" v="17936" actId="26606"/>
          <ac:spMkLst>
            <pc:docMk/>
            <pc:sldMk cId="304596702" sldId="1666"/>
            <ac:spMk id="10" creationId="{1F3985C0-E548-44D2-B30E-F3E42DADE133}"/>
          </ac:spMkLst>
        </pc:spChg>
        <pc:spChg chg="del">
          <ac:chgData name="paul meaney" userId="8f3b41ac-413d-46e0-bc97-8181c95bcdc2" providerId="ADAL" clId="{7D2D018D-6E7D-4781-BED7-F7A5B51F14BD}" dt="2024-05-31T11:34:57.901" v="17935"/>
          <ac:spMkLst>
            <pc:docMk/>
            <pc:sldMk cId="304596702" sldId="1666"/>
            <ac:spMk id="11" creationId="{FBDCECDC-EEE3-4128-AA5E-82A8C08796E8}"/>
          </ac:spMkLst>
        </pc:spChg>
        <pc:spChg chg="del">
          <ac:chgData name="paul meaney" userId="8f3b41ac-413d-46e0-bc97-8181c95bcdc2" providerId="ADAL" clId="{7D2D018D-6E7D-4781-BED7-F7A5B51F14BD}" dt="2024-05-31T11:34:57.901" v="17935"/>
          <ac:spMkLst>
            <pc:docMk/>
            <pc:sldMk cId="304596702" sldId="1666"/>
            <ac:spMk id="13" creationId="{4260EDE0-989C-4E16-AF94-F652294D828E}"/>
          </ac:spMkLst>
        </pc:spChg>
        <pc:spChg chg="del">
          <ac:chgData name="paul meaney" userId="8f3b41ac-413d-46e0-bc97-8181c95bcdc2" providerId="ADAL" clId="{7D2D018D-6E7D-4781-BED7-F7A5B51F14BD}" dt="2024-05-31T11:34:57.901" v="17935"/>
          <ac:spMkLst>
            <pc:docMk/>
            <pc:sldMk cId="304596702" sldId="1666"/>
            <ac:spMk id="15" creationId="{1F3985C0-E548-44D2-B30E-F3E42DADE133}"/>
          </ac:spMkLst>
        </pc:spChg>
      </pc:sldChg>
      <pc:sldChg chg="add">
        <pc:chgData name="paul meaney" userId="8f3b41ac-413d-46e0-bc97-8181c95bcdc2" providerId="ADAL" clId="{7D2D018D-6E7D-4781-BED7-F7A5B51F14BD}" dt="2024-05-31T11:34:57.901" v="17935"/>
        <pc:sldMkLst>
          <pc:docMk/>
          <pc:sldMk cId="2903039538" sldId="1668"/>
        </pc:sldMkLst>
      </pc:sldChg>
      <pc:sldChg chg="add">
        <pc:chgData name="paul meaney" userId="8f3b41ac-413d-46e0-bc97-8181c95bcdc2" providerId="ADAL" clId="{7D2D018D-6E7D-4781-BED7-F7A5B51F14BD}" dt="2024-05-31T11:34:57.901" v="17935"/>
        <pc:sldMkLst>
          <pc:docMk/>
          <pc:sldMk cId="1053802047" sldId="1673"/>
        </pc:sldMkLst>
      </pc:sldChg>
      <pc:sldChg chg="add">
        <pc:chgData name="paul meaney" userId="8f3b41ac-413d-46e0-bc97-8181c95bcdc2" providerId="ADAL" clId="{7D2D018D-6E7D-4781-BED7-F7A5B51F14BD}" dt="2024-05-31T11:34:57.901" v="17935"/>
        <pc:sldMkLst>
          <pc:docMk/>
          <pc:sldMk cId="3773424617" sldId="1674"/>
        </pc:sldMkLst>
      </pc:sldChg>
    </pc:docChg>
  </pc:docChgLst>
  <pc:docChgLst>
    <pc:chgData name="paul meaney" userId="8f3b41ac-413d-46e0-bc97-8181c95bcdc2" providerId="ADAL" clId="{C311CBCF-8888-4524-82C1-9973605C8546}"/>
    <pc:docChg chg="undo custSel addSld modSld sldOrd modSection">
      <pc:chgData name="paul meaney" userId="8f3b41ac-413d-46e0-bc97-8181c95bcdc2" providerId="ADAL" clId="{C311CBCF-8888-4524-82C1-9973605C8546}" dt="2024-09-02T15:41:07.574" v="2236" actId="20577"/>
      <pc:docMkLst>
        <pc:docMk/>
      </pc:docMkLst>
      <pc:sldChg chg="modSp">
        <pc:chgData name="paul meaney" userId="8f3b41ac-413d-46e0-bc97-8181c95bcdc2" providerId="ADAL" clId="{C311CBCF-8888-4524-82C1-9973605C8546}" dt="2024-09-02T15:40:11.205" v="2227"/>
        <pc:sldMkLst>
          <pc:docMk/>
          <pc:sldMk cId="1160443717" sldId="474"/>
        </pc:sldMkLst>
        <pc:graphicFrameChg chg="mod">
          <ac:chgData name="paul meaney" userId="8f3b41ac-413d-46e0-bc97-8181c95bcdc2" providerId="ADAL" clId="{C311CBCF-8888-4524-82C1-9973605C8546}" dt="2024-09-02T15:40:11.205" v="2227"/>
          <ac:graphicFrameMkLst>
            <pc:docMk/>
            <pc:sldMk cId="1160443717" sldId="474"/>
            <ac:graphicFrameMk id="6" creationId="{1C5729E5-894C-4537-B922-691C968510DB}"/>
          </ac:graphicFrameMkLst>
        </pc:graphicFrameChg>
      </pc:sldChg>
      <pc:sldChg chg="modSp mod">
        <pc:chgData name="paul meaney" userId="8f3b41ac-413d-46e0-bc97-8181c95bcdc2" providerId="ADAL" clId="{C311CBCF-8888-4524-82C1-9973605C8546}" dt="2024-09-02T15:41:07.574" v="2236" actId="20577"/>
        <pc:sldMkLst>
          <pc:docMk/>
          <pc:sldMk cId="1380044357" sldId="549"/>
        </pc:sldMkLst>
        <pc:spChg chg="mod">
          <ac:chgData name="paul meaney" userId="8f3b41ac-413d-46e0-bc97-8181c95bcdc2" providerId="ADAL" clId="{C311CBCF-8888-4524-82C1-9973605C8546}" dt="2024-09-02T15:41:07.574" v="2236" actId="20577"/>
          <ac:spMkLst>
            <pc:docMk/>
            <pc:sldMk cId="1380044357" sldId="549"/>
            <ac:spMk id="3" creationId="{F381A580-5C3D-45D9-9B65-B4E854207856}"/>
          </ac:spMkLst>
        </pc:spChg>
      </pc:sldChg>
      <pc:sldChg chg="modSp">
        <pc:chgData name="paul meaney" userId="8f3b41ac-413d-46e0-bc97-8181c95bcdc2" providerId="ADAL" clId="{C311CBCF-8888-4524-82C1-9973605C8546}" dt="2024-09-02T15:36:39.632" v="1775" actId="20577"/>
        <pc:sldMkLst>
          <pc:docMk/>
          <pc:sldMk cId="730368164" sldId="1067"/>
        </pc:sldMkLst>
        <pc:graphicFrameChg chg="mod">
          <ac:chgData name="paul meaney" userId="8f3b41ac-413d-46e0-bc97-8181c95bcdc2" providerId="ADAL" clId="{C311CBCF-8888-4524-82C1-9973605C8546}" dt="2024-09-02T15:36:39.632" v="1775" actId="20577"/>
          <ac:graphicFrameMkLst>
            <pc:docMk/>
            <pc:sldMk cId="730368164" sldId="1067"/>
            <ac:graphicFrameMk id="6" creationId="{12AFF6FB-4C5E-0942-B615-D5E66362A6EC}"/>
          </ac:graphicFrameMkLst>
        </pc:graphicFrameChg>
      </pc:sldChg>
      <pc:sldChg chg="modSp mod">
        <pc:chgData name="paul meaney" userId="8f3b41ac-413d-46e0-bc97-8181c95bcdc2" providerId="ADAL" clId="{C311CBCF-8888-4524-82C1-9973605C8546}" dt="2024-09-02T11:27:17.362" v="164" actId="20577"/>
        <pc:sldMkLst>
          <pc:docMk/>
          <pc:sldMk cId="345426130" sldId="2282"/>
        </pc:sldMkLst>
        <pc:spChg chg="mod">
          <ac:chgData name="paul meaney" userId="8f3b41ac-413d-46e0-bc97-8181c95bcdc2" providerId="ADAL" clId="{C311CBCF-8888-4524-82C1-9973605C8546}" dt="2024-09-02T11:27:17.362" v="164" actId="20577"/>
          <ac:spMkLst>
            <pc:docMk/>
            <pc:sldMk cId="345426130" sldId="2282"/>
            <ac:spMk id="2" creationId="{00D5D769-C479-4A58-A787-9FA4A306DFEE}"/>
          </ac:spMkLst>
        </pc:spChg>
      </pc:sldChg>
      <pc:sldChg chg="addSp modSp mod">
        <pc:chgData name="paul meaney" userId="8f3b41ac-413d-46e0-bc97-8181c95bcdc2" providerId="ADAL" clId="{C311CBCF-8888-4524-82C1-9973605C8546}" dt="2024-09-02T10:03:56.285" v="135" actId="6549"/>
        <pc:sldMkLst>
          <pc:docMk/>
          <pc:sldMk cId="3044807144" sldId="2542"/>
        </pc:sldMkLst>
        <pc:spChg chg="mod">
          <ac:chgData name="paul meaney" userId="8f3b41ac-413d-46e0-bc97-8181c95bcdc2" providerId="ADAL" clId="{C311CBCF-8888-4524-82C1-9973605C8546}" dt="2024-09-02T10:03:48.991" v="134" actId="20577"/>
          <ac:spMkLst>
            <pc:docMk/>
            <pc:sldMk cId="3044807144" sldId="2542"/>
            <ac:spMk id="2" creationId="{992FAD05-5C35-47A1-B66F-34818980EC1E}"/>
          </ac:spMkLst>
        </pc:spChg>
        <pc:graphicFrameChg chg="add mod modGraphic">
          <ac:chgData name="paul meaney" userId="8f3b41ac-413d-46e0-bc97-8181c95bcdc2" providerId="ADAL" clId="{C311CBCF-8888-4524-82C1-9973605C8546}" dt="2024-09-02T10:03:41.878" v="126" actId="1076"/>
          <ac:graphicFrameMkLst>
            <pc:docMk/>
            <pc:sldMk cId="3044807144" sldId="2542"/>
            <ac:graphicFrameMk id="3" creationId="{E20EB953-0C4B-B4D2-1D83-8E7CF2ADE815}"/>
          </ac:graphicFrameMkLst>
        </pc:graphicFrameChg>
        <pc:graphicFrameChg chg="mod">
          <ac:chgData name="paul meaney" userId="8f3b41ac-413d-46e0-bc97-8181c95bcdc2" providerId="ADAL" clId="{C311CBCF-8888-4524-82C1-9973605C8546}" dt="2024-09-02T10:03:34.634" v="124" actId="1076"/>
          <ac:graphicFrameMkLst>
            <pc:docMk/>
            <pc:sldMk cId="3044807144" sldId="2542"/>
            <ac:graphicFrameMk id="5" creationId="{23C96AB9-129D-39F1-C4E6-C169D6D6E2CF}"/>
          </ac:graphicFrameMkLst>
        </pc:graphicFrameChg>
        <pc:graphicFrameChg chg="mod modGraphic">
          <ac:chgData name="paul meaney" userId="8f3b41ac-413d-46e0-bc97-8181c95bcdc2" providerId="ADAL" clId="{C311CBCF-8888-4524-82C1-9973605C8546}" dt="2024-09-02T10:03:56.285" v="135" actId="6549"/>
          <ac:graphicFrameMkLst>
            <pc:docMk/>
            <pc:sldMk cId="3044807144" sldId="2542"/>
            <ac:graphicFrameMk id="6" creationId="{95D5BB7D-CA6F-957A-A323-827C47A0ACAA}"/>
          </ac:graphicFrameMkLst>
        </pc:graphicFrameChg>
      </pc:sldChg>
      <pc:sldChg chg="modSp mod">
        <pc:chgData name="paul meaney" userId="8f3b41ac-413d-46e0-bc97-8181c95bcdc2" providerId="ADAL" clId="{C311CBCF-8888-4524-82C1-9973605C8546}" dt="2024-09-02T13:38:02.935" v="1373" actId="313"/>
        <pc:sldMkLst>
          <pc:docMk/>
          <pc:sldMk cId="3987730776" sldId="2553"/>
        </pc:sldMkLst>
        <pc:graphicFrameChg chg="modGraphic">
          <ac:chgData name="paul meaney" userId="8f3b41ac-413d-46e0-bc97-8181c95bcdc2" providerId="ADAL" clId="{C311CBCF-8888-4524-82C1-9973605C8546}" dt="2024-09-02T13:38:02.935" v="1373" actId="313"/>
          <ac:graphicFrameMkLst>
            <pc:docMk/>
            <pc:sldMk cId="3987730776" sldId="2553"/>
            <ac:graphicFrameMk id="5" creationId="{4D9A1448-0AAB-D08D-2303-92F43708835D}"/>
          </ac:graphicFrameMkLst>
        </pc:graphicFrameChg>
      </pc:sldChg>
      <pc:sldChg chg="delSp modSp mod">
        <pc:chgData name="paul meaney" userId="8f3b41ac-413d-46e0-bc97-8181c95bcdc2" providerId="ADAL" clId="{C311CBCF-8888-4524-82C1-9973605C8546}" dt="2024-09-02T11:25:26.108" v="146" actId="11530"/>
        <pc:sldMkLst>
          <pc:docMk/>
          <pc:sldMk cId="1940096467" sldId="2556"/>
        </pc:sldMkLst>
        <pc:spChg chg="mod">
          <ac:chgData name="paul meaney" userId="8f3b41ac-413d-46e0-bc97-8181c95bcdc2" providerId="ADAL" clId="{C311CBCF-8888-4524-82C1-9973605C8546}" dt="2024-09-02T11:01:30.428" v="136" actId="18245"/>
          <ac:spMkLst>
            <pc:docMk/>
            <pc:sldMk cId="1940096467" sldId="2556"/>
            <ac:spMk id="5" creationId="{1FA7BBCF-3CCF-D1DF-D17A-1CACC8210007}"/>
          </ac:spMkLst>
        </pc:spChg>
        <pc:spChg chg="mod">
          <ac:chgData name="paul meaney" userId="8f3b41ac-413d-46e0-bc97-8181c95bcdc2" providerId="ADAL" clId="{C311CBCF-8888-4524-82C1-9973605C8546}" dt="2024-09-02T11:01:30.428" v="136" actId="18245"/>
          <ac:spMkLst>
            <pc:docMk/>
            <pc:sldMk cId="1940096467" sldId="2556"/>
            <ac:spMk id="6" creationId="{203AF3A3-F0C7-8BC8-9D49-3AA0BE23F8D4}"/>
          </ac:spMkLst>
        </pc:spChg>
        <pc:spChg chg="mod">
          <ac:chgData name="paul meaney" userId="8f3b41ac-413d-46e0-bc97-8181c95bcdc2" providerId="ADAL" clId="{C311CBCF-8888-4524-82C1-9973605C8546}" dt="2024-09-02T11:01:30.428" v="136" actId="18245"/>
          <ac:spMkLst>
            <pc:docMk/>
            <pc:sldMk cId="1940096467" sldId="2556"/>
            <ac:spMk id="7" creationId="{2328B231-3A48-F528-8CC1-BDB39A92BAAA}"/>
          </ac:spMkLst>
        </pc:spChg>
        <pc:spChg chg="mod">
          <ac:chgData name="paul meaney" userId="8f3b41ac-413d-46e0-bc97-8181c95bcdc2" providerId="ADAL" clId="{C311CBCF-8888-4524-82C1-9973605C8546}" dt="2024-09-02T11:01:30.428" v="136" actId="18245"/>
          <ac:spMkLst>
            <pc:docMk/>
            <pc:sldMk cId="1940096467" sldId="2556"/>
            <ac:spMk id="13" creationId="{821620C8-59C5-2B81-825B-3F7C1DDF9C8D}"/>
          </ac:spMkLst>
        </pc:spChg>
        <pc:spChg chg="mod">
          <ac:chgData name="paul meaney" userId="8f3b41ac-413d-46e0-bc97-8181c95bcdc2" providerId="ADAL" clId="{C311CBCF-8888-4524-82C1-9973605C8546}" dt="2024-09-02T11:01:50.796" v="138" actId="14100"/>
          <ac:spMkLst>
            <pc:docMk/>
            <pc:sldMk cId="1940096467" sldId="2556"/>
            <ac:spMk id="14" creationId="{0736A42D-428A-4EFD-E446-CD69E71B1128}"/>
          </ac:spMkLst>
        </pc:spChg>
        <pc:spChg chg="mod">
          <ac:chgData name="paul meaney" userId="8f3b41ac-413d-46e0-bc97-8181c95bcdc2" providerId="ADAL" clId="{C311CBCF-8888-4524-82C1-9973605C8546}" dt="2024-09-02T11:01:59.222" v="139" actId="11530"/>
          <ac:spMkLst>
            <pc:docMk/>
            <pc:sldMk cId="1940096467" sldId="2556"/>
            <ac:spMk id="15" creationId="{D3DF3693-9366-27CC-AB9F-2AA5FFF2B7A9}"/>
          </ac:spMkLst>
        </pc:spChg>
        <pc:spChg chg="mod">
          <ac:chgData name="paul meaney" userId="8f3b41ac-413d-46e0-bc97-8181c95bcdc2" providerId="ADAL" clId="{C311CBCF-8888-4524-82C1-9973605C8546}" dt="2024-09-02T11:22:56.113" v="144" actId="11530"/>
          <ac:spMkLst>
            <pc:docMk/>
            <pc:sldMk cId="1940096467" sldId="2556"/>
            <ac:spMk id="16" creationId="{B3703687-B638-55B1-1F96-4F0F6361493C}"/>
          </ac:spMkLst>
        </pc:spChg>
        <pc:spChg chg="mod">
          <ac:chgData name="paul meaney" userId="8f3b41ac-413d-46e0-bc97-8181c95bcdc2" providerId="ADAL" clId="{C311CBCF-8888-4524-82C1-9973605C8546}" dt="2024-09-02T11:25:26.108" v="146" actId="11530"/>
          <ac:spMkLst>
            <pc:docMk/>
            <pc:sldMk cId="1940096467" sldId="2556"/>
            <ac:spMk id="17" creationId="{695752C4-114A-326B-9761-35B8268D8C4B}"/>
          </ac:spMkLst>
        </pc:spChg>
        <pc:grpChg chg="mod">
          <ac:chgData name="paul meaney" userId="8f3b41ac-413d-46e0-bc97-8181c95bcdc2" providerId="ADAL" clId="{C311CBCF-8888-4524-82C1-9973605C8546}" dt="2024-09-02T11:01:30.428" v="136" actId="18245"/>
          <ac:grpSpMkLst>
            <pc:docMk/>
            <pc:sldMk cId="1940096467" sldId="2556"/>
            <ac:grpSpMk id="3" creationId="{13C6DC40-3248-7DF4-119A-218869A2E967}"/>
          </ac:grpSpMkLst>
        </pc:grpChg>
        <pc:graphicFrameChg chg="del">
          <ac:chgData name="paul meaney" userId="8f3b41ac-413d-46e0-bc97-8181c95bcdc2" providerId="ADAL" clId="{C311CBCF-8888-4524-82C1-9973605C8546}" dt="2024-09-02T11:01:30.428" v="136" actId="18245"/>
          <ac:graphicFrameMkLst>
            <pc:docMk/>
            <pc:sldMk cId="1940096467" sldId="2556"/>
            <ac:graphicFrameMk id="8" creationId="{3766528C-3DC2-63A0-2BE0-31A290B33FB5}"/>
          </ac:graphicFrameMkLst>
        </pc:graphicFrameChg>
      </pc:sldChg>
      <pc:sldChg chg="modSp mod">
        <pc:chgData name="paul meaney" userId="8f3b41ac-413d-46e0-bc97-8181c95bcdc2" providerId="ADAL" clId="{C311CBCF-8888-4524-82C1-9973605C8546}" dt="2024-09-02T14:24:58.864" v="1558" actId="20577"/>
        <pc:sldMkLst>
          <pc:docMk/>
          <pc:sldMk cId="3680082289" sldId="2563"/>
        </pc:sldMkLst>
        <pc:spChg chg="mod">
          <ac:chgData name="paul meaney" userId="8f3b41ac-413d-46e0-bc97-8181c95bcdc2" providerId="ADAL" clId="{C311CBCF-8888-4524-82C1-9973605C8546}" dt="2024-09-02T14:22:42.313" v="1535" actId="20577"/>
          <ac:spMkLst>
            <pc:docMk/>
            <pc:sldMk cId="3680082289" sldId="2563"/>
            <ac:spMk id="2" creationId="{80BBF05F-215F-2FD6-0ADC-504D96CA3FED}"/>
          </ac:spMkLst>
        </pc:spChg>
        <pc:graphicFrameChg chg="mod">
          <ac:chgData name="paul meaney" userId="8f3b41ac-413d-46e0-bc97-8181c95bcdc2" providerId="ADAL" clId="{C311CBCF-8888-4524-82C1-9973605C8546}" dt="2024-09-02T14:24:58.864" v="1558" actId="20577"/>
          <ac:graphicFrameMkLst>
            <pc:docMk/>
            <pc:sldMk cId="3680082289" sldId="2563"/>
            <ac:graphicFrameMk id="9" creationId="{196CF687-08A4-85E4-F4C0-36AB9F3B914D}"/>
          </ac:graphicFrameMkLst>
        </pc:graphicFrameChg>
      </pc:sldChg>
      <pc:sldChg chg="modSp">
        <pc:chgData name="paul meaney" userId="8f3b41ac-413d-46e0-bc97-8181c95bcdc2" providerId="ADAL" clId="{C311CBCF-8888-4524-82C1-9973605C8546}" dt="2024-09-02T13:56:54.137" v="1510" actId="20577"/>
        <pc:sldMkLst>
          <pc:docMk/>
          <pc:sldMk cId="1049995391" sldId="2568"/>
        </pc:sldMkLst>
        <pc:graphicFrameChg chg="mod">
          <ac:chgData name="paul meaney" userId="8f3b41ac-413d-46e0-bc97-8181c95bcdc2" providerId="ADAL" clId="{C311CBCF-8888-4524-82C1-9973605C8546}" dt="2024-09-02T13:56:54.137" v="1510" actId="20577"/>
          <ac:graphicFrameMkLst>
            <pc:docMk/>
            <pc:sldMk cId="1049995391" sldId="2568"/>
            <ac:graphicFrameMk id="6" creationId="{1C8C5405-CFFA-5BA7-45ED-2086A10806AB}"/>
          </ac:graphicFrameMkLst>
        </pc:graphicFrameChg>
      </pc:sldChg>
      <pc:sldChg chg="modSp">
        <pc:chgData name="paul meaney" userId="8f3b41ac-413d-46e0-bc97-8181c95bcdc2" providerId="ADAL" clId="{C311CBCF-8888-4524-82C1-9973605C8546}" dt="2024-09-02T11:36:43.328" v="257" actId="114"/>
        <pc:sldMkLst>
          <pc:docMk/>
          <pc:sldMk cId="3680184925" sldId="2570"/>
        </pc:sldMkLst>
        <pc:graphicFrameChg chg="mod">
          <ac:chgData name="paul meaney" userId="8f3b41ac-413d-46e0-bc97-8181c95bcdc2" providerId="ADAL" clId="{C311CBCF-8888-4524-82C1-9973605C8546}" dt="2024-09-02T11:36:43.328" v="257" actId="114"/>
          <ac:graphicFrameMkLst>
            <pc:docMk/>
            <pc:sldMk cId="3680184925" sldId="2570"/>
            <ac:graphicFrameMk id="6" creationId="{1C2A48A8-C065-2AE6-F7B4-F76A852DB9A1}"/>
          </ac:graphicFrameMkLst>
        </pc:graphicFrameChg>
      </pc:sldChg>
      <pc:sldChg chg="modSp">
        <pc:chgData name="paul meaney" userId="8f3b41ac-413d-46e0-bc97-8181c95bcdc2" providerId="ADAL" clId="{C311CBCF-8888-4524-82C1-9973605C8546}" dt="2024-09-02T11:52:36.477" v="958" actId="20577"/>
        <pc:sldMkLst>
          <pc:docMk/>
          <pc:sldMk cId="360864305" sldId="2586"/>
        </pc:sldMkLst>
        <pc:graphicFrameChg chg="mod">
          <ac:chgData name="paul meaney" userId="8f3b41ac-413d-46e0-bc97-8181c95bcdc2" providerId="ADAL" clId="{C311CBCF-8888-4524-82C1-9973605C8546}" dt="2024-09-02T11:52:36.477" v="958" actId="20577"/>
          <ac:graphicFrameMkLst>
            <pc:docMk/>
            <pc:sldMk cId="360864305" sldId="2586"/>
            <ac:graphicFrameMk id="6" creationId="{510522A1-A990-0FCD-1AEA-C086FE225E48}"/>
          </ac:graphicFrameMkLst>
        </pc:graphicFrameChg>
      </pc:sldChg>
      <pc:sldChg chg="modSp">
        <pc:chgData name="paul meaney" userId="8f3b41ac-413d-46e0-bc97-8181c95bcdc2" providerId="ADAL" clId="{C311CBCF-8888-4524-82C1-9973605C8546}" dt="2024-09-02T11:53:37.167" v="994" actId="20577"/>
        <pc:sldMkLst>
          <pc:docMk/>
          <pc:sldMk cId="3889887291" sldId="2589"/>
        </pc:sldMkLst>
        <pc:graphicFrameChg chg="mod">
          <ac:chgData name="paul meaney" userId="8f3b41ac-413d-46e0-bc97-8181c95bcdc2" providerId="ADAL" clId="{C311CBCF-8888-4524-82C1-9973605C8546}" dt="2024-09-02T11:53:37.167" v="994" actId="20577"/>
          <ac:graphicFrameMkLst>
            <pc:docMk/>
            <pc:sldMk cId="3889887291" sldId="2589"/>
            <ac:graphicFrameMk id="6" creationId="{09503D25-5A84-1E97-E3E9-B9A4F872C2A2}"/>
          </ac:graphicFrameMkLst>
        </pc:graphicFrameChg>
      </pc:sldChg>
      <pc:sldChg chg="modSp mod">
        <pc:chgData name="paul meaney" userId="8f3b41ac-413d-46e0-bc97-8181c95bcdc2" providerId="ADAL" clId="{C311CBCF-8888-4524-82C1-9973605C8546}" dt="2024-09-02T08:46:10.182" v="62" actId="313"/>
        <pc:sldMkLst>
          <pc:docMk/>
          <pc:sldMk cId="932051818" sldId="2595"/>
        </pc:sldMkLst>
        <pc:spChg chg="mod">
          <ac:chgData name="paul meaney" userId="8f3b41ac-413d-46e0-bc97-8181c95bcdc2" providerId="ADAL" clId="{C311CBCF-8888-4524-82C1-9973605C8546}" dt="2024-09-02T08:46:10.182" v="62" actId="313"/>
          <ac:spMkLst>
            <pc:docMk/>
            <pc:sldMk cId="932051818" sldId="2595"/>
            <ac:spMk id="2" creationId="{6E804B1D-3DE1-4653-1359-23E3AFCA5BF2}"/>
          </ac:spMkLst>
        </pc:spChg>
      </pc:sldChg>
      <pc:sldChg chg="modSp">
        <pc:chgData name="paul meaney" userId="8f3b41ac-413d-46e0-bc97-8181c95bcdc2" providerId="ADAL" clId="{C311CBCF-8888-4524-82C1-9973605C8546}" dt="2024-09-02T14:54:29.313" v="1575" actId="20577"/>
        <pc:sldMkLst>
          <pc:docMk/>
          <pc:sldMk cId="1856236709" sldId="2610"/>
        </pc:sldMkLst>
        <pc:graphicFrameChg chg="mod">
          <ac:chgData name="paul meaney" userId="8f3b41ac-413d-46e0-bc97-8181c95bcdc2" providerId="ADAL" clId="{C311CBCF-8888-4524-82C1-9973605C8546}" dt="2024-09-02T14:54:29.313" v="1575" actId="20577"/>
          <ac:graphicFrameMkLst>
            <pc:docMk/>
            <pc:sldMk cId="1856236709" sldId="2610"/>
            <ac:graphicFrameMk id="6" creationId="{F9C96435-12EF-B8E7-A48E-2AC498E8B5D1}"/>
          </ac:graphicFrameMkLst>
        </pc:graphicFrameChg>
      </pc:sldChg>
      <pc:sldChg chg="modSp">
        <pc:chgData name="paul meaney" userId="8f3b41ac-413d-46e0-bc97-8181c95bcdc2" providerId="ADAL" clId="{C311CBCF-8888-4524-82C1-9973605C8546}" dt="2024-09-02T11:58:51.919" v="996" actId="20577"/>
        <pc:sldMkLst>
          <pc:docMk/>
          <pc:sldMk cId="640847096" sldId="2619"/>
        </pc:sldMkLst>
        <pc:graphicFrameChg chg="mod">
          <ac:chgData name="paul meaney" userId="8f3b41ac-413d-46e0-bc97-8181c95bcdc2" providerId="ADAL" clId="{C311CBCF-8888-4524-82C1-9973605C8546}" dt="2024-09-02T11:58:51.919" v="996" actId="20577"/>
          <ac:graphicFrameMkLst>
            <pc:docMk/>
            <pc:sldMk cId="640847096" sldId="2619"/>
            <ac:graphicFrameMk id="6" creationId="{50808C99-2AD0-BF57-55CF-95592ED9E9D4}"/>
          </ac:graphicFrameMkLst>
        </pc:graphicFrameChg>
      </pc:sldChg>
      <pc:sldChg chg="modSp">
        <pc:chgData name="paul meaney" userId="8f3b41ac-413d-46e0-bc97-8181c95bcdc2" providerId="ADAL" clId="{C311CBCF-8888-4524-82C1-9973605C8546}" dt="2024-09-02T15:05:38.528" v="1623" actId="20577"/>
        <pc:sldMkLst>
          <pc:docMk/>
          <pc:sldMk cId="1629333623" sldId="2630"/>
        </pc:sldMkLst>
        <pc:graphicFrameChg chg="mod">
          <ac:chgData name="paul meaney" userId="8f3b41ac-413d-46e0-bc97-8181c95bcdc2" providerId="ADAL" clId="{C311CBCF-8888-4524-82C1-9973605C8546}" dt="2024-09-02T15:05:38.528" v="1623" actId="20577"/>
          <ac:graphicFrameMkLst>
            <pc:docMk/>
            <pc:sldMk cId="1629333623" sldId="2630"/>
            <ac:graphicFrameMk id="6" creationId="{D3DCE8D3-76E9-A2E5-DD5C-7A9DC1BC5769}"/>
          </ac:graphicFrameMkLst>
        </pc:graphicFrameChg>
      </pc:sldChg>
      <pc:sldChg chg="modSp">
        <pc:chgData name="paul meaney" userId="8f3b41ac-413d-46e0-bc97-8181c95bcdc2" providerId="ADAL" clId="{C311CBCF-8888-4524-82C1-9973605C8546}" dt="2024-09-02T12:17:39.207" v="1372" actId="114"/>
        <pc:sldMkLst>
          <pc:docMk/>
          <pc:sldMk cId="2554538522" sldId="2638"/>
        </pc:sldMkLst>
        <pc:graphicFrameChg chg="mod">
          <ac:chgData name="paul meaney" userId="8f3b41ac-413d-46e0-bc97-8181c95bcdc2" providerId="ADAL" clId="{C311CBCF-8888-4524-82C1-9973605C8546}" dt="2024-09-02T12:17:39.207" v="1372" actId="114"/>
          <ac:graphicFrameMkLst>
            <pc:docMk/>
            <pc:sldMk cId="2554538522" sldId="2638"/>
            <ac:graphicFrameMk id="6" creationId="{A46FAA24-6846-E4BA-36F7-2C17F055CBD9}"/>
          </ac:graphicFrameMkLst>
        </pc:graphicFrameChg>
      </pc:sldChg>
      <pc:sldChg chg="modSp">
        <pc:chgData name="paul meaney" userId="8f3b41ac-413d-46e0-bc97-8181c95bcdc2" providerId="ADAL" clId="{C311CBCF-8888-4524-82C1-9973605C8546}" dt="2024-09-02T15:01:20.207" v="1585" actId="20577"/>
        <pc:sldMkLst>
          <pc:docMk/>
          <pc:sldMk cId="1431112190" sldId="2642"/>
        </pc:sldMkLst>
        <pc:graphicFrameChg chg="mod">
          <ac:chgData name="paul meaney" userId="8f3b41ac-413d-46e0-bc97-8181c95bcdc2" providerId="ADAL" clId="{C311CBCF-8888-4524-82C1-9973605C8546}" dt="2024-09-02T15:01:20.207" v="1585" actId="20577"/>
          <ac:graphicFrameMkLst>
            <pc:docMk/>
            <pc:sldMk cId="1431112190" sldId="2642"/>
            <ac:graphicFrameMk id="6" creationId="{E17EACDE-952F-6B09-9A8A-BCFB49B811FD}"/>
          </ac:graphicFrameMkLst>
        </pc:graphicFrameChg>
      </pc:sldChg>
      <pc:sldChg chg="modSp mod">
        <pc:chgData name="paul meaney" userId="8f3b41ac-413d-46e0-bc97-8181c95bcdc2" providerId="ADAL" clId="{C311CBCF-8888-4524-82C1-9973605C8546}" dt="2024-09-02T08:46:53.647" v="64" actId="20577"/>
        <pc:sldMkLst>
          <pc:docMk/>
          <pc:sldMk cId="1618151273" sldId="2652"/>
        </pc:sldMkLst>
        <pc:spChg chg="mod">
          <ac:chgData name="paul meaney" userId="8f3b41ac-413d-46e0-bc97-8181c95bcdc2" providerId="ADAL" clId="{C311CBCF-8888-4524-82C1-9973605C8546}" dt="2024-09-02T08:46:53.647" v="64" actId="20577"/>
          <ac:spMkLst>
            <pc:docMk/>
            <pc:sldMk cId="1618151273" sldId="2652"/>
            <ac:spMk id="2" creationId="{00D5D769-C479-4A58-A787-9FA4A306DFEE}"/>
          </ac:spMkLst>
        </pc:spChg>
      </pc:sldChg>
      <pc:sldChg chg="modSp mod">
        <pc:chgData name="paul meaney" userId="8f3b41ac-413d-46e0-bc97-8181c95bcdc2" providerId="ADAL" clId="{C311CBCF-8888-4524-82C1-9973605C8546}" dt="2024-09-02T08:47:22.093" v="66" actId="20577"/>
        <pc:sldMkLst>
          <pc:docMk/>
          <pc:sldMk cId="3789168229" sldId="2653"/>
        </pc:sldMkLst>
        <pc:spChg chg="mod">
          <ac:chgData name="paul meaney" userId="8f3b41ac-413d-46e0-bc97-8181c95bcdc2" providerId="ADAL" clId="{C311CBCF-8888-4524-82C1-9973605C8546}" dt="2024-09-02T08:47:22.093" v="66" actId="20577"/>
          <ac:spMkLst>
            <pc:docMk/>
            <pc:sldMk cId="3789168229" sldId="2653"/>
            <ac:spMk id="2" creationId="{00D5D769-C479-4A58-A787-9FA4A306DFEE}"/>
          </ac:spMkLst>
        </pc:spChg>
      </pc:sldChg>
      <pc:sldChg chg="modSp add mod">
        <pc:chgData name="paul meaney" userId="8f3b41ac-413d-46e0-bc97-8181c95bcdc2" providerId="ADAL" clId="{C311CBCF-8888-4524-82C1-9973605C8546}" dt="2024-09-02T08:45:19.047" v="17" actId="20577"/>
        <pc:sldMkLst>
          <pc:docMk/>
          <pc:sldMk cId="4106470500" sldId="2656"/>
        </pc:sldMkLst>
        <pc:spChg chg="mod">
          <ac:chgData name="paul meaney" userId="8f3b41ac-413d-46e0-bc97-8181c95bcdc2" providerId="ADAL" clId="{C311CBCF-8888-4524-82C1-9973605C8546}" dt="2024-09-02T08:45:19.047" v="17" actId="20577"/>
          <ac:spMkLst>
            <pc:docMk/>
            <pc:sldMk cId="4106470500" sldId="2656"/>
            <ac:spMk id="2" creationId="{00D5D769-C479-4A58-A787-9FA4A306DFEE}"/>
          </ac:spMkLst>
        </pc:spChg>
      </pc:sldChg>
      <pc:sldChg chg="modSp add mod">
        <pc:chgData name="paul meaney" userId="8f3b41ac-413d-46e0-bc97-8181c95bcdc2" providerId="ADAL" clId="{C311CBCF-8888-4524-82C1-9973605C8546}" dt="2024-09-02T08:45:46.717" v="60" actId="20577"/>
        <pc:sldMkLst>
          <pc:docMk/>
          <pc:sldMk cId="1527878755" sldId="2657"/>
        </pc:sldMkLst>
        <pc:spChg chg="mod">
          <ac:chgData name="paul meaney" userId="8f3b41ac-413d-46e0-bc97-8181c95bcdc2" providerId="ADAL" clId="{C311CBCF-8888-4524-82C1-9973605C8546}" dt="2024-09-02T08:45:46.717" v="60" actId="20577"/>
          <ac:spMkLst>
            <pc:docMk/>
            <pc:sldMk cId="1527878755" sldId="2657"/>
            <ac:spMk id="2" creationId="{00D5D769-C479-4A58-A787-9FA4A306DFEE}"/>
          </ac:spMkLst>
        </pc:spChg>
      </pc:sldChg>
      <pc:sldChg chg="addSp delSp modSp new mod setBg">
        <pc:chgData name="paul meaney" userId="8f3b41ac-413d-46e0-bc97-8181c95bcdc2" providerId="ADAL" clId="{C311CBCF-8888-4524-82C1-9973605C8546}" dt="2024-09-02T11:41:54.025" v="892" actId="20577"/>
        <pc:sldMkLst>
          <pc:docMk/>
          <pc:sldMk cId="613262885" sldId="2658"/>
        </pc:sldMkLst>
        <pc:spChg chg="mod">
          <ac:chgData name="paul meaney" userId="8f3b41ac-413d-46e0-bc97-8181c95bcdc2" providerId="ADAL" clId="{C311CBCF-8888-4524-82C1-9973605C8546}" dt="2024-09-02T11:41:54.025" v="892" actId="20577"/>
          <ac:spMkLst>
            <pc:docMk/>
            <pc:sldMk cId="613262885" sldId="2658"/>
            <ac:spMk id="2" creationId="{FB464AAD-DF4C-C35B-32B9-C9F4DA0E0AD7}"/>
          </ac:spMkLst>
        </pc:spChg>
        <pc:spChg chg="del mod">
          <ac:chgData name="paul meaney" userId="8f3b41ac-413d-46e0-bc97-8181c95bcdc2" providerId="ADAL" clId="{C311CBCF-8888-4524-82C1-9973605C8546}" dt="2024-09-02T11:40:12.859" v="859" actId="26606"/>
          <ac:spMkLst>
            <pc:docMk/>
            <pc:sldMk cId="613262885" sldId="2658"/>
            <ac:spMk id="3" creationId="{C266E08A-1E15-D0AD-8DCC-39AEA8FB4E99}"/>
          </ac:spMkLst>
        </pc:spChg>
        <pc:spChg chg="mod">
          <ac:chgData name="paul meaney" userId="8f3b41ac-413d-46e0-bc97-8181c95bcdc2" providerId="ADAL" clId="{C311CBCF-8888-4524-82C1-9973605C8546}" dt="2024-09-02T11:41:16.171" v="873" actId="26606"/>
          <ac:spMkLst>
            <pc:docMk/>
            <pc:sldMk cId="613262885" sldId="2658"/>
            <ac:spMk id="4" creationId="{90A76F09-344C-2EC9-5557-B9DF99079152}"/>
          </ac:spMkLst>
        </pc:spChg>
        <pc:spChg chg="add del">
          <ac:chgData name="paul meaney" userId="8f3b41ac-413d-46e0-bc97-8181c95bcdc2" providerId="ADAL" clId="{C311CBCF-8888-4524-82C1-9973605C8546}" dt="2024-09-02T11:41:16.171" v="873" actId="26606"/>
          <ac:spMkLst>
            <pc:docMk/>
            <pc:sldMk cId="613262885" sldId="2658"/>
            <ac:spMk id="8" creationId="{FB5993E2-C02B-4335-ABA5-D8EC465551E3}"/>
          </ac:spMkLst>
        </pc:spChg>
        <pc:spChg chg="add del">
          <ac:chgData name="paul meaney" userId="8f3b41ac-413d-46e0-bc97-8181c95bcdc2" providerId="ADAL" clId="{C311CBCF-8888-4524-82C1-9973605C8546}" dt="2024-09-02T11:41:16.171" v="873" actId="26606"/>
          <ac:spMkLst>
            <pc:docMk/>
            <pc:sldMk cId="613262885" sldId="2658"/>
            <ac:spMk id="9" creationId="{C0B801A2-5622-4BE8-9AD2-C337A2CD0022}"/>
          </ac:spMkLst>
        </pc:spChg>
        <pc:spChg chg="add del">
          <ac:chgData name="paul meaney" userId="8f3b41ac-413d-46e0-bc97-8181c95bcdc2" providerId="ADAL" clId="{C311CBCF-8888-4524-82C1-9973605C8546}" dt="2024-09-02T11:41:16.171" v="873" actId="26606"/>
          <ac:spMkLst>
            <pc:docMk/>
            <pc:sldMk cId="613262885" sldId="2658"/>
            <ac:spMk id="10" creationId="{B7AF614F-5BC3-4086-99F5-B87C5847A071}"/>
          </ac:spMkLst>
        </pc:spChg>
        <pc:spChg chg="add del">
          <ac:chgData name="paul meaney" userId="8f3b41ac-413d-46e0-bc97-8181c95bcdc2" providerId="ADAL" clId="{C311CBCF-8888-4524-82C1-9973605C8546}" dt="2024-09-02T11:41:03.332" v="871" actId="26606"/>
          <ac:spMkLst>
            <pc:docMk/>
            <pc:sldMk cId="613262885" sldId="2658"/>
            <ac:spMk id="11" creationId="{FB5993E2-C02B-4335-ABA5-D8EC465551E3}"/>
          </ac:spMkLst>
        </pc:spChg>
        <pc:spChg chg="add del">
          <ac:chgData name="paul meaney" userId="8f3b41ac-413d-46e0-bc97-8181c95bcdc2" providerId="ADAL" clId="{C311CBCF-8888-4524-82C1-9973605C8546}" dt="2024-09-02T11:41:03.332" v="871" actId="26606"/>
          <ac:spMkLst>
            <pc:docMk/>
            <pc:sldMk cId="613262885" sldId="2658"/>
            <ac:spMk id="13" creationId="{C0B801A2-5622-4BE8-9AD2-C337A2CD0022}"/>
          </ac:spMkLst>
        </pc:spChg>
        <pc:spChg chg="add del">
          <ac:chgData name="paul meaney" userId="8f3b41ac-413d-46e0-bc97-8181c95bcdc2" providerId="ADAL" clId="{C311CBCF-8888-4524-82C1-9973605C8546}" dt="2024-09-02T11:41:03.332" v="871" actId="26606"/>
          <ac:spMkLst>
            <pc:docMk/>
            <pc:sldMk cId="613262885" sldId="2658"/>
            <ac:spMk id="15" creationId="{B7AF614F-5BC3-4086-99F5-B87C5847A071}"/>
          </ac:spMkLst>
        </pc:spChg>
        <pc:spChg chg="add del">
          <ac:chgData name="paul meaney" userId="8f3b41ac-413d-46e0-bc97-8181c95bcdc2" providerId="ADAL" clId="{C311CBCF-8888-4524-82C1-9973605C8546}" dt="2024-09-02T11:41:02.721" v="870" actId="26606"/>
          <ac:spMkLst>
            <pc:docMk/>
            <pc:sldMk cId="613262885" sldId="2658"/>
            <ac:spMk id="20" creationId="{FB5993E2-C02B-4335-ABA5-D8EC465551E3}"/>
          </ac:spMkLst>
        </pc:spChg>
        <pc:spChg chg="add del">
          <ac:chgData name="paul meaney" userId="8f3b41ac-413d-46e0-bc97-8181c95bcdc2" providerId="ADAL" clId="{C311CBCF-8888-4524-82C1-9973605C8546}" dt="2024-09-02T11:41:02.721" v="870" actId="26606"/>
          <ac:spMkLst>
            <pc:docMk/>
            <pc:sldMk cId="613262885" sldId="2658"/>
            <ac:spMk id="22" creationId="{C0B801A2-5622-4BE8-9AD2-C337A2CD0022}"/>
          </ac:spMkLst>
        </pc:spChg>
        <pc:spChg chg="add del">
          <ac:chgData name="paul meaney" userId="8f3b41ac-413d-46e0-bc97-8181c95bcdc2" providerId="ADAL" clId="{C311CBCF-8888-4524-82C1-9973605C8546}" dt="2024-09-02T11:41:02.721" v="870" actId="26606"/>
          <ac:spMkLst>
            <pc:docMk/>
            <pc:sldMk cId="613262885" sldId="2658"/>
            <ac:spMk id="24" creationId="{B7AF614F-5BC3-4086-99F5-B87C5847A071}"/>
          </ac:spMkLst>
        </pc:spChg>
        <pc:spChg chg="add del">
          <ac:chgData name="paul meaney" userId="8f3b41ac-413d-46e0-bc97-8181c95bcdc2" providerId="ADAL" clId="{C311CBCF-8888-4524-82C1-9973605C8546}" dt="2024-09-02T11:41:01.830" v="869" actId="26606"/>
          <ac:spMkLst>
            <pc:docMk/>
            <pc:sldMk cId="613262885" sldId="2658"/>
            <ac:spMk id="29" creationId="{FB5993E2-C02B-4335-ABA5-D8EC465551E3}"/>
          </ac:spMkLst>
        </pc:spChg>
        <pc:spChg chg="add del">
          <ac:chgData name="paul meaney" userId="8f3b41ac-413d-46e0-bc97-8181c95bcdc2" providerId="ADAL" clId="{C311CBCF-8888-4524-82C1-9973605C8546}" dt="2024-09-02T11:41:01.830" v="869" actId="26606"/>
          <ac:spMkLst>
            <pc:docMk/>
            <pc:sldMk cId="613262885" sldId="2658"/>
            <ac:spMk id="31" creationId="{C0B801A2-5622-4BE8-9AD2-C337A2CD0022}"/>
          </ac:spMkLst>
        </pc:spChg>
        <pc:spChg chg="add del">
          <ac:chgData name="paul meaney" userId="8f3b41ac-413d-46e0-bc97-8181c95bcdc2" providerId="ADAL" clId="{C311CBCF-8888-4524-82C1-9973605C8546}" dt="2024-09-02T11:41:01.830" v="869" actId="26606"/>
          <ac:spMkLst>
            <pc:docMk/>
            <pc:sldMk cId="613262885" sldId="2658"/>
            <ac:spMk id="33" creationId="{B7AF614F-5BC3-4086-99F5-B87C5847A071}"/>
          </ac:spMkLst>
        </pc:spChg>
        <pc:spChg chg="add del">
          <ac:chgData name="paul meaney" userId="8f3b41ac-413d-46e0-bc97-8181c95bcdc2" providerId="ADAL" clId="{C311CBCF-8888-4524-82C1-9973605C8546}" dt="2024-09-02T11:41:01.061" v="868" actId="26606"/>
          <ac:spMkLst>
            <pc:docMk/>
            <pc:sldMk cId="613262885" sldId="2658"/>
            <ac:spMk id="38" creationId="{FB5993E2-C02B-4335-ABA5-D8EC465551E3}"/>
          </ac:spMkLst>
        </pc:spChg>
        <pc:spChg chg="add del">
          <ac:chgData name="paul meaney" userId="8f3b41ac-413d-46e0-bc97-8181c95bcdc2" providerId="ADAL" clId="{C311CBCF-8888-4524-82C1-9973605C8546}" dt="2024-09-02T11:41:01.061" v="868" actId="26606"/>
          <ac:spMkLst>
            <pc:docMk/>
            <pc:sldMk cId="613262885" sldId="2658"/>
            <ac:spMk id="40" creationId="{C0B801A2-5622-4BE8-9AD2-C337A2CD0022}"/>
          </ac:spMkLst>
        </pc:spChg>
        <pc:spChg chg="add del">
          <ac:chgData name="paul meaney" userId="8f3b41ac-413d-46e0-bc97-8181c95bcdc2" providerId="ADAL" clId="{C311CBCF-8888-4524-82C1-9973605C8546}" dt="2024-09-02T11:41:01.061" v="868" actId="26606"/>
          <ac:spMkLst>
            <pc:docMk/>
            <pc:sldMk cId="613262885" sldId="2658"/>
            <ac:spMk id="42" creationId="{B7AF614F-5BC3-4086-99F5-B87C5847A071}"/>
          </ac:spMkLst>
        </pc:spChg>
        <pc:spChg chg="add del">
          <ac:chgData name="paul meaney" userId="8f3b41ac-413d-46e0-bc97-8181c95bcdc2" providerId="ADAL" clId="{C311CBCF-8888-4524-82C1-9973605C8546}" dt="2024-09-02T11:40:50.847" v="867" actId="26606"/>
          <ac:spMkLst>
            <pc:docMk/>
            <pc:sldMk cId="613262885" sldId="2658"/>
            <ac:spMk id="47" creationId="{F9E80720-23E6-4B89-B77E-04A7689F1BA8}"/>
          </ac:spMkLst>
        </pc:spChg>
        <pc:spChg chg="add del">
          <ac:chgData name="paul meaney" userId="8f3b41ac-413d-46e0-bc97-8181c95bcdc2" providerId="ADAL" clId="{C311CBCF-8888-4524-82C1-9973605C8546}" dt="2024-09-02T11:40:50.847" v="867" actId="26606"/>
          <ac:spMkLst>
            <pc:docMk/>
            <pc:sldMk cId="613262885" sldId="2658"/>
            <ac:spMk id="49" creationId="{CD1D3CA1-3EB6-41F3-A419-8424B56BE63A}"/>
          </ac:spMkLst>
        </pc:spChg>
        <pc:spChg chg="add del">
          <ac:chgData name="paul meaney" userId="8f3b41ac-413d-46e0-bc97-8181c95bcdc2" providerId="ADAL" clId="{C311CBCF-8888-4524-82C1-9973605C8546}" dt="2024-09-02T11:40:50.847" v="867" actId="26606"/>
          <ac:spMkLst>
            <pc:docMk/>
            <pc:sldMk cId="613262885" sldId="2658"/>
            <ac:spMk id="51" creationId="{4D87F7B2-AA36-4B58-BC2C-1BBA135E8B6B}"/>
          </ac:spMkLst>
        </pc:spChg>
        <pc:graphicFrameChg chg="add mod modGraphic">
          <ac:chgData name="paul meaney" userId="8f3b41ac-413d-46e0-bc97-8181c95bcdc2" providerId="ADAL" clId="{C311CBCF-8888-4524-82C1-9973605C8546}" dt="2024-09-02T11:41:48.150" v="886" actId="114"/>
          <ac:graphicFrameMkLst>
            <pc:docMk/>
            <pc:sldMk cId="613262885" sldId="2658"/>
            <ac:graphicFrameMk id="6" creationId="{FECA370B-4348-4ED8-CBD6-A3D51B572599}"/>
          </ac:graphicFrameMkLst>
        </pc:graphicFrameChg>
      </pc:sldChg>
      <pc:sldChg chg="addSp delSp modSp new mod ord setBg">
        <pc:chgData name="paul meaney" userId="8f3b41ac-413d-46e0-bc97-8181c95bcdc2" providerId="ADAL" clId="{C311CBCF-8888-4524-82C1-9973605C8546}" dt="2024-09-02T12:14:27.066" v="1368"/>
        <pc:sldMkLst>
          <pc:docMk/>
          <pc:sldMk cId="2724202934" sldId="2659"/>
        </pc:sldMkLst>
        <pc:spChg chg="mod">
          <ac:chgData name="paul meaney" userId="8f3b41ac-413d-46e0-bc97-8181c95bcdc2" providerId="ADAL" clId="{C311CBCF-8888-4524-82C1-9973605C8546}" dt="2024-09-02T12:13:50.631" v="1357" actId="26606"/>
          <ac:spMkLst>
            <pc:docMk/>
            <pc:sldMk cId="2724202934" sldId="2659"/>
            <ac:spMk id="2" creationId="{17185C67-7BBF-0974-317B-77FA943971B1}"/>
          </ac:spMkLst>
        </pc:spChg>
        <pc:spChg chg="del mod">
          <ac:chgData name="paul meaney" userId="8f3b41ac-413d-46e0-bc97-8181c95bcdc2" providerId="ADAL" clId="{C311CBCF-8888-4524-82C1-9973605C8546}" dt="2024-09-02T12:13:47.897" v="1356" actId="26606"/>
          <ac:spMkLst>
            <pc:docMk/>
            <pc:sldMk cId="2724202934" sldId="2659"/>
            <ac:spMk id="3" creationId="{343FB178-3821-2E36-B044-8F9ABD748BDD}"/>
          </ac:spMkLst>
        </pc:spChg>
        <pc:spChg chg="mod">
          <ac:chgData name="paul meaney" userId="8f3b41ac-413d-46e0-bc97-8181c95bcdc2" providerId="ADAL" clId="{C311CBCF-8888-4524-82C1-9973605C8546}" dt="2024-09-02T12:13:50.631" v="1357" actId="26606"/>
          <ac:spMkLst>
            <pc:docMk/>
            <pc:sldMk cId="2724202934" sldId="2659"/>
            <ac:spMk id="4" creationId="{D048C66D-42E5-07B1-A9E9-02C1C95AD918}"/>
          </ac:spMkLst>
        </pc:spChg>
        <pc:spChg chg="add del">
          <ac:chgData name="paul meaney" userId="8f3b41ac-413d-46e0-bc97-8181c95bcdc2" providerId="ADAL" clId="{C311CBCF-8888-4524-82C1-9973605C8546}" dt="2024-09-02T12:13:50.631" v="1357" actId="26606"/>
          <ac:spMkLst>
            <pc:docMk/>
            <pc:sldMk cId="2724202934" sldId="2659"/>
            <ac:spMk id="10" creationId="{FB5993E2-C02B-4335-ABA5-D8EC465551E3}"/>
          </ac:spMkLst>
        </pc:spChg>
        <pc:spChg chg="add del">
          <ac:chgData name="paul meaney" userId="8f3b41ac-413d-46e0-bc97-8181c95bcdc2" providerId="ADAL" clId="{C311CBCF-8888-4524-82C1-9973605C8546}" dt="2024-09-02T12:13:50.631" v="1357" actId="26606"/>
          <ac:spMkLst>
            <pc:docMk/>
            <pc:sldMk cId="2724202934" sldId="2659"/>
            <ac:spMk id="12" creationId="{C0B801A2-5622-4BE8-9AD2-C337A2CD0022}"/>
          </ac:spMkLst>
        </pc:spChg>
        <pc:spChg chg="add del">
          <ac:chgData name="paul meaney" userId="8f3b41ac-413d-46e0-bc97-8181c95bcdc2" providerId="ADAL" clId="{C311CBCF-8888-4524-82C1-9973605C8546}" dt="2024-09-02T12:13:50.631" v="1357" actId="26606"/>
          <ac:spMkLst>
            <pc:docMk/>
            <pc:sldMk cId="2724202934" sldId="2659"/>
            <ac:spMk id="14" creationId="{B7AF614F-5BC3-4086-99F5-B87C5847A071}"/>
          </ac:spMkLst>
        </pc:spChg>
        <pc:graphicFrameChg chg="add mod modGraphic">
          <ac:chgData name="paul meaney" userId="8f3b41ac-413d-46e0-bc97-8181c95bcdc2" providerId="ADAL" clId="{C311CBCF-8888-4524-82C1-9973605C8546}" dt="2024-09-02T12:14:15.990" v="1366" actId="114"/>
          <ac:graphicFrameMkLst>
            <pc:docMk/>
            <pc:sldMk cId="2724202934" sldId="2659"/>
            <ac:graphicFrameMk id="6" creationId="{AFAC9643-8E0C-D566-653C-0B9D4EB936E4}"/>
          </ac:graphicFrameMkLst>
        </pc:graphicFrameChg>
      </pc:sldChg>
    </pc:docChg>
  </pc:docChgLst>
  <pc:docChgLst>
    <pc:chgData name="paul meaney" userId="8f3b41ac-413d-46e0-bc97-8181c95bcdc2" providerId="ADAL" clId="{89464CEA-FC4C-4904-AE7B-66012C79F8B6}"/>
    <pc:docChg chg="custSel modSld">
      <pc:chgData name="paul meaney" userId="8f3b41ac-413d-46e0-bc97-8181c95bcdc2" providerId="ADAL" clId="{89464CEA-FC4C-4904-AE7B-66012C79F8B6}" dt="2024-09-05T10:32:52.887" v="260" actId="20577"/>
      <pc:docMkLst>
        <pc:docMk/>
      </pc:docMkLst>
      <pc:sldChg chg="modSp mod">
        <pc:chgData name="paul meaney" userId="8f3b41ac-413d-46e0-bc97-8181c95bcdc2" providerId="ADAL" clId="{89464CEA-FC4C-4904-AE7B-66012C79F8B6}" dt="2024-09-03T09:24:11.152" v="253"/>
        <pc:sldMkLst>
          <pc:docMk/>
          <pc:sldMk cId="1559317422" sldId="475"/>
        </pc:sldMkLst>
        <pc:spChg chg="mod">
          <ac:chgData name="paul meaney" userId="8f3b41ac-413d-46e0-bc97-8181c95bcdc2" providerId="ADAL" clId="{89464CEA-FC4C-4904-AE7B-66012C79F8B6}" dt="2024-09-03T09:24:11.152" v="253"/>
          <ac:spMkLst>
            <pc:docMk/>
            <pc:sldMk cId="1559317422" sldId="475"/>
            <ac:spMk id="4" creationId="{6E0F997C-B429-403E-837C-CDD3E3EAE6D8}"/>
          </ac:spMkLst>
        </pc:spChg>
      </pc:sldChg>
      <pc:sldChg chg="modSp mod">
        <pc:chgData name="paul meaney" userId="8f3b41ac-413d-46e0-bc97-8181c95bcdc2" providerId="ADAL" clId="{89464CEA-FC4C-4904-AE7B-66012C79F8B6}" dt="2024-09-03T08:02:19.588" v="28"/>
        <pc:sldMkLst>
          <pc:docMk/>
          <pc:sldMk cId="1380044357" sldId="549"/>
        </pc:sldMkLst>
        <pc:spChg chg="mod">
          <ac:chgData name="paul meaney" userId="8f3b41ac-413d-46e0-bc97-8181c95bcdc2" providerId="ADAL" clId="{89464CEA-FC4C-4904-AE7B-66012C79F8B6}" dt="2024-09-03T08:02:19.588" v="28"/>
          <ac:spMkLst>
            <pc:docMk/>
            <pc:sldMk cId="1380044357" sldId="549"/>
            <ac:spMk id="3" creationId="{F381A580-5C3D-45D9-9B65-B4E854207856}"/>
          </ac:spMkLst>
        </pc:spChg>
      </pc:sldChg>
      <pc:sldChg chg="modSp mod">
        <pc:chgData name="paul meaney" userId="8f3b41ac-413d-46e0-bc97-8181c95bcdc2" providerId="ADAL" clId="{89464CEA-FC4C-4904-AE7B-66012C79F8B6}" dt="2024-09-03T09:25:06.958" v="255"/>
        <pc:sldMkLst>
          <pc:docMk/>
          <pc:sldMk cId="1053802047" sldId="1673"/>
        </pc:sldMkLst>
        <pc:spChg chg="mod">
          <ac:chgData name="paul meaney" userId="8f3b41ac-413d-46e0-bc97-8181c95bcdc2" providerId="ADAL" clId="{89464CEA-FC4C-4904-AE7B-66012C79F8B6}" dt="2024-09-03T09:25:06.958" v="255"/>
          <ac:spMkLst>
            <pc:docMk/>
            <pc:sldMk cId="1053802047" sldId="1673"/>
            <ac:spMk id="4" creationId="{0D4DE582-4BEC-47F9-8189-B978B5F226AA}"/>
          </ac:spMkLst>
        </pc:spChg>
      </pc:sldChg>
      <pc:sldChg chg="modSp mod">
        <pc:chgData name="paul meaney" userId="8f3b41ac-413d-46e0-bc97-8181c95bcdc2" providerId="ADAL" clId="{89464CEA-FC4C-4904-AE7B-66012C79F8B6}" dt="2024-09-03T09:24:55.582" v="254"/>
        <pc:sldMkLst>
          <pc:docMk/>
          <pc:sldMk cId="3773424617" sldId="1674"/>
        </pc:sldMkLst>
        <pc:spChg chg="mod">
          <ac:chgData name="paul meaney" userId="8f3b41ac-413d-46e0-bc97-8181c95bcdc2" providerId="ADAL" clId="{89464CEA-FC4C-4904-AE7B-66012C79F8B6}" dt="2024-09-03T09:24:55.582" v="254"/>
          <ac:spMkLst>
            <pc:docMk/>
            <pc:sldMk cId="3773424617" sldId="1674"/>
            <ac:spMk id="4" creationId="{EB2304C9-0B1E-4440-830E-E6A9BD5E49C9}"/>
          </ac:spMkLst>
        </pc:spChg>
      </pc:sldChg>
      <pc:sldChg chg="modSp">
        <pc:chgData name="paul meaney" userId="8f3b41ac-413d-46e0-bc97-8181c95bcdc2" providerId="ADAL" clId="{89464CEA-FC4C-4904-AE7B-66012C79F8B6}" dt="2024-09-03T08:09:40.162" v="132"/>
        <pc:sldMkLst>
          <pc:docMk/>
          <pc:sldMk cId="3451620851" sldId="2232"/>
        </pc:sldMkLst>
        <pc:graphicFrameChg chg="mod">
          <ac:chgData name="paul meaney" userId="8f3b41ac-413d-46e0-bc97-8181c95bcdc2" providerId="ADAL" clId="{89464CEA-FC4C-4904-AE7B-66012C79F8B6}" dt="2024-09-03T08:09:40.162" v="132"/>
          <ac:graphicFrameMkLst>
            <pc:docMk/>
            <pc:sldMk cId="3451620851" sldId="2232"/>
            <ac:graphicFrameMk id="6" creationId="{317AF4C3-28CF-446E-B54E-60514B7C81AA}"/>
          </ac:graphicFrameMkLst>
        </pc:graphicFrameChg>
      </pc:sldChg>
      <pc:sldChg chg="modSp">
        <pc:chgData name="paul meaney" userId="8f3b41ac-413d-46e0-bc97-8181c95bcdc2" providerId="ADAL" clId="{89464CEA-FC4C-4904-AE7B-66012C79F8B6}" dt="2024-09-05T10:32:52.887" v="260" actId="20577"/>
        <pc:sldMkLst>
          <pc:docMk/>
          <pc:sldMk cId="501325355" sldId="2550"/>
        </pc:sldMkLst>
        <pc:graphicFrameChg chg="mod">
          <ac:chgData name="paul meaney" userId="8f3b41ac-413d-46e0-bc97-8181c95bcdc2" providerId="ADAL" clId="{89464CEA-FC4C-4904-AE7B-66012C79F8B6}" dt="2024-09-05T10:32:52.887" v="260" actId="20577"/>
          <ac:graphicFrameMkLst>
            <pc:docMk/>
            <pc:sldMk cId="501325355" sldId="2550"/>
            <ac:graphicFrameMk id="7" creationId="{14754176-CF93-EF65-C4BE-EB804AA78411}"/>
          </ac:graphicFrameMkLst>
        </pc:graphicFrameChg>
      </pc:sldChg>
      <pc:sldChg chg="modSp mod">
        <pc:chgData name="paul meaney" userId="8f3b41ac-413d-46e0-bc97-8181c95bcdc2" providerId="ADAL" clId="{89464CEA-FC4C-4904-AE7B-66012C79F8B6}" dt="2024-09-03T08:36:56.897" v="252" actId="20577"/>
        <pc:sldMkLst>
          <pc:docMk/>
          <pc:sldMk cId="3680082289" sldId="2563"/>
        </pc:sldMkLst>
        <pc:spChg chg="mod">
          <ac:chgData name="paul meaney" userId="8f3b41ac-413d-46e0-bc97-8181c95bcdc2" providerId="ADAL" clId="{89464CEA-FC4C-4904-AE7B-66012C79F8B6}" dt="2024-09-03T08:36:56.897" v="252" actId="20577"/>
          <ac:spMkLst>
            <pc:docMk/>
            <pc:sldMk cId="3680082289" sldId="2563"/>
            <ac:spMk id="2" creationId="{80BBF05F-215F-2FD6-0ADC-504D96CA3FED}"/>
          </ac:spMkLst>
        </pc:spChg>
        <pc:graphicFrameChg chg="mod">
          <ac:chgData name="paul meaney" userId="8f3b41ac-413d-46e0-bc97-8181c95bcdc2" providerId="ADAL" clId="{89464CEA-FC4C-4904-AE7B-66012C79F8B6}" dt="2024-09-03T08:35:50.513" v="156" actId="20577"/>
          <ac:graphicFrameMkLst>
            <pc:docMk/>
            <pc:sldMk cId="3680082289" sldId="2563"/>
            <ac:graphicFrameMk id="9" creationId="{196CF687-08A4-85E4-F4C0-36AB9F3B914D}"/>
          </ac:graphicFrameMkLst>
        </pc:graphicFrameChg>
      </pc:sldChg>
      <pc:sldChg chg="modSp mod">
        <pc:chgData name="paul meaney" userId="8f3b41ac-413d-46e0-bc97-8181c95bcdc2" providerId="ADAL" clId="{89464CEA-FC4C-4904-AE7B-66012C79F8B6}" dt="2024-09-03T08:36:50.369" v="250" actId="20577"/>
        <pc:sldMkLst>
          <pc:docMk/>
          <pc:sldMk cId="3864057704" sldId="2576"/>
        </pc:sldMkLst>
        <pc:spChg chg="mod">
          <ac:chgData name="paul meaney" userId="8f3b41ac-413d-46e0-bc97-8181c95bcdc2" providerId="ADAL" clId="{89464CEA-FC4C-4904-AE7B-66012C79F8B6}" dt="2024-09-03T08:36:50.369" v="250" actId="20577"/>
          <ac:spMkLst>
            <pc:docMk/>
            <pc:sldMk cId="3864057704" sldId="2576"/>
            <ac:spMk id="2" creationId="{80BBF05F-215F-2FD6-0ADC-504D96CA3FED}"/>
          </ac:spMkLst>
        </pc:spChg>
        <pc:graphicFrameChg chg="mod">
          <ac:chgData name="paul meaney" userId="8f3b41ac-413d-46e0-bc97-8181c95bcdc2" providerId="ADAL" clId="{89464CEA-FC4C-4904-AE7B-66012C79F8B6}" dt="2024-09-03T08:36:11.060" v="199" actId="20577"/>
          <ac:graphicFrameMkLst>
            <pc:docMk/>
            <pc:sldMk cId="3864057704" sldId="2576"/>
            <ac:graphicFrameMk id="9" creationId="{196CF687-08A4-85E4-F4C0-36AB9F3B914D}"/>
          </ac:graphicFrameMkLst>
        </pc:graphicFrameChg>
      </pc:sldChg>
      <pc:sldChg chg="modSp mod">
        <pc:chgData name="paul meaney" userId="8f3b41ac-413d-46e0-bc97-8181c95bcdc2" providerId="ADAL" clId="{89464CEA-FC4C-4904-AE7B-66012C79F8B6}" dt="2024-09-03T08:36:40.595" v="248" actId="20577"/>
        <pc:sldMkLst>
          <pc:docMk/>
          <pc:sldMk cId="3113037482" sldId="2617"/>
        </pc:sldMkLst>
        <pc:spChg chg="mod">
          <ac:chgData name="paul meaney" userId="8f3b41ac-413d-46e0-bc97-8181c95bcdc2" providerId="ADAL" clId="{89464CEA-FC4C-4904-AE7B-66012C79F8B6}" dt="2024-09-03T08:36:26.025" v="229" actId="20577"/>
          <ac:spMkLst>
            <pc:docMk/>
            <pc:sldMk cId="3113037482" sldId="2617"/>
            <ac:spMk id="2" creationId="{80BBF05F-215F-2FD6-0ADC-504D96CA3FED}"/>
          </ac:spMkLst>
        </pc:spChg>
        <pc:graphicFrameChg chg="mod">
          <ac:chgData name="paul meaney" userId="8f3b41ac-413d-46e0-bc97-8181c95bcdc2" providerId="ADAL" clId="{89464CEA-FC4C-4904-AE7B-66012C79F8B6}" dt="2024-09-03T08:36:40.595" v="248" actId="20577"/>
          <ac:graphicFrameMkLst>
            <pc:docMk/>
            <pc:sldMk cId="3113037482" sldId="2617"/>
            <ac:graphicFrameMk id="9" creationId="{196CF687-08A4-85E4-F4C0-36AB9F3B914D}"/>
          </ac:graphicFrameMkLst>
        </pc:graphicFrameChg>
      </pc:sldChg>
    </pc:docChg>
  </pc:docChgLst>
  <pc:docChgLst>
    <pc:chgData name="paul meaney" userId="8f3b41ac-413d-46e0-bc97-8181c95bcdc2" providerId="ADAL" clId="{D6DCF1FF-6C27-4C4F-953F-BBDBA52E49A8}"/>
    <pc:docChg chg="custSel addSld delSld modSld sldOrd modSection">
      <pc:chgData name="paul meaney" userId="8f3b41ac-413d-46e0-bc97-8181c95bcdc2" providerId="ADAL" clId="{D6DCF1FF-6C27-4C4F-953F-BBDBA52E49A8}" dt="2024-10-14T16:10:22.647" v="2087" actId="20577"/>
      <pc:docMkLst>
        <pc:docMk/>
      </pc:docMkLst>
      <pc:sldChg chg="modSp">
        <pc:chgData name="paul meaney" userId="8f3b41ac-413d-46e0-bc97-8181c95bcdc2" providerId="ADAL" clId="{D6DCF1FF-6C27-4C4F-953F-BBDBA52E49A8}" dt="2024-10-14T16:10:22.647" v="2087" actId="20577"/>
        <pc:sldMkLst>
          <pc:docMk/>
          <pc:sldMk cId="1160443717" sldId="474"/>
        </pc:sldMkLst>
        <pc:graphicFrameChg chg="mod">
          <ac:chgData name="paul meaney" userId="8f3b41ac-413d-46e0-bc97-8181c95bcdc2" providerId="ADAL" clId="{D6DCF1FF-6C27-4C4F-953F-BBDBA52E49A8}" dt="2024-10-14T16:10:22.647" v="2087" actId="20577"/>
          <ac:graphicFrameMkLst>
            <pc:docMk/>
            <pc:sldMk cId="1160443717" sldId="474"/>
            <ac:graphicFrameMk id="6" creationId="{1C5729E5-894C-4537-B922-691C968510DB}"/>
          </ac:graphicFrameMkLst>
        </pc:graphicFrameChg>
      </pc:sldChg>
      <pc:sldChg chg="modSp">
        <pc:chgData name="paul meaney" userId="8f3b41ac-413d-46e0-bc97-8181c95bcdc2" providerId="ADAL" clId="{D6DCF1FF-6C27-4C4F-953F-BBDBA52E49A8}" dt="2024-10-02T09:45:15.057" v="711" actId="114"/>
        <pc:sldMkLst>
          <pc:docMk/>
          <pc:sldMk cId="274283110" sldId="1514"/>
        </pc:sldMkLst>
        <pc:graphicFrameChg chg="mod">
          <ac:chgData name="paul meaney" userId="8f3b41ac-413d-46e0-bc97-8181c95bcdc2" providerId="ADAL" clId="{D6DCF1FF-6C27-4C4F-953F-BBDBA52E49A8}" dt="2024-10-02T09:45:15.057" v="711" actId="114"/>
          <ac:graphicFrameMkLst>
            <pc:docMk/>
            <pc:sldMk cId="274283110" sldId="1514"/>
            <ac:graphicFrameMk id="6" creationId="{154FB11B-B5DA-76E1-C0B7-C1A96825CA15}"/>
          </ac:graphicFrameMkLst>
        </pc:graphicFrameChg>
      </pc:sldChg>
      <pc:sldChg chg="modSp">
        <pc:chgData name="paul meaney" userId="8f3b41ac-413d-46e0-bc97-8181c95bcdc2" providerId="ADAL" clId="{D6DCF1FF-6C27-4C4F-953F-BBDBA52E49A8}" dt="2024-10-02T09:43:08.602" v="642" actId="20577"/>
        <pc:sldMkLst>
          <pc:docMk/>
          <pc:sldMk cId="3095495325" sldId="2340"/>
        </pc:sldMkLst>
        <pc:graphicFrameChg chg="mod">
          <ac:chgData name="paul meaney" userId="8f3b41ac-413d-46e0-bc97-8181c95bcdc2" providerId="ADAL" clId="{D6DCF1FF-6C27-4C4F-953F-BBDBA52E49A8}" dt="2024-10-02T09:43:08.602" v="642" actId="20577"/>
          <ac:graphicFrameMkLst>
            <pc:docMk/>
            <pc:sldMk cId="3095495325" sldId="2340"/>
            <ac:graphicFrameMk id="6" creationId="{AC933557-DF16-C334-7267-7C473FF529F9}"/>
          </ac:graphicFrameMkLst>
        </pc:graphicFrameChg>
      </pc:sldChg>
      <pc:sldChg chg="modSp">
        <pc:chgData name="paul meaney" userId="8f3b41ac-413d-46e0-bc97-8181c95bcdc2" providerId="ADAL" clId="{D6DCF1FF-6C27-4C4F-953F-BBDBA52E49A8}" dt="2024-10-02T09:47:33.641" v="713" actId="114"/>
        <pc:sldMkLst>
          <pc:docMk/>
          <pc:sldMk cId="2298654531" sldId="2361"/>
        </pc:sldMkLst>
        <pc:graphicFrameChg chg="mod">
          <ac:chgData name="paul meaney" userId="8f3b41ac-413d-46e0-bc97-8181c95bcdc2" providerId="ADAL" clId="{D6DCF1FF-6C27-4C4F-953F-BBDBA52E49A8}" dt="2024-10-02T09:47:33.641" v="713" actId="114"/>
          <ac:graphicFrameMkLst>
            <pc:docMk/>
            <pc:sldMk cId="2298654531" sldId="2361"/>
            <ac:graphicFrameMk id="6" creationId="{F09A417F-1B5E-394A-8807-1923245A4022}"/>
          </ac:graphicFrameMkLst>
        </pc:graphicFrameChg>
      </pc:sldChg>
      <pc:sldChg chg="modSp">
        <pc:chgData name="paul meaney" userId="8f3b41ac-413d-46e0-bc97-8181c95bcdc2" providerId="ADAL" clId="{D6DCF1FF-6C27-4C4F-953F-BBDBA52E49A8}" dt="2024-10-02T13:36:19.765" v="1111" actId="20577"/>
        <pc:sldMkLst>
          <pc:docMk/>
          <pc:sldMk cId="403157188" sldId="2690"/>
        </pc:sldMkLst>
        <pc:graphicFrameChg chg="mod">
          <ac:chgData name="paul meaney" userId="8f3b41ac-413d-46e0-bc97-8181c95bcdc2" providerId="ADAL" clId="{D6DCF1FF-6C27-4C4F-953F-BBDBA52E49A8}" dt="2024-10-02T13:36:19.765" v="1111" actId="20577"/>
          <ac:graphicFrameMkLst>
            <pc:docMk/>
            <pc:sldMk cId="403157188" sldId="2690"/>
            <ac:graphicFrameMk id="6" creationId="{E863AD3A-A732-E928-A5F1-AA16CE70EC6A}"/>
          </ac:graphicFrameMkLst>
        </pc:graphicFrameChg>
      </pc:sldChg>
      <pc:sldChg chg="modSp">
        <pc:chgData name="paul meaney" userId="8f3b41ac-413d-46e0-bc97-8181c95bcdc2" providerId="ADAL" clId="{D6DCF1FF-6C27-4C4F-953F-BBDBA52E49A8}" dt="2024-10-02T13:48:59.728" v="1121" actId="20577"/>
        <pc:sldMkLst>
          <pc:docMk/>
          <pc:sldMk cId="570665961" sldId="2733"/>
        </pc:sldMkLst>
        <pc:graphicFrameChg chg="mod">
          <ac:chgData name="paul meaney" userId="8f3b41ac-413d-46e0-bc97-8181c95bcdc2" providerId="ADAL" clId="{D6DCF1FF-6C27-4C4F-953F-BBDBA52E49A8}" dt="2024-10-02T13:48:59.728" v="1121" actId="20577"/>
          <ac:graphicFrameMkLst>
            <pc:docMk/>
            <pc:sldMk cId="570665961" sldId="2733"/>
            <ac:graphicFrameMk id="7" creationId="{B9E9A2F9-3C9C-CE67-AE62-180AE6E7936C}"/>
          </ac:graphicFrameMkLst>
        </pc:graphicFrameChg>
      </pc:sldChg>
      <pc:sldChg chg="modSp mod">
        <pc:chgData name="paul meaney" userId="8f3b41ac-413d-46e0-bc97-8181c95bcdc2" providerId="ADAL" clId="{D6DCF1FF-6C27-4C4F-953F-BBDBA52E49A8}" dt="2024-10-02T08:42:02.159" v="1" actId="113"/>
        <pc:sldMkLst>
          <pc:docMk/>
          <pc:sldMk cId="755213457" sldId="2760"/>
        </pc:sldMkLst>
        <pc:spChg chg="mod">
          <ac:chgData name="paul meaney" userId="8f3b41ac-413d-46e0-bc97-8181c95bcdc2" providerId="ADAL" clId="{D6DCF1FF-6C27-4C4F-953F-BBDBA52E49A8}" dt="2024-10-02T08:41:58.580" v="0" actId="113"/>
          <ac:spMkLst>
            <pc:docMk/>
            <pc:sldMk cId="755213457" sldId="2760"/>
            <ac:spMk id="15" creationId="{5A2C8200-70A3-A7DB-362D-E55649FE3122}"/>
          </ac:spMkLst>
        </pc:spChg>
        <pc:spChg chg="mod">
          <ac:chgData name="paul meaney" userId="8f3b41ac-413d-46e0-bc97-8181c95bcdc2" providerId="ADAL" clId="{D6DCF1FF-6C27-4C4F-953F-BBDBA52E49A8}" dt="2024-10-02T08:42:02.159" v="1" actId="113"/>
          <ac:spMkLst>
            <pc:docMk/>
            <pc:sldMk cId="755213457" sldId="2760"/>
            <ac:spMk id="17" creationId="{6A56642F-A6F3-9390-A405-E1BD90CE3435}"/>
          </ac:spMkLst>
        </pc:spChg>
      </pc:sldChg>
      <pc:sldChg chg="modSp">
        <pc:chgData name="paul meaney" userId="8f3b41ac-413d-46e0-bc97-8181c95bcdc2" providerId="ADAL" clId="{D6DCF1FF-6C27-4C4F-953F-BBDBA52E49A8}" dt="2024-10-02T08:58:16.863" v="2" actId="20577"/>
        <pc:sldMkLst>
          <pc:docMk/>
          <pc:sldMk cId="1371397051" sldId="2771"/>
        </pc:sldMkLst>
        <pc:graphicFrameChg chg="mod">
          <ac:chgData name="paul meaney" userId="8f3b41ac-413d-46e0-bc97-8181c95bcdc2" providerId="ADAL" clId="{D6DCF1FF-6C27-4C4F-953F-BBDBA52E49A8}" dt="2024-10-02T08:58:16.863" v="2" actId="20577"/>
          <ac:graphicFrameMkLst>
            <pc:docMk/>
            <pc:sldMk cId="1371397051" sldId="2771"/>
            <ac:graphicFrameMk id="7" creationId="{890DD509-3674-70FA-D99C-200C33A7FEC4}"/>
          </ac:graphicFrameMkLst>
        </pc:graphicFrameChg>
      </pc:sldChg>
      <pc:sldChg chg="modSp mod">
        <pc:chgData name="paul meaney" userId="8f3b41ac-413d-46e0-bc97-8181c95bcdc2" providerId="ADAL" clId="{D6DCF1FF-6C27-4C4F-953F-BBDBA52E49A8}" dt="2024-10-02T09:27:15.842" v="8" actId="14734"/>
        <pc:sldMkLst>
          <pc:docMk/>
          <pc:sldMk cId="2745709587" sldId="2793"/>
        </pc:sldMkLst>
        <pc:graphicFrameChg chg="modGraphic">
          <ac:chgData name="paul meaney" userId="8f3b41ac-413d-46e0-bc97-8181c95bcdc2" providerId="ADAL" clId="{D6DCF1FF-6C27-4C4F-953F-BBDBA52E49A8}" dt="2024-10-02T09:27:15.842" v="8" actId="14734"/>
          <ac:graphicFrameMkLst>
            <pc:docMk/>
            <pc:sldMk cId="2745709587" sldId="2793"/>
            <ac:graphicFrameMk id="5" creationId="{9708A9E0-8B3D-1E40-34B8-DFEDBDA313E8}"/>
          </ac:graphicFrameMkLst>
        </pc:graphicFrameChg>
      </pc:sldChg>
      <pc:sldChg chg="modSp">
        <pc:chgData name="paul meaney" userId="8f3b41ac-413d-46e0-bc97-8181c95bcdc2" providerId="ADAL" clId="{D6DCF1FF-6C27-4C4F-953F-BBDBA52E49A8}" dt="2024-10-14T09:58:42.387" v="1612" actId="572"/>
        <pc:sldMkLst>
          <pc:docMk/>
          <pc:sldMk cId="2771946333" sldId="2797"/>
        </pc:sldMkLst>
        <pc:graphicFrameChg chg="mod">
          <ac:chgData name="paul meaney" userId="8f3b41ac-413d-46e0-bc97-8181c95bcdc2" providerId="ADAL" clId="{D6DCF1FF-6C27-4C4F-953F-BBDBA52E49A8}" dt="2024-10-14T09:58:42.387" v="1612" actId="572"/>
          <ac:graphicFrameMkLst>
            <pc:docMk/>
            <pc:sldMk cId="2771946333" sldId="2797"/>
            <ac:graphicFrameMk id="5" creationId="{9708A9E0-8B3D-1E40-34B8-DFEDBDA313E8}"/>
          </ac:graphicFrameMkLst>
        </pc:graphicFrameChg>
      </pc:sldChg>
      <pc:sldChg chg="modSp mod ord">
        <pc:chgData name="paul meaney" userId="8f3b41ac-413d-46e0-bc97-8181c95bcdc2" providerId="ADAL" clId="{D6DCF1FF-6C27-4C4F-953F-BBDBA52E49A8}" dt="2024-10-14T10:25:53.536" v="1734" actId="114"/>
        <pc:sldMkLst>
          <pc:docMk/>
          <pc:sldMk cId="3795095672" sldId="2800"/>
        </pc:sldMkLst>
        <pc:graphicFrameChg chg="add mod">
          <ac:chgData name="paul meaney" userId="8f3b41ac-413d-46e0-bc97-8181c95bcdc2" providerId="ADAL" clId="{D6DCF1FF-6C27-4C4F-953F-BBDBA52E49A8}" dt="2024-10-14T10:25:53.536" v="1734" actId="114"/>
          <ac:graphicFrameMkLst>
            <pc:docMk/>
            <pc:sldMk cId="3795095672" sldId="2800"/>
            <ac:graphicFrameMk id="6" creationId="{6AEF636B-1CC0-06EE-16E0-6033F525FBD2}"/>
          </ac:graphicFrameMkLst>
        </pc:graphicFrameChg>
      </pc:sldChg>
      <pc:sldChg chg="modSp mod">
        <pc:chgData name="paul meaney" userId="8f3b41ac-413d-46e0-bc97-8181c95bcdc2" providerId="ADAL" clId="{D6DCF1FF-6C27-4C4F-953F-BBDBA52E49A8}" dt="2024-10-14T09:54:34.539" v="1572" actId="20577"/>
        <pc:sldMkLst>
          <pc:docMk/>
          <pc:sldMk cId="734416493" sldId="2802"/>
        </pc:sldMkLst>
        <pc:graphicFrameChg chg="modGraphic">
          <ac:chgData name="paul meaney" userId="8f3b41ac-413d-46e0-bc97-8181c95bcdc2" providerId="ADAL" clId="{D6DCF1FF-6C27-4C4F-953F-BBDBA52E49A8}" dt="2024-10-14T09:54:34.539" v="1572" actId="20577"/>
          <ac:graphicFrameMkLst>
            <pc:docMk/>
            <pc:sldMk cId="734416493" sldId="2802"/>
            <ac:graphicFrameMk id="5" creationId="{4E53D490-480B-058B-AA26-C69664E056EE}"/>
          </ac:graphicFrameMkLst>
        </pc:graphicFrameChg>
      </pc:sldChg>
      <pc:sldChg chg="modSp mod">
        <pc:chgData name="paul meaney" userId="8f3b41ac-413d-46e0-bc97-8181c95bcdc2" providerId="ADAL" clId="{D6DCF1FF-6C27-4C4F-953F-BBDBA52E49A8}" dt="2024-10-14T09:54:48.085" v="1576" actId="6549"/>
        <pc:sldMkLst>
          <pc:docMk/>
          <pc:sldMk cId="468507309" sldId="2804"/>
        </pc:sldMkLst>
        <pc:graphicFrameChg chg="modGraphic">
          <ac:chgData name="paul meaney" userId="8f3b41ac-413d-46e0-bc97-8181c95bcdc2" providerId="ADAL" clId="{D6DCF1FF-6C27-4C4F-953F-BBDBA52E49A8}" dt="2024-10-14T09:54:48.085" v="1576" actId="6549"/>
          <ac:graphicFrameMkLst>
            <pc:docMk/>
            <pc:sldMk cId="468507309" sldId="2804"/>
            <ac:graphicFrameMk id="5" creationId="{4E53D490-480B-058B-AA26-C69664E056EE}"/>
          </ac:graphicFrameMkLst>
        </pc:graphicFrameChg>
      </pc:sldChg>
      <pc:sldChg chg="modSp mod">
        <pc:chgData name="paul meaney" userId="8f3b41ac-413d-46e0-bc97-8181c95bcdc2" providerId="ADAL" clId="{D6DCF1FF-6C27-4C4F-953F-BBDBA52E49A8}" dt="2024-10-14T09:55:29.444" v="1601" actId="20577"/>
        <pc:sldMkLst>
          <pc:docMk/>
          <pc:sldMk cId="38828383" sldId="2806"/>
        </pc:sldMkLst>
        <pc:graphicFrameChg chg="modGraphic">
          <ac:chgData name="paul meaney" userId="8f3b41ac-413d-46e0-bc97-8181c95bcdc2" providerId="ADAL" clId="{D6DCF1FF-6C27-4C4F-953F-BBDBA52E49A8}" dt="2024-10-14T09:55:29.444" v="1601" actId="20577"/>
          <ac:graphicFrameMkLst>
            <pc:docMk/>
            <pc:sldMk cId="38828383" sldId="2806"/>
            <ac:graphicFrameMk id="5" creationId="{4E53D490-480B-058B-AA26-C69664E056EE}"/>
          </ac:graphicFrameMkLst>
        </pc:graphicFrameChg>
      </pc:sldChg>
      <pc:sldChg chg="modSp mod">
        <pc:chgData name="paul meaney" userId="8f3b41ac-413d-46e0-bc97-8181c95bcdc2" providerId="ADAL" clId="{D6DCF1FF-6C27-4C4F-953F-BBDBA52E49A8}" dt="2024-10-14T09:55:39.228" v="1609" actId="20577"/>
        <pc:sldMkLst>
          <pc:docMk/>
          <pc:sldMk cId="3845521189" sldId="2807"/>
        </pc:sldMkLst>
        <pc:graphicFrameChg chg="modGraphic">
          <ac:chgData name="paul meaney" userId="8f3b41ac-413d-46e0-bc97-8181c95bcdc2" providerId="ADAL" clId="{D6DCF1FF-6C27-4C4F-953F-BBDBA52E49A8}" dt="2024-10-14T09:55:39.228" v="1609" actId="20577"/>
          <ac:graphicFrameMkLst>
            <pc:docMk/>
            <pc:sldMk cId="3845521189" sldId="2807"/>
            <ac:graphicFrameMk id="5" creationId="{4E53D490-480B-058B-AA26-C69664E056EE}"/>
          </ac:graphicFrameMkLst>
        </pc:graphicFrameChg>
      </pc:sldChg>
      <pc:sldChg chg="modSp mod">
        <pc:chgData name="paul meaney" userId="8f3b41ac-413d-46e0-bc97-8181c95bcdc2" providerId="ADAL" clId="{D6DCF1FF-6C27-4C4F-953F-BBDBA52E49A8}" dt="2024-10-02T09:15:41.604" v="4" actId="20577"/>
        <pc:sldMkLst>
          <pc:docMk/>
          <pc:sldMk cId="4037787631" sldId="2820"/>
        </pc:sldMkLst>
        <pc:spChg chg="mod">
          <ac:chgData name="paul meaney" userId="8f3b41ac-413d-46e0-bc97-8181c95bcdc2" providerId="ADAL" clId="{D6DCF1FF-6C27-4C4F-953F-BBDBA52E49A8}" dt="2024-10-02T09:15:41.604" v="4" actId="20577"/>
          <ac:spMkLst>
            <pc:docMk/>
            <pc:sldMk cId="4037787631" sldId="2820"/>
            <ac:spMk id="2" creationId="{999BFB18-4DBD-7724-F80E-BFB0EB057D73}"/>
          </ac:spMkLst>
        </pc:spChg>
      </pc:sldChg>
      <pc:sldChg chg="modSp add">
        <pc:chgData name="paul meaney" userId="8f3b41ac-413d-46e0-bc97-8181c95bcdc2" providerId="ADAL" clId="{D6DCF1FF-6C27-4C4F-953F-BBDBA52E49A8}" dt="2024-10-02T09:30:14.580" v="117" actId="20577"/>
        <pc:sldMkLst>
          <pc:docMk/>
          <pc:sldMk cId="1920446521" sldId="2822"/>
        </pc:sldMkLst>
        <pc:graphicFrameChg chg="mod">
          <ac:chgData name="paul meaney" userId="8f3b41ac-413d-46e0-bc97-8181c95bcdc2" providerId="ADAL" clId="{D6DCF1FF-6C27-4C4F-953F-BBDBA52E49A8}" dt="2024-10-02T09:30:14.580" v="117" actId="20577"/>
          <ac:graphicFrameMkLst>
            <pc:docMk/>
            <pc:sldMk cId="1920446521" sldId="2822"/>
            <ac:graphicFrameMk id="6" creationId="{6AEF636B-1CC0-06EE-16E0-6033F525FBD2}"/>
          </ac:graphicFrameMkLst>
        </pc:graphicFrameChg>
      </pc:sldChg>
      <pc:sldChg chg="addSp delSp modSp new mod setBg">
        <pc:chgData name="paul meaney" userId="8f3b41ac-413d-46e0-bc97-8181c95bcdc2" providerId="ADAL" clId="{D6DCF1FF-6C27-4C4F-953F-BBDBA52E49A8}" dt="2024-10-02T14:36:16.404" v="1560"/>
        <pc:sldMkLst>
          <pc:docMk/>
          <pc:sldMk cId="3466350121" sldId="2823"/>
        </pc:sldMkLst>
        <pc:spChg chg="mod">
          <ac:chgData name="paul meaney" userId="8f3b41ac-413d-46e0-bc97-8181c95bcdc2" providerId="ADAL" clId="{D6DCF1FF-6C27-4C4F-953F-BBDBA52E49A8}" dt="2024-10-02T14:35:49.646" v="1540" actId="26606"/>
          <ac:spMkLst>
            <pc:docMk/>
            <pc:sldMk cId="3466350121" sldId="2823"/>
            <ac:spMk id="2" creationId="{324298B1-220A-D809-2428-680978E51FCE}"/>
          </ac:spMkLst>
        </pc:spChg>
        <pc:spChg chg="del mod">
          <ac:chgData name="paul meaney" userId="8f3b41ac-413d-46e0-bc97-8181c95bcdc2" providerId="ADAL" clId="{D6DCF1FF-6C27-4C4F-953F-BBDBA52E49A8}" dt="2024-10-02T14:35:28.836" v="1535" actId="26606"/>
          <ac:spMkLst>
            <pc:docMk/>
            <pc:sldMk cId="3466350121" sldId="2823"/>
            <ac:spMk id="3" creationId="{202917B3-E380-F777-3DCC-4289C317CC67}"/>
          </ac:spMkLst>
        </pc:spChg>
        <pc:spChg chg="mod">
          <ac:chgData name="paul meaney" userId="8f3b41ac-413d-46e0-bc97-8181c95bcdc2" providerId="ADAL" clId="{D6DCF1FF-6C27-4C4F-953F-BBDBA52E49A8}" dt="2024-10-02T14:35:49.646" v="1540" actId="26606"/>
          <ac:spMkLst>
            <pc:docMk/>
            <pc:sldMk cId="3466350121" sldId="2823"/>
            <ac:spMk id="4" creationId="{98134D84-295F-70E2-38B8-E8DBC9A6C574}"/>
          </ac:spMkLst>
        </pc:spChg>
        <pc:spChg chg="add del">
          <ac:chgData name="paul meaney" userId="8f3b41ac-413d-46e0-bc97-8181c95bcdc2" providerId="ADAL" clId="{D6DCF1FF-6C27-4C4F-953F-BBDBA52E49A8}" dt="2024-10-02T14:35:49.646" v="1540" actId="26606"/>
          <ac:spMkLst>
            <pc:docMk/>
            <pc:sldMk cId="3466350121" sldId="2823"/>
            <ac:spMk id="8" creationId="{FB5993E2-C02B-4335-ABA5-D8EC465551E3}"/>
          </ac:spMkLst>
        </pc:spChg>
        <pc:spChg chg="add del">
          <ac:chgData name="paul meaney" userId="8f3b41ac-413d-46e0-bc97-8181c95bcdc2" providerId="ADAL" clId="{D6DCF1FF-6C27-4C4F-953F-BBDBA52E49A8}" dt="2024-10-02T14:35:49.646" v="1540" actId="26606"/>
          <ac:spMkLst>
            <pc:docMk/>
            <pc:sldMk cId="3466350121" sldId="2823"/>
            <ac:spMk id="9" creationId="{C0B801A2-5622-4BE8-9AD2-C337A2CD0022}"/>
          </ac:spMkLst>
        </pc:spChg>
        <pc:spChg chg="add del">
          <ac:chgData name="paul meaney" userId="8f3b41ac-413d-46e0-bc97-8181c95bcdc2" providerId="ADAL" clId="{D6DCF1FF-6C27-4C4F-953F-BBDBA52E49A8}" dt="2024-10-02T14:35:49.646" v="1540" actId="26606"/>
          <ac:spMkLst>
            <pc:docMk/>
            <pc:sldMk cId="3466350121" sldId="2823"/>
            <ac:spMk id="10" creationId="{B7AF614F-5BC3-4086-99F5-B87C5847A071}"/>
          </ac:spMkLst>
        </pc:spChg>
        <pc:spChg chg="add del">
          <ac:chgData name="paul meaney" userId="8f3b41ac-413d-46e0-bc97-8181c95bcdc2" providerId="ADAL" clId="{D6DCF1FF-6C27-4C4F-953F-BBDBA52E49A8}" dt="2024-10-02T14:35:35.365" v="1537" actId="26606"/>
          <ac:spMkLst>
            <pc:docMk/>
            <pc:sldMk cId="3466350121" sldId="2823"/>
            <ac:spMk id="11" creationId="{FB5993E2-C02B-4335-ABA5-D8EC465551E3}"/>
          </ac:spMkLst>
        </pc:spChg>
        <pc:spChg chg="add del">
          <ac:chgData name="paul meaney" userId="8f3b41ac-413d-46e0-bc97-8181c95bcdc2" providerId="ADAL" clId="{D6DCF1FF-6C27-4C4F-953F-BBDBA52E49A8}" dt="2024-10-02T14:35:35.365" v="1537" actId="26606"/>
          <ac:spMkLst>
            <pc:docMk/>
            <pc:sldMk cId="3466350121" sldId="2823"/>
            <ac:spMk id="13" creationId="{C0B801A2-5622-4BE8-9AD2-C337A2CD0022}"/>
          </ac:spMkLst>
        </pc:spChg>
        <pc:spChg chg="add del">
          <ac:chgData name="paul meaney" userId="8f3b41ac-413d-46e0-bc97-8181c95bcdc2" providerId="ADAL" clId="{D6DCF1FF-6C27-4C4F-953F-BBDBA52E49A8}" dt="2024-10-02T14:35:35.365" v="1537" actId="26606"/>
          <ac:spMkLst>
            <pc:docMk/>
            <pc:sldMk cId="3466350121" sldId="2823"/>
            <ac:spMk id="15" creationId="{B7AF614F-5BC3-4086-99F5-B87C5847A071}"/>
          </ac:spMkLst>
        </pc:spChg>
        <pc:spChg chg="add del">
          <ac:chgData name="paul meaney" userId="8f3b41ac-413d-46e0-bc97-8181c95bcdc2" providerId="ADAL" clId="{D6DCF1FF-6C27-4C4F-953F-BBDBA52E49A8}" dt="2024-10-02T14:35:38.665" v="1538" actId="26606"/>
          <ac:spMkLst>
            <pc:docMk/>
            <pc:sldMk cId="3466350121" sldId="2823"/>
            <ac:spMk id="20" creationId="{FB5993E2-C02B-4335-ABA5-D8EC465551E3}"/>
          </ac:spMkLst>
        </pc:spChg>
        <pc:spChg chg="add del">
          <ac:chgData name="paul meaney" userId="8f3b41ac-413d-46e0-bc97-8181c95bcdc2" providerId="ADAL" clId="{D6DCF1FF-6C27-4C4F-953F-BBDBA52E49A8}" dt="2024-10-02T14:35:38.665" v="1538" actId="26606"/>
          <ac:spMkLst>
            <pc:docMk/>
            <pc:sldMk cId="3466350121" sldId="2823"/>
            <ac:spMk id="22" creationId="{C0B801A2-5622-4BE8-9AD2-C337A2CD0022}"/>
          </ac:spMkLst>
        </pc:spChg>
        <pc:spChg chg="add del">
          <ac:chgData name="paul meaney" userId="8f3b41ac-413d-46e0-bc97-8181c95bcdc2" providerId="ADAL" clId="{D6DCF1FF-6C27-4C4F-953F-BBDBA52E49A8}" dt="2024-10-02T14:35:38.665" v="1538" actId="26606"/>
          <ac:spMkLst>
            <pc:docMk/>
            <pc:sldMk cId="3466350121" sldId="2823"/>
            <ac:spMk id="24" creationId="{B7AF614F-5BC3-4086-99F5-B87C5847A071}"/>
          </ac:spMkLst>
        </pc:spChg>
        <pc:graphicFrameChg chg="add mod modGraphic">
          <ac:chgData name="paul meaney" userId="8f3b41ac-413d-46e0-bc97-8181c95bcdc2" providerId="ADAL" clId="{D6DCF1FF-6C27-4C4F-953F-BBDBA52E49A8}" dt="2024-10-02T14:36:16.404" v="1560"/>
          <ac:graphicFrameMkLst>
            <pc:docMk/>
            <pc:sldMk cId="3466350121" sldId="2823"/>
            <ac:graphicFrameMk id="6" creationId="{B49F6848-C11B-826C-F27E-CB3C989DD37A}"/>
          </ac:graphicFrameMkLst>
        </pc:graphicFrameChg>
      </pc:sldChg>
      <pc:sldChg chg="modSp add setBg">
        <pc:chgData name="paul meaney" userId="8f3b41ac-413d-46e0-bc97-8181c95bcdc2" providerId="ADAL" clId="{D6DCF1FF-6C27-4C4F-953F-BBDBA52E49A8}" dt="2024-10-14T16:09:02.103" v="2073" actId="114"/>
        <pc:sldMkLst>
          <pc:docMk/>
          <pc:sldMk cId="1420226868" sldId="2825"/>
        </pc:sldMkLst>
        <pc:graphicFrameChg chg="mod">
          <ac:chgData name="paul meaney" userId="8f3b41ac-413d-46e0-bc97-8181c95bcdc2" providerId="ADAL" clId="{D6DCF1FF-6C27-4C4F-953F-BBDBA52E49A8}" dt="2024-10-14T16:09:02.103" v="2073" actId="114"/>
          <ac:graphicFrameMkLst>
            <pc:docMk/>
            <pc:sldMk cId="1420226868" sldId="2825"/>
            <ac:graphicFrameMk id="6" creationId="{5E4B13BD-F9B3-7FEC-C6EA-9DF7883BA672}"/>
          </ac:graphicFrameMkLst>
        </pc:graphicFrameChg>
      </pc:sldChg>
      <pc:sldChg chg="add">
        <pc:chgData name="paul meaney" userId="8f3b41ac-413d-46e0-bc97-8181c95bcdc2" providerId="ADAL" clId="{D6DCF1FF-6C27-4C4F-953F-BBDBA52E49A8}" dt="2024-10-14T16:08:37.275" v="2067"/>
        <pc:sldMkLst>
          <pc:docMk/>
          <pc:sldMk cId="2237664066" sldId="2826"/>
        </pc:sldMkLst>
      </pc:sldChg>
      <pc:sldChg chg="add">
        <pc:chgData name="paul meaney" userId="8f3b41ac-413d-46e0-bc97-8181c95bcdc2" providerId="ADAL" clId="{D6DCF1FF-6C27-4C4F-953F-BBDBA52E49A8}" dt="2024-10-14T16:08:37.275" v="2067"/>
        <pc:sldMkLst>
          <pc:docMk/>
          <pc:sldMk cId="174751333" sldId="2827"/>
        </pc:sldMkLst>
      </pc:sldChg>
      <pc:sldChg chg="add">
        <pc:chgData name="paul meaney" userId="8f3b41ac-413d-46e0-bc97-8181c95bcdc2" providerId="ADAL" clId="{D6DCF1FF-6C27-4C4F-953F-BBDBA52E49A8}" dt="2024-10-14T16:08:37.275" v="2067"/>
        <pc:sldMkLst>
          <pc:docMk/>
          <pc:sldMk cId="1742375577" sldId="2828"/>
        </pc:sldMkLst>
      </pc:sldChg>
      <pc:sldChg chg="add">
        <pc:chgData name="paul meaney" userId="8f3b41ac-413d-46e0-bc97-8181c95bcdc2" providerId="ADAL" clId="{D6DCF1FF-6C27-4C4F-953F-BBDBA52E49A8}" dt="2024-10-14T16:08:37.275" v="2067"/>
        <pc:sldMkLst>
          <pc:docMk/>
          <pc:sldMk cId="1185809456" sldId="2829"/>
        </pc:sldMkLst>
      </pc:sldChg>
      <pc:sldChg chg="add">
        <pc:chgData name="paul meaney" userId="8f3b41ac-413d-46e0-bc97-8181c95bcdc2" providerId="ADAL" clId="{D6DCF1FF-6C27-4C4F-953F-BBDBA52E49A8}" dt="2024-10-14T16:08:37.275" v="2067"/>
        <pc:sldMkLst>
          <pc:docMk/>
          <pc:sldMk cId="2106331625" sldId="2830"/>
        </pc:sldMkLst>
      </pc:sldChg>
      <pc:sldChg chg="add">
        <pc:chgData name="paul meaney" userId="8f3b41ac-413d-46e0-bc97-8181c95bcdc2" providerId="ADAL" clId="{D6DCF1FF-6C27-4C4F-953F-BBDBA52E49A8}" dt="2024-10-14T16:08:37.275" v="2067"/>
        <pc:sldMkLst>
          <pc:docMk/>
          <pc:sldMk cId="993612838" sldId="2832"/>
        </pc:sldMkLst>
      </pc:sldChg>
      <pc:sldChg chg="add">
        <pc:chgData name="paul meaney" userId="8f3b41ac-413d-46e0-bc97-8181c95bcdc2" providerId="ADAL" clId="{D6DCF1FF-6C27-4C4F-953F-BBDBA52E49A8}" dt="2024-10-14T16:08:37.275" v="2067"/>
        <pc:sldMkLst>
          <pc:docMk/>
          <pc:sldMk cId="3008228666" sldId="2865"/>
        </pc:sldMkLst>
      </pc:sldChg>
      <pc:sldChg chg="add del">
        <pc:chgData name="paul meaney" userId="8f3b41ac-413d-46e0-bc97-8181c95bcdc2" providerId="ADAL" clId="{D6DCF1FF-6C27-4C4F-953F-BBDBA52E49A8}" dt="2024-10-14T16:09:32.776" v="2074" actId="2696"/>
        <pc:sldMkLst>
          <pc:docMk/>
          <pc:sldMk cId="555311132" sldId="2866"/>
        </pc:sldMkLst>
      </pc:sldChg>
      <pc:sldChg chg="add">
        <pc:chgData name="paul meaney" userId="8f3b41ac-413d-46e0-bc97-8181c95bcdc2" providerId="ADAL" clId="{D6DCF1FF-6C27-4C4F-953F-BBDBA52E49A8}" dt="2024-10-14T16:10:01.692" v="2075"/>
        <pc:sldMkLst>
          <pc:docMk/>
          <pc:sldMk cId="3419302548" sldId="2866"/>
        </pc:sldMkLst>
      </pc:sldChg>
    </pc:docChg>
  </pc:docChgLst>
  <pc:docChgLst>
    <pc:chgData name="paul meaney" userId="8f3b41ac-413d-46e0-bc97-8181c95bcdc2" providerId="ADAL" clId="{C7FD7A5C-2F6D-4B90-9ACF-AA711E4553B5}"/>
    <pc:docChg chg="addSld delSld modSld">
      <pc:chgData name="paul meaney" userId="8f3b41ac-413d-46e0-bc97-8181c95bcdc2" providerId="ADAL" clId="{C7FD7A5C-2F6D-4B90-9ACF-AA711E4553B5}" dt="2024-09-19T09:24:37.350" v="801" actId="20577"/>
      <pc:docMkLst>
        <pc:docMk/>
      </pc:docMkLst>
      <pc:sldChg chg="modSp">
        <pc:chgData name="paul meaney" userId="8f3b41ac-413d-46e0-bc97-8181c95bcdc2" providerId="ADAL" clId="{C7FD7A5C-2F6D-4B90-9ACF-AA711E4553B5}" dt="2024-09-17T08:27:47.949" v="152" actId="20577"/>
        <pc:sldMkLst>
          <pc:docMk/>
          <pc:sldMk cId="3163889654" sldId="2207"/>
        </pc:sldMkLst>
        <pc:graphicFrameChg chg="mod">
          <ac:chgData name="paul meaney" userId="8f3b41ac-413d-46e0-bc97-8181c95bcdc2" providerId="ADAL" clId="{C7FD7A5C-2F6D-4B90-9ACF-AA711E4553B5}" dt="2024-09-17T08:27:47.949" v="152" actId="20577"/>
          <ac:graphicFrameMkLst>
            <pc:docMk/>
            <pc:sldMk cId="3163889654" sldId="2207"/>
            <ac:graphicFrameMk id="6" creationId="{7A29FD45-00EC-2976-CB0D-C3BC76D139E5}"/>
          </ac:graphicFrameMkLst>
        </pc:graphicFrameChg>
      </pc:sldChg>
      <pc:sldChg chg="modSp">
        <pc:chgData name="paul meaney" userId="8f3b41ac-413d-46e0-bc97-8181c95bcdc2" providerId="ADAL" clId="{C7FD7A5C-2F6D-4B90-9ACF-AA711E4553B5}" dt="2024-09-17T08:01:40.323" v="54" actId="20577"/>
        <pc:sldMkLst>
          <pc:docMk/>
          <pc:sldMk cId="1757255764" sldId="2217"/>
        </pc:sldMkLst>
        <pc:graphicFrameChg chg="mod">
          <ac:chgData name="paul meaney" userId="8f3b41ac-413d-46e0-bc97-8181c95bcdc2" providerId="ADAL" clId="{C7FD7A5C-2F6D-4B90-9ACF-AA711E4553B5}" dt="2024-09-17T08:01:40.323" v="54" actId="20577"/>
          <ac:graphicFrameMkLst>
            <pc:docMk/>
            <pc:sldMk cId="1757255764" sldId="2217"/>
            <ac:graphicFrameMk id="7" creationId="{D504B4BD-EEDB-7160-D236-DEBDB47FD73D}"/>
          </ac:graphicFrameMkLst>
        </pc:graphicFrameChg>
      </pc:sldChg>
      <pc:sldChg chg="modSp">
        <pc:chgData name="paul meaney" userId="8f3b41ac-413d-46e0-bc97-8181c95bcdc2" providerId="ADAL" clId="{C7FD7A5C-2F6D-4B90-9ACF-AA711E4553B5}" dt="2024-09-17T07:51:03.330" v="30" actId="114"/>
        <pc:sldMkLst>
          <pc:docMk/>
          <pc:sldMk cId="1366066346" sldId="2543"/>
        </pc:sldMkLst>
        <pc:graphicFrameChg chg="mod">
          <ac:chgData name="paul meaney" userId="8f3b41ac-413d-46e0-bc97-8181c95bcdc2" providerId="ADAL" clId="{C7FD7A5C-2F6D-4B90-9ACF-AA711E4553B5}" dt="2024-09-17T07:51:03.330" v="30" actId="114"/>
          <ac:graphicFrameMkLst>
            <pc:docMk/>
            <pc:sldMk cId="1366066346" sldId="2543"/>
            <ac:graphicFrameMk id="6" creationId="{BB183EE2-5891-FBB9-1AFB-F4D459C749ED}"/>
          </ac:graphicFrameMkLst>
        </pc:graphicFrameChg>
      </pc:sldChg>
      <pc:sldChg chg="modSp">
        <pc:chgData name="paul meaney" userId="8f3b41ac-413d-46e0-bc97-8181c95bcdc2" providerId="ADAL" clId="{C7FD7A5C-2F6D-4B90-9ACF-AA711E4553B5}" dt="2024-09-17T08:09:59.170" v="55" actId="20577"/>
        <pc:sldMkLst>
          <pc:docMk/>
          <pc:sldMk cId="3680184925" sldId="2570"/>
        </pc:sldMkLst>
        <pc:graphicFrameChg chg="mod">
          <ac:chgData name="paul meaney" userId="8f3b41ac-413d-46e0-bc97-8181c95bcdc2" providerId="ADAL" clId="{C7FD7A5C-2F6D-4B90-9ACF-AA711E4553B5}" dt="2024-09-17T08:09:59.170" v="55" actId="20577"/>
          <ac:graphicFrameMkLst>
            <pc:docMk/>
            <pc:sldMk cId="3680184925" sldId="2570"/>
            <ac:graphicFrameMk id="6" creationId="{1C2A48A8-C065-2AE6-F7B4-F76A852DB9A1}"/>
          </ac:graphicFrameMkLst>
        </pc:graphicFrameChg>
      </pc:sldChg>
      <pc:sldChg chg="modSp mod">
        <pc:chgData name="paul meaney" userId="8f3b41ac-413d-46e0-bc97-8181c95bcdc2" providerId="ADAL" clId="{C7FD7A5C-2F6D-4B90-9ACF-AA711E4553B5}" dt="2024-09-17T08:13:14.675" v="115" actId="20577"/>
        <pc:sldMkLst>
          <pc:docMk/>
          <pc:sldMk cId="3331263206" sldId="2579"/>
        </pc:sldMkLst>
        <pc:graphicFrameChg chg="modGraphic">
          <ac:chgData name="paul meaney" userId="8f3b41ac-413d-46e0-bc97-8181c95bcdc2" providerId="ADAL" clId="{C7FD7A5C-2F6D-4B90-9ACF-AA711E4553B5}" dt="2024-09-17T08:13:14.675" v="115" actId="20577"/>
          <ac:graphicFrameMkLst>
            <pc:docMk/>
            <pc:sldMk cId="3331263206" sldId="2579"/>
            <ac:graphicFrameMk id="6" creationId="{95D5BB7D-CA6F-957A-A323-827C47A0ACAA}"/>
          </ac:graphicFrameMkLst>
        </pc:graphicFrameChg>
      </pc:sldChg>
      <pc:sldChg chg="modSp">
        <pc:chgData name="paul meaney" userId="8f3b41ac-413d-46e0-bc97-8181c95bcdc2" providerId="ADAL" clId="{C7FD7A5C-2F6D-4B90-9ACF-AA711E4553B5}" dt="2024-09-17T08:26:08.109" v="134" actId="20577"/>
        <pc:sldMkLst>
          <pc:docMk/>
          <pc:sldMk cId="334462441" sldId="2615"/>
        </pc:sldMkLst>
        <pc:graphicFrameChg chg="mod">
          <ac:chgData name="paul meaney" userId="8f3b41ac-413d-46e0-bc97-8181c95bcdc2" providerId="ADAL" clId="{C7FD7A5C-2F6D-4B90-9ACF-AA711E4553B5}" dt="2024-09-17T08:26:08.109" v="134" actId="20577"/>
          <ac:graphicFrameMkLst>
            <pc:docMk/>
            <pc:sldMk cId="334462441" sldId="2615"/>
            <ac:graphicFrameMk id="6" creationId="{F27110FD-55B7-1F13-F78F-62546A19B066}"/>
          </ac:graphicFrameMkLst>
        </pc:graphicFrameChg>
      </pc:sldChg>
      <pc:sldChg chg="modSp">
        <pc:chgData name="paul meaney" userId="8f3b41ac-413d-46e0-bc97-8181c95bcdc2" providerId="ADAL" clId="{C7FD7A5C-2F6D-4B90-9ACF-AA711E4553B5}" dt="2024-09-17T08:28:59.888" v="163" actId="20577"/>
        <pc:sldMkLst>
          <pc:docMk/>
          <pc:sldMk cId="1003945516" sldId="2618"/>
        </pc:sldMkLst>
        <pc:graphicFrameChg chg="mod">
          <ac:chgData name="paul meaney" userId="8f3b41ac-413d-46e0-bc97-8181c95bcdc2" providerId="ADAL" clId="{C7FD7A5C-2F6D-4B90-9ACF-AA711E4553B5}" dt="2024-09-17T08:28:59.888" v="163" actId="20577"/>
          <ac:graphicFrameMkLst>
            <pc:docMk/>
            <pc:sldMk cId="1003945516" sldId="2618"/>
            <ac:graphicFrameMk id="6" creationId="{605ACC7D-44AD-DDD1-DC00-CB402E7B3705}"/>
          </ac:graphicFrameMkLst>
        </pc:graphicFrameChg>
      </pc:sldChg>
      <pc:sldChg chg="modSp add mod">
        <pc:chgData name="paul meaney" userId="8f3b41ac-413d-46e0-bc97-8181c95bcdc2" providerId="ADAL" clId="{C7FD7A5C-2F6D-4B90-9ACF-AA711E4553B5}" dt="2024-09-19T09:21:52.382" v="363" actId="20577"/>
        <pc:sldMkLst>
          <pc:docMk/>
          <pc:sldMk cId="648339972" sldId="2660"/>
        </pc:sldMkLst>
        <pc:spChg chg="mod">
          <ac:chgData name="paul meaney" userId="8f3b41ac-413d-46e0-bc97-8181c95bcdc2" providerId="ADAL" clId="{C7FD7A5C-2F6D-4B90-9ACF-AA711E4553B5}" dt="2024-09-19T09:21:15.351" v="175" actId="20577"/>
          <ac:spMkLst>
            <pc:docMk/>
            <pc:sldMk cId="648339972" sldId="2660"/>
            <ac:spMk id="2" creationId="{6AEFDD1B-3BB8-98C5-25B7-53F438F763AC}"/>
          </ac:spMkLst>
        </pc:spChg>
        <pc:graphicFrameChg chg="mod">
          <ac:chgData name="paul meaney" userId="8f3b41ac-413d-46e0-bc97-8181c95bcdc2" providerId="ADAL" clId="{C7FD7A5C-2F6D-4B90-9ACF-AA711E4553B5}" dt="2024-09-19T09:21:52.382" v="363" actId="20577"/>
          <ac:graphicFrameMkLst>
            <pc:docMk/>
            <pc:sldMk cId="648339972" sldId="2660"/>
            <ac:graphicFrameMk id="8" creationId="{7E105155-F172-66A5-7B1D-79D6897C9D46}"/>
          </ac:graphicFrameMkLst>
        </pc:graphicFrameChg>
      </pc:sldChg>
      <pc:sldChg chg="modSp add">
        <pc:chgData name="paul meaney" userId="8f3b41ac-413d-46e0-bc97-8181c95bcdc2" providerId="ADAL" clId="{C7FD7A5C-2F6D-4B90-9ACF-AA711E4553B5}" dt="2024-09-19T09:23:14.670" v="543" actId="313"/>
        <pc:sldMkLst>
          <pc:docMk/>
          <pc:sldMk cId="187417195" sldId="2661"/>
        </pc:sldMkLst>
        <pc:graphicFrameChg chg="mod">
          <ac:chgData name="paul meaney" userId="8f3b41ac-413d-46e0-bc97-8181c95bcdc2" providerId="ADAL" clId="{C7FD7A5C-2F6D-4B90-9ACF-AA711E4553B5}" dt="2024-09-19T09:23:14.670" v="543" actId="313"/>
          <ac:graphicFrameMkLst>
            <pc:docMk/>
            <pc:sldMk cId="187417195" sldId="2661"/>
            <ac:graphicFrameMk id="8" creationId="{7E105155-F172-66A5-7B1D-79D6897C9D46}"/>
          </ac:graphicFrameMkLst>
        </pc:graphicFrameChg>
      </pc:sldChg>
      <pc:sldChg chg="add del">
        <pc:chgData name="paul meaney" userId="8f3b41ac-413d-46e0-bc97-8181c95bcdc2" providerId="ADAL" clId="{C7FD7A5C-2F6D-4B90-9ACF-AA711E4553B5}" dt="2024-09-19T09:22:19.438" v="367"/>
        <pc:sldMkLst>
          <pc:docMk/>
          <pc:sldMk cId="1670995614" sldId="2661"/>
        </pc:sldMkLst>
      </pc:sldChg>
      <pc:sldChg chg="add del">
        <pc:chgData name="paul meaney" userId="8f3b41ac-413d-46e0-bc97-8181c95bcdc2" providerId="ADAL" clId="{C7FD7A5C-2F6D-4B90-9ACF-AA711E4553B5}" dt="2024-09-19T09:22:15.027" v="365"/>
        <pc:sldMkLst>
          <pc:docMk/>
          <pc:sldMk cId="3354608265" sldId="2661"/>
        </pc:sldMkLst>
      </pc:sldChg>
      <pc:sldChg chg="modSp add mod">
        <pc:chgData name="paul meaney" userId="8f3b41ac-413d-46e0-bc97-8181c95bcdc2" providerId="ADAL" clId="{C7FD7A5C-2F6D-4B90-9ACF-AA711E4553B5}" dt="2024-09-19T09:24:37.350" v="801" actId="20577"/>
        <pc:sldMkLst>
          <pc:docMk/>
          <pc:sldMk cId="2997650133" sldId="2662"/>
        </pc:sldMkLst>
        <pc:spChg chg="mod">
          <ac:chgData name="paul meaney" userId="8f3b41ac-413d-46e0-bc97-8181c95bcdc2" providerId="ADAL" clId="{C7FD7A5C-2F6D-4B90-9ACF-AA711E4553B5}" dt="2024-09-19T09:23:54.293" v="593" actId="20577"/>
          <ac:spMkLst>
            <pc:docMk/>
            <pc:sldMk cId="2997650133" sldId="2662"/>
            <ac:spMk id="2" creationId="{6AEFDD1B-3BB8-98C5-25B7-53F438F763AC}"/>
          </ac:spMkLst>
        </pc:spChg>
        <pc:graphicFrameChg chg="mod">
          <ac:chgData name="paul meaney" userId="8f3b41ac-413d-46e0-bc97-8181c95bcdc2" providerId="ADAL" clId="{C7FD7A5C-2F6D-4B90-9ACF-AA711E4553B5}" dt="2024-09-19T09:24:37.350" v="801" actId="20577"/>
          <ac:graphicFrameMkLst>
            <pc:docMk/>
            <pc:sldMk cId="2997650133" sldId="2662"/>
            <ac:graphicFrameMk id="8" creationId="{7E105155-F172-66A5-7B1D-79D6897C9D46}"/>
          </ac:graphicFrameMkLst>
        </pc:graphicFrameChg>
      </pc:sldChg>
    </pc:docChg>
  </pc:docChgLst>
  <pc:docChgLst>
    <pc:chgData name="paul meaney" userId="8f3b41ac-413d-46e0-bc97-8181c95bcdc2" providerId="ADAL" clId="{808A003C-8E8F-476E-8B02-E7F41B05AD3B}"/>
    <pc:docChg chg="delSld modSld modSection">
      <pc:chgData name="paul meaney" userId="8f3b41ac-413d-46e0-bc97-8181c95bcdc2" providerId="ADAL" clId="{808A003C-8E8F-476E-8B02-E7F41B05AD3B}" dt="2024-06-06T10:28:46.256" v="29" actId="47"/>
      <pc:docMkLst>
        <pc:docMk/>
      </pc:docMkLst>
      <pc:sldChg chg="modSp mod">
        <pc:chgData name="paul meaney" userId="8f3b41ac-413d-46e0-bc97-8181c95bcdc2" providerId="ADAL" clId="{808A003C-8E8F-476E-8B02-E7F41B05AD3B}" dt="2024-06-03T15:14:28.332" v="0" actId="2165"/>
        <pc:sldMkLst>
          <pc:docMk/>
          <pc:sldMk cId="3324909653" sldId="1131"/>
        </pc:sldMkLst>
        <pc:graphicFrameChg chg="modGraphic">
          <ac:chgData name="paul meaney" userId="8f3b41ac-413d-46e0-bc97-8181c95bcdc2" providerId="ADAL" clId="{808A003C-8E8F-476E-8B02-E7F41B05AD3B}" dt="2024-06-03T15:14:28.332" v="0" actId="2165"/>
          <ac:graphicFrameMkLst>
            <pc:docMk/>
            <pc:sldMk cId="3324909653" sldId="1131"/>
            <ac:graphicFrameMk id="5" creationId="{A89DD026-4768-03CE-DA60-2511582ACC6C}"/>
          </ac:graphicFrameMkLst>
        </pc:graphicFrameChg>
      </pc:sldChg>
      <pc:sldChg chg="modSp">
        <pc:chgData name="paul meaney" userId="8f3b41ac-413d-46e0-bc97-8181c95bcdc2" providerId="ADAL" clId="{808A003C-8E8F-476E-8B02-E7F41B05AD3B}" dt="2024-06-04T08:24:54.125" v="28"/>
        <pc:sldMkLst>
          <pc:docMk/>
          <pc:sldMk cId="3769933545" sldId="1609"/>
        </pc:sldMkLst>
        <pc:graphicFrameChg chg="mod">
          <ac:chgData name="paul meaney" userId="8f3b41ac-413d-46e0-bc97-8181c95bcdc2" providerId="ADAL" clId="{808A003C-8E8F-476E-8B02-E7F41B05AD3B}" dt="2024-06-04T08:24:54.125" v="28"/>
          <ac:graphicFrameMkLst>
            <pc:docMk/>
            <pc:sldMk cId="3769933545" sldId="1609"/>
            <ac:graphicFrameMk id="9" creationId="{196CF687-08A4-85E4-F4C0-36AB9F3B914D}"/>
          </ac:graphicFrameMkLst>
        </pc:graphicFrameChg>
      </pc:sldChg>
      <pc:sldChg chg="del">
        <pc:chgData name="paul meaney" userId="8f3b41ac-413d-46e0-bc97-8181c95bcdc2" providerId="ADAL" clId="{808A003C-8E8F-476E-8B02-E7F41B05AD3B}" dt="2024-06-06T10:28:46.256" v="29" actId="47"/>
        <pc:sldMkLst>
          <pc:docMk/>
          <pc:sldMk cId="1506807361" sldId="1663"/>
        </pc:sldMkLst>
      </pc:sldChg>
    </pc:docChg>
  </pc:docChgLst>
  <pc:docChgLst>
    <pc:chgData name="paul meaney" userId="8f3b41ac-413d-46e0-bc97-8181c95bcdc2" providerId="ADAL" clId="{1A7CE6D4-A418-4211-BC94-169C1AFFD817}"/>
    <pc:docChg chg="undo custSel addSld delSld modSld sldOrd addSection delSection modSection">
      <pc:chgData name="paul meaney" userId="8f3b41ac-413d-46e0-bc97-8181c95bcdc2" providerId="ADAL" clId="{1A7CE6D4-A418-4211-BC94-169C1AFFD817}" dt="2024-05-29T15:21:57.536" v="16766"/>
      <pc:docMkLst>
        <pc:docMk/>
      </pc:docMkLst>
      <pc:sldChg chg="modSp mod">
        <pc:chgData name="paul meaney" userId="8f3b41ac-413d-46e0-bc97-8181c95bcdc2" providerId="ADAL" clId="{1A7CE6D4-A418-4211-BC94-169C1AFFD817}" dt="2024-05-29T10:39:50.344" v="15406" actId="20577"/>
        <pc:sldMkLst>
          <pc:docMk/>
          <pc:sldMk cId="2678854398" sldId="257"/>
        </pc:sldMkLst>
        <pc:spChg chg="mod">
          <ac:chgData name="paul meaney" userId="8f3b41ac-413d-46e0-bc97-8181c95bcdc2" providerId="ADAL" clId="{1A7CE6D4-A418-4211-BC94-169C1AFFD817}" dt="2024-05-29T10:39:50.344" v="15406" actId="20577"/>
          <ac:spMkLst>
            <pc:docMk/>
            <pc:sldMk cId="2678854398" sldId="257"/>
            <ac:spMk id="5" creationId="{801C59A3-2FAA-4CE4-8482-B69998753DF3}"/>
          </ac:spMkLst>
        </pc:spChg>
      </pc:sldChg>
      <pc:sldChg chg="addSp delSp modSp add mod">
        <pc:chgData name="paul meaney" userId="8f3b41ac-413d-46e0-bc97-8181c95bcdc2" providerId="ADAL" clId="{1A7CE6D4-A418-4211-BC94-169C1AFFD817}" dt="2024-05-28T15:25:06.340" v="13244" actId="1076"/>
        <pc:sldMkLst>
          <pc:docMk/>
          <pc:sldMk cId="0" sldId="271"/>
        </pc:sldMkLst>
        <pc:spChg chg="mod">
          <ac:chgData name="paul meaney" userId="8f3b41ac-413d-46e0-bc97-8181c95bcdc2" providerId="ADAL" clId="{1A7CE6D4-A418-4211-BC94-169C1AFFD817}" dt="2024-05-28T15:12:06.167" v="13069"/>
          <ac:spMkLst>
            <pc:docMk/>
            <pc:sldMk cId="0" sldId="271"/>
            <ac:spMk id="4" creationId="{BD252AA5-A0D8-518D-94D5-53E6690F76FF}"/>
          </ac:spMkLst>
        </pc:spChg>
        <pc:spChg chg="mod">
          <ac:chgData name="paul meaney" userId="8f3b41ac-413d-46e0-bc97-8181c95bcdc2" providerId="ADAL" clId="{1A7CE6D4-A418-4211-BC94-169C1AFFD817}" dt="2024-05-28T15:12:16.617" v="13072" actId="14100"/>
          <ac:spMkLst>
            <pc:docMk/>
            <pc:sldMk cId="0" sldId="271"/>
            <ac:spMk id="5" creationId="{91BFC09A-3594-CA85-4BBD-DAB3C73C14BC}"/>
          </ac:spMkLst>
        </pc:spChg>
        <pc:spChg chg="mod">
          <ac:chgData name="paul meaney" userId="8f3b41ac-413d-46e0-bc97-8181c95bcdc2" providerId="ADAL" clId="{1A7CE6D4-A418-4211-BC94-169C1AFFD817}" dt="2024-05-28T15:14:59.080" v="13107" actId="208"/>
          <ac:spMkLst>
            <pc:docMk/>
            <pc:sldMk cId="0" sldId="271"/>
            <ac:spMk id="6" creationId="{00000000-0000-0000-0000-000000000000}"/>
          </ac:spMkLst>
        </pc:spChg>
        <pc:spChg chg="mod">
          <ac:chgData name="paul meaney" userId="8f3b41ac-413d-46e0-bc97-8181c95bcdc2" providerId="ADAL" clId="{1A7CE6D4-A418-4211-BC94-169C1AFFD817}" dt="2024-05-28T15:15:08.874" v="13111" actId="1076"/>
          <ac:spMkLst>
            <pc:docMk/>
            <pc:sldMk cId="0" sldId="271"/>
            <ac:spMk id="7" creationId="{00000000-0000-0000-0000-000000000000}"/>
          </ac:spMkLst>
        </pc:spChg>
        <pc:spChg chg="mod">
          <ac:chgData name="paul meaney" userId="8f3b41ac-413d-46e0-bc97-8181c95bcdc2" providerId="ADAL" clId="{1A7CE6D4-A418-4211-BC94-169C1AFFD817}" dt="2024-05-28T15:12:20.219" v="13073" actId="14100"/>
          <ac:spMkLst>
            <pc:docMk/>
            <pc:sldMk cId="0" sldId="271"/>
            <ac:spMk id="9" creationId="{00000000-0000-0000-0000-000000000000}"/>
          </ac:spMkLst>
        </pc:spChg>
        <pc:spChg chg="add del">
          <ac:chgData name="paul meaney" userId="8f3b41ac-413d-46e0-bc97-8181c95bcdc2" providerId="ADAL" clId="{1A7CE6D4-A418-4211-BC94-169C1AFFD817}" dt="2024-05-28T15:12:30.803" v="13076" actId="22"/>
          <ac:spMkLst>
            <pc:docMk/>
            <pc:sldMk cId="0" sldId="271"/>
            <ac:spMk id="10" creationId="{892CEA81-AB12-EAAE-2569-6F625A0F6A9E}"/>
          </ac:spMkLst>
        </pc:spChg>
        <pc:spChg chg="mod">
          <ac:chgData name="paul meaney" userId="8f3b41ac-413d-46e0-bc97-8181c95bcdc2" providerId="ADAL" clId="{1A7CE6D4-A418-4211-BC94-169C1AFFD817}" dt="2024-05-28T15:12:42.633" v="13080"/>
          <ac:spMkLst>
            <pc:docMk/>
            <pc:sldMk cId="0" sldId="271"/>
            <ac:spMk id="12" creationId="{F9B7CC48-43C3-2FDB-2AB7-B9B184A188E5}"/>
          </ac:spMkLst>
        </pc:spChg>
        <pc:spChg chg="mod">
          <ac:chgData name="paul meaney" userId="8f3b41ac-413d-46e0-bc97-8181c95bcdc2" providerId="ADAL" clId="{1A7CE6D4-A418-4211-BC94-169C1AFFD817}" dt="2024-05-28T15:12:38.456" v="13079" actId="1076"/>
          <ac:spMkLst>
            <pc:docMk/>
            <pc:sldMk cId="0" sldId="271"/>
            <ac:spMk id="13" creationId="{5C8901C8-8ABF-0B70-D856-BCC3D98260B1}"/>
          </ac:spMkLst>
        </pc:spChg>
        <pc:spChg chg="mod">
          <ac:chgData name="paul meaney" userId="8f3b41ac-413d-46e0-bc97-8181c95bcdc2" providerId="ADAL" clId="{1A7CE6D4-A418-4211-BC94-169C1AFFD817}" dt="2024-05-28T15:14:45.967" v="13102" actId="6549"/>
          <ac:spMkLst>
            <pc:docMk/>
            <pc:sldMk cId="0" sldId="271"/>
            <ac:spMk id="14" creationId="{00000000-0000-0000-0000-000000000000}"/>
          </ac:spMkLst>
        </pc:spChg>
        <pc:spChg chg="mod">
          <ac:chgData name="paul meaney" userId="8f3b41ac-413d-46e0-bc97-8181c95bcdc2" providerId="ADAL" clId="{1A7CE6D4-A418-4211-BC94-169C1AFFD817}" dt="2024-05-28T15:13:03.440" v="13083" actId="208"/>
          <ac:spMkLst>
            <pc:docMk/>
            <pc:sldMk cId="0" sldId="271"/>
            <ac:spMk id="15" creationId="{00000000-0000-0000-0000-000000000000}"/>
          </ac:spMkLst>
        </pc:spChg>
        <pc:spChg chg="mod">
          <ac:chgData name="paul meaney" userId="8f3b41ac-413d-46e0-bc97-8181c95bcdc2" providerId="ADAL" clId="{1A7CE6D4-A418-4211-BC94-169C1AFFD817}" dt="2024-05-28T15:14:31.010" v="13099" actId="1076"/>
          <ac:spMkLst>
            <pc:docMk/>
            <pc:sldMk cId="0" sldId="271"/>
            <ac:spMk id="16" creationId="{00000000-0000-0000-0000-000000000000}"/>
          </ac:spMkLst>
        </pc:spChg>
        <pc:spChg chg="mod">
          <ac:chgData name="paul meaney" userId="8f3b41ac-413d-46e0-bc97-8181c95bcdc2" providerId="ADAL" clId="{1A7CE6D4-A418-4211-BC94-169C1AFFD817}" dt="2024-05-28T15:13:03.440" v="13083" actId="208"/>
          <ac:spMkLst>
            <pc:docMk/>
            <pc:sldMk cId="0" sldId="271"/>
            <ac:spMk id="17" creationId="{00000000-0000-0000-0000-000000000000}"/>
          </ac:spMkLst>
        </pc:spChg>
        <pc:spChg chg="mod">
          <ac:chgData name="paul meaney" userId="8f3b41ac-413d-46e0-bc97-8181c95bcdc2" providerId="ADAL" clId="{1A7CE6D4-A418-4211-BC94-169C1AFFD817}" dt="2024-05-28T15:13:03.440" v="13083" actId="208"/>
          <ac:spMkLst>
            <pc:docMk/>
            <pc:sldMk cId="0" sldId="271"/>
            <ac:spMk id="18" creationId="{00000000-0000-0000-0000-000000000000}"/>
          </ac:spMkLst>
        </pc:spChg>
        <pc:spChg chg="mod">
          <ac:chgData name="paul meaney" userId="8f3b41ac-413d-46e0-bc97-8181c95bcdc2" providerId="ADAL" clId="{1A7CE6D4-A418-4211-BC94-169C1AFFD817}" dt="2024-05-28T15:13:03.440" v="13083" actId="208"/>
          <ac:spMkLst>
            <pc:docMk/>
            <pc:sldMk cId="0" sldId="271"/>
            <ac:spMk id="19" creationId="{00000000-0000-0000-0000-000000000000}"/>
          </ac:spMkLst>
        </pc:spChg>
        <pc:spChg chg="mod">
          <ac:chgData name="paul meaney" userId="8f3b41ac-413d-46e0-bc97-8181c95bcdc2" providerId="ADAL" clId="{1A7CE6D4-A418-4211-BC94-169C1AFFD817}" dt="2024-05-28T15:13:03.440" v="13083" actId="208"/>
          <ac:spMkLst>
            <pc:docMk/>
            <pc:sldMk cId="0" sldId="271"/>
            <ac:spMk id="20" creationId="{00000000-0000-0000-0000-000000000000}"/>
          </ac:spMkLst>
        </pc:spChg>
        <pc:spChg chg="mod">
          <ac:chgData name="paul meaney" userId="8f3b41ac-413d-46e0-bc97-8181c95bcdc2" providerId="ADAL" clId="{1A7CE6D4-A418-4211-BC94-169C1AFFD817}" dt="2024-05-28T15:13:03.440" v="13083" actId="208"/>
          <ac:spMkLst>
            <pc:docMk/>
            <pc:sldMk cId="0" sldId="271"/>
            <ac:spMk id="21" creationId="{00000000-0000-0000-0000-000000000000}"/>
          </ac:spMkLst>
        </pc:spChg>
        <pc:spChg chg="mod">
          <ac:chgData name="paul meaney" userId="8f3b41ac-413d-46e0-bc97-8181c95bcdc2" providerId="ADAL" clId="{1A7CE6D4-A418-4211-BC94-169C1AFFD817}" dt="2024-05-28T15:16:18.147" v="13120" actId="1076"/>
          <ac:spMkLst>
            <pc:docMk/>
            <pc:sldMk cId="0" sldId="271"/>
            <ac:spMk id="22" creationId="{00000000-0000-0000-0000-000000000000}"/>
          </ac:spMkLst>
        </pc:spChg>
        <pc:spChg chg="mod">
          <ac:chgData name="paul meaney" userId="8f3b41ac-413d-46e0-bc97-8181c95bcdc2" providerId="ADAL" clId="{1A7CE6D4-A418-4211-BC94-169C1AFFD817}" dt="2024-05-28T15:15:15.656" v="13112" actId="1076"/>
          <ac:spMkLst>
            <pc:docMk/>
            <pc:sldMk cId="0" sldId="271"/>
            <ac:spMk id="23" creationId="{00000000-0000-0000-0000-000000000000}"/>
          </ac:spMkLst>
        </pc:spChg>
        <pc:spChg chg="mod">
          <ac:chgData name="paul meaney" userId="8f3b41ac-413d-46e0-bc97-8181c95bcdc2" providerId="ADAL" clId="{1A7CE6D4-A418-4211-BC94-169C1AFFD817}" dt="2024-05-28T15:25:03.408" v="13243" actId="1076"/>
          <ac:spMkLst>
            <pc:docMk/>
            <pc:sldMk cId="0" sldId="271"/>
            <ac:spMk id="24" creationId="{00000000-0000-0000-0000-000000000000}"/>
          </ac:spMkLst>
        </pc:spChg>
        <pc:spChg chg="mod">
          <ac:chgData name="paul meaney" userId="8f3b41ac-413d-46e0-bc97-8181c95bcdc2" providerId="ADAL" clId="{1A7CE6D4-A418-4211-BC94-169C1AFFD817}" dt="2024-05-28T15:25:06.340" v="13244" actId="1076"/>
          <ac:spMkLst>
            <pc:docMk/>
            <pc:sldMk cId="0" sldId="271"/>
            <ac:spMk id="27" creationId="{00000000-0000-0000-0000-000000000000}"/>
          </ac:spMkLst>
        </pc:spChg>
        <pc:spChg chg="mod">
          <ac:chgData name="paul meaney" userId="8f3b41ac-413d-46e0-bc97-8181c95bcdc2" providerId="ADAL" clId="{1A7CE6D4-A418-4211-BC94-169C1AFFD817}" dt="2024-05-28T15:24:58.646" v="13241" actId="1076"/>
          <ac:spMkLst>
            <pc:docMk/>
            <pc:sldMk cId="0" sldId="271"/>
            <ac:spMk id="28" creationId="{00000000-0000-0000-0000-000000000000}"/>
          </ac:spMkLst>
        </pc:spChg>
        <pc:spChg chg="mod">
          <ac:chgData name="paul meaney" userId="8f3b41ac-413d-46e0-bc97-8181c95bcdc2" providerId="ADAL" clId="{1A7CE6D4-A418-4211-BC94-169C1AFFD817}" dt="2024-05-28T15:25:01.346" v="13242" actId="1076"/>
          <ac:spMkLst>
            <pc:docMk/>
            <pc:sldMk cId="0" sldId="271"/>
            <ac:spMk id="29" creationId="{00000000-0000-0000-0000-000000000000}"/>
          </ac:spMkLst>
        </pc:spChg>
        <pc:spChg chg="mod">
          <ac:chgData name="paul meaney" userId="8f3b41ac-413d-46e0-bc97-8181c95bcdc2" providerId="ADAL" clId="{1A7CE6D4-A418-4211-BC94-169C1AFFD817}" dt="2024-05-28T15:13:38.482" v="13095" actId="14100"/>
          <ac:spMkLst>
            <pc:docMk/>
            <pc:sldMk cId="0" sldId="271"/>
            <ac:spMk id="30" creationId="{75218C32-C4C8-21D0-AAA7-8170A6F212E5}"/>
          </ac:spMkLst>
        </pc:spChg>
        <pc:spChg chg="mod">
          <ac:chgData name="paul meaney" userId="8f3b41ac-413d-46e0-bc97-8181c95bcdc2" providerId="ADAL" clId="{1A7CE6D4-A418-4211-BC94-169C1AFFD817}" dt="2024-05-28T15:16:10.718" v="13119" actId="14100"/>
          <ac:spMkLst>
            <pc:docMk/>
            <pc:sldMk cId="0" sldId="271"/>
            <ac:spMk id="31" creationId="{00000000-0000-0000-0000-000000000000}"/>
          </ac:spMkLst>
        </pc:spChg>
        <pc:spChg chg="del mod">
          <ac:chgData name="paul meaney" userId="8f3b41ac-413d-46e0-bc97-8181c95bcdc2" providerId="ADAL" clId="{1A7CE6D4-A418-4211-BC94-169C1AFFD817}" dt="2024-05-28T15:12:09.665" v="13070" actId="478"/>
          <ac:spMkLst>
            <pc:docMk/>
            <pc:sldMk cId="0" sldId="271"/>
            <ac:spMk id="35" creationId="{00000000-0000-0000-0000-000000000000}"/>
          </ac:spMkLst>
        </pc:spChg>
        <pc:spChg chg="del mod">
          <ac:chgData name="paul meaney" userId="8f3b41ac-413d-46e0-bc97-8181c95bcdc2" providerId="ADAL" clId="{1A7CE6D4-A418-4211-BC94-169C1AFFD817}" dt="2024-05-28T15:13:14.728" v="13087" actId="478"/>
          <ac:spMkLst>
            <pc:docMk/>
            <pc:sldMk cId="0" sldId="271"/>
            <ac:spMk id="36" creationId="{00000000-0000-0000-0000-000000000000}"/>
          </ac:spMkLst>
        </pc:spChg>
        <pc:spChg chg="mod">
          <ac:chgData name="paul meaney" userId="8f3b41ac-413d-46e0-bc97-8181c95bcdc2" providerId="ADAL" clId="{1A7CE6D4-A418-4211-BC94-169C1AFFD817}" dt="2024-05-28T15:13:41.839" v="13096" actId="14100"/>
          <ac:spMkLst>
            <pc:docMk/>
            <pc:sldMk cId="0" sldId="271"/>
            <ac:spMk id="37" creationId="{BE85D56A-586E-CA5F-6C57-7548255142AC}"/>
          </ac:spMkLst>
        </pc:spChg>
        <pc:spChg chg="add mod">
          <ac:chgData name="paul meaney" userId="8f3b41ac-413d-46e0-bc97-8181c95bcdc2" providerId="ADAL" clId="{1A7CE6D4-A418-4211-BC94-169C1AFFD817}" dt="2024-05-28T15:14:35.409" v="13101" actId="1076"/>
          <ac:spMkLst>
            <pc:docMk/>
            <pc:sldMk cId="0" sldId="271"/>
            <ac:spMk id="38" creationId="{D0AA0E1E-A5CB-356D-E072-FC02D4EDCA34}"/>
          </ac:spMkLst>
        </pc:spChg>
        <pc:spChg chg="mod">
          <ac:chgData name="paul meaney" userId="8f3b41ac-413d-46e0-bc97-8181c95bcdc2" providerId="ADAL" clId="{1A7CE6D4-A418-4211-BC94-169C1AFFD817}" dt="2024-05-28T15:21:43.178" v="13206"/>
          <ac:spMkLst>
            <pc:docMk/>
            <pc:sldMk cId="0" sldId="271"/>
            <ac:spMk id="46" creationId="{79991C84-12C0-3219-4795-EBD9015C283D}"/>
          </ac:spMkLst>
        </pc:spChg>
        <pc:grpChg chg="add mod">
          <ac:chgData name="paul meaney" userId="8f3b41ac-413d-46e0-bc97-8181c95bcdc2" providerId="ADAL" clId="{1A7CE6D4-A418-4211-BC94-169C1AFFD817}" dt="2024-05-28T15:14:25.760" v="13097" actId="1076"/>
          <ac:grpSpMkLst>
            <pc:docMk/>
            <pc:sldMk cId="0" sldId="271"/>
            <ac:grpSpMk id="3" creationId="{87F5472C-11A4-33E3-6BBC-A7672EFF36A4}"/>
          </ac:grpSpMkLst>
        </pc:grpChg>
        <pc:grpChg chg="add mod">
          <ac:chgData name="paul meaney" userId="8f3b41ac-413d-46e0-bc97-8181c95bcdc2" providerId="ADAL" clId="{1A7CE6D4-A418-4211-BC94-169C1AFFD817}" dt="2024-05-28T15:12:50.513" v="13081" actId="1076"/>
          <ac:grpSpMkLst>
            <pc:docMk/>
            <pc:sldMk cId="0" sldId="271"/>
            <ac:grpSpMk id="11" creationId="{B54CC24A-34F3-C0EF-7A06-1D4B675CEA88}"/>
          </ac:grpSpMkLst>
        </pc:grpChg>
        <pc:grpChg chg="add mod">
          <ac:chgData name="paul meaney" userId="8f3b41ac-413d-46e0-bc97-8181c95bcdc2" providerId="ADAL" clId="{1A7CE6D4-A418-4211-BC94-169C1AFFD817}" dt="2024-05-28T15:15:07.955" v="13110" actId="1076"/>
          <ac:grpSpMkLst>
            <pc:docMk/>
            <pc:sldMk cId="0" sldId="271"/>
            <ac:grpSpMk id="25" creationId="{7CD58A16-A57F-BC4C-E7B1-C4B8BDDA2BC2}"/>
          </ac:grpSpMkLst>
        </pc:grpChg>
        <pc:grpChg chg="add mod">
          <ac:chgData name="paul meaney" userId="8f3b41ac-413d-46e0-bc97-8181c95bcdc2" providerId="ADAL" clId="{1A7CE6D4-A418-4211-BC94-169C1AFFD817}" dt="2024-05-28T15:21:45.079" v="13207" actId="1076"/>
          <ac:grpSpMkLst>
            <pc:docMk/>
            <pc:sldMk cId="0" sldId="271"/>
            <ac:grpSpMk id="44" creationId="{5C758CBE-3A9B-3CF9-E33A-E52933BF71B4}"/>
          </ac:grpSpMkLst>
        </pc:grpChg>
        <pc:picChg chg="mod">
          <ac:chgData name="paul meaney" userId="8f3b41ac-413d-46e0-bc97-8181c95bcdc2" providerId="ADAL" clId="{1A7CE6D4-A418-4211-BC94-169C1AFFD817}" dt="2024-05-28T15:21:43.178" v="13206"/>
          <ac:picMkLst>
            <pc:docMk/>
            <pc:sldMk cId="0" sldId="271"/>
            <ac:picMk id="45" creationId="{1A3DEAD3-A447-BCD9-5B38-82E58B44F981}"/>
          </ac:picMkLst>
        </pc:picChg>
        <pc:cxnChg chg="add del mod">
          <ac:chgData name="paul meaney" userId="8f3b41ac-413d-46e0-bc97-8181c95bcdc2" providerId="ADAL" clId="{1A7CE6D4-A418-4211-BC94-169C1AFFD817}" dt="2024-05-28T15:15:40.608" v="13115" actId="478"/>
          <ac:cxnSpMkLst>
            <pc:docMk/>
            <pc:sldMk cId="0" sldId="271"/>
            <ac:cxnSpMk id="40" creationId="{A4F7CDCF-0674-7CE1-31E7-8947392CB9A5}"/>
          </ac:cxnSpMkLst>
        </pc:cxnChg>
        <pc:cxnChg chg="add del">
          <ac:chgData name="paul meaney" userId="8f3b41ac-413d-46e0-bc97-8181c95bcdc2" providerId="ADAL" clId="{1A7CE6D4-A418-4211-BC94-169C1AFFD817}" dt="2024-05-28T15:24:54.287" v="13240" actId="478"/>
          <ac:cxnSpMkLst>
            <pc:docMk/>
            <pc:sldMk cId="0" sldId="271"/>
            <ac:cxnSpMk id="43" creationId="{974AD090-5780-16AD-F5EC-119F4F453578}"/>
          </ac:cxnSpMkLst>
        </pc:cxnChg>
      </pc:sldChg>
      <pc:sldChg chg="addSp delSp modSp add mod">
        <pc:chgData name="paul meaney" userId="8f3b41ac-413d-46e0-bc97-8181c95bcdc2" providerId="ADAL" clId="{1A7CE6D4-A418-4211-BC94-169C1AFFD817}" dt="2024-05-28T15:25:22.684" v="13248" actId="1076"/>
        <pc:sldMkLst>
          <pc:docMk/>
          <pc:sldMk cId="0" sldId="272"/>
        </pc:sldMkLst>
        <pc:spChg chg="mod">
          <ac:chgData name="paul meaney" userId="8f3b41ac-413d-46e0-bc97-8181c95bcdc2" providerId="ADAL" clId="{1A7CE6D4-A418-4211-BC94-169C1AFFD817}" dt="2024-05-28T15:18:02.996" v="13145" actId="1076"/>
          <ac:spMkLst>
            <pc:docMk/>
            <pc:sldMk cId="0" sldId="272"/>
            <ac:spMk id="2" creationId="{00000000-0000-0000-0000-000000000000}"/>
          </ac:spMkLst>
        </pc:spChg>
        <pc:spChg chg="add mod">
          <ac:chgData name="paul meaney" userId="8f3b41ac-413d-46e0-bc97-8181c95bcdc2" providerId="ADAL" clId="{1A7CE6D4-A418-4211-BC94-169C1AFFD817}" dt="2024-05-28T15:20:30.241" v="13186" actId="1076"/>
          <ac:spMkLst>
            <pc:docMk/>
            <pc:sldMk cId="0" sldId="272"/>
            <ac:spMk id="3" creationId="{7ECB9E03-CD2B-9CDA-AABA-749370835BA4}"/>
          </ac:spMkLst>
        </pc:spChg>
        <pc:spChg chg="add mod">
          <ac:chgData name="paul meaney" userId="8f3b41ac-413d-46e0-bc97-8181c95bcdc2" providerId="ADAL" clId="{1A7CE6D4-A418-4211-BC94-169C1AFFD817}" dt="2024-05-28T15:21:02.315" v="13197" actId="2711"/>
          <ac:spMkLst>
            <pc:docMk/>
            <pc:sldMk cId="0" sldId="272"/>
            <ac:spMk id="4" creationId="{63769944-ECF9-953C-5440-2CE73775B7AB}"/>
          </ac:spMkLst>
        </pc:spChg>
        <pc:spChg chg="add mod ord">
          <ac:chgData name="paul meaney" userId="8f3b41ac-413d-46e0-bc97-8181c95bcdc2" providerId="ADAL" clId="{1A7CE6D4-A418-4211-BC94-169C1AFFD817}" dt="2024-05-28T15:20:53.609" v="13193" actId="1076"/>
          <ac:spMkLst>
            <pc:docMk/>
            <pc:sldMk cId="0" sldId="272"/>
            <ac:spMk id="5" creationId="{A1FF97F9-396C-BA95-C294-19828D616B93}"/>
          </ac:spMkLst>
        </pc:spChg>
        <pc:spChg chg="mod">
          <ac:chgData name="paul meaney" userId="8f3b41ac-413d-46e0-bc97-8181c95bcdc2" providerId="ADAL" clId="{1A7CE6D4-A418-4211-BC94-169C1AFFD817}" dt="2024-05-28T15:19:58.044" v="13172" actId="208"/>
          <ac:spMkLst>
            <pc:docMk/>
            <pc:sldMk cId="0" sldId="272"/>
            <ac:spMk id="6" creationId="{00000000-0000-0000-0000-000000000000}"/>
          </ac:spMkLst>
        </pc:spChg>
        <pc:spChg chg="mod">
          <ac:chgData name="paul meaney" userId="8f3b41ac-413d-46e0-bc97-8181c95bcdc2" providerId="ADAL" clId="{1A7CE6D4-A418-4211-BC94-169C1AFFD817}" dt="2024-05-28T15:19:53.826" v="13170" actId="208"/>
          <ac:spMkLst>
            <pc:docMk/>
            <pc:sldMk cId="0" sldId="272"/>
            <ac:spMk id="7" creationId="{00000000-0000-0000-0000-000000000000}"/>
          </ac:spMkLst>
        </pc:spChg>
        <pc:spChg chg="add mod">
          <ac:chgData name="paul meaney" userId="8f3b41ac-413d-46e0-bc97-8181c95bcdc2" providerId="ADAL" clId="{1A7CE6D4-A418-4211-BC94-169C1AFFD817}" dt="2024-05-28T15:19:32.359" v="13164" actId="1076"/>
          <ac:spMkLst>
            <pc:docMk/>
            <pc:sldMk cId="0" sldId="272"/>
            <ac:spMk id="8" creationId="{4F868A79-42CB-692C-82A5-A0E778A8823D}"/>
          </ac:spMkLst>
        </pc:spChg>
        <pc:spChg chg="mod">
          <ac:chgData name="paul meaney" userId="8f3b41ac-413d-46e0-bc97-8181c95bcdc2" providerId="ADAL" clId="{1A7CE6D4-A418-4211-BC94-169C1AFFD817}" dt="2024-05-28T15:19:45.290" v="13168" actId="14100"/>
          <ac:spMkLst>
            <pc:docMk/>
            <pc:sldMk cId="0" sldId="272"/>
            <ac:spMk id="9" creationId="{00000000-0000-0000-0000-000000000000}"/>
          </ac:spMkLst>
        </pc:spChg>
        <pc:spChg chg="mod">
          <ac:chgData name="paul meaney" userId="8f3b41ac-413d-46e0-bc97-8181c95bcdc2" providerId="ADAL" clId="{1A7CE6D4-A418-4211-BC94-169C1AFFD817}" dt="2024-05-28T15:21:30.887" v="13203" actId="2711"/>
          <ac:spMkLst>
            <pc:docMk/>
            <pc:sldMk cId="0" sldId="272"/>
            <ac:spMk id="11" creationId="{14678E18-B56E-7754-CB3B-B6975C909C9D}"/>
          </ac:spMkLst>
        </pc:spChg>
        <pc:spChg chg="mod">
          <ac:chgData name="paul meaney" userId="8f3b41ac-413d-46e0-bc97-8181c95bcdc2" providerId="ADAL" clId="{1A7CE6D4-A418-4211-BC94-169C1AFFD817}" dt="2024-05-28T15:21:21.966" v="13201" actId="1076"/>
          <ac:spMkLst>
            <pc:docMk/>
            <pc:sldMk cId="0" sldId="272"/>
            <ac:spMk id="12" creationId="{ADE13C3F-8CB7-5BDB-9BE9-E7E8E9FEA371}"/>
          </ac:spMkLst>
        </pc:spChg>
        <pc:spChg chg="mod">
          <ac:chgData name="paul meaney" userId="8f3b41ac-413d-46e0-bc97-8181c95bcdc2" providerId="ADAL" clId="{1A7CE6D4-A418-4211-BC94-169C1AFFD817}" dt="2024-05-28T15:19:24.013" v="13162" actId="14100"/>
          <ac:spMkLst>
            <pc:docMk/>
            <pc:sldMk cId="0" sldId="272"/>
            <ac:spMk id="14" creationId="{00000000-0000-0000-0000-000000000000}"/>
          </ac:spMkLst>
        </pc:spChg>
        <pc:spChg chg="mod">
          <ac:chgData name="paul meaney" userId="8f3b41ac-413d-46e0-bc97-8181c95bcdc2" providerId="ADAL" clId="{1A7CE6D4-A418-4211-BC94-169C1AFFD817}" dt="2024-05-28T15:21:46.333" v="13208"/>
          <ac:spMkLst>
            <pc:docMk/>
            <pc:sldMk cId="0" sldId="272"/>
            <ac:spMk id="16" creationId="{7BA61C8D-C3FB-FDA2-2CB2-69723F4D09A1}"/>
          </ac:spMkLst>
        </pc:spChg>
        <pc:spChg chg="mod">
          <ac:chgData name="paul meaney" userId="8f3b41ac-413d-46e0-bc97-8181c95bcdc2" providerId="ADAL" clId="{1A7CE6D4-A418-4211-BC94-169C1AFFD817}" dt="2024-05-28T15:25:15.021" v="13245"/>
          <ac:spMkLst>
            <pc:docMk/>
            <pc:sldMk cId="0" sldId="272"/>
            <ac:spMk id="18" creationId="{906551E9-B28E-06C4-EE34-4965E914D6B3}"/>
          </ac:spMkLst>
        </pc:spChg>
        <pc:spChg chg="mod">
          <ac:chgData name="paul meaney" userId="8f3b41ac-413d-46e0-bc97-8181c95bcdc2" providerId="ADAL" clId="{1A7CE6D4-A418-4211-BC94-169C1AFFD817}" dt="2024-05-28T15:25:15.021" v="13245"/>
          <ac:spMkLst>
            <pc:docMk/>
            <pc:sldMk cId="0" sldId="272"/>
            <ac:spMk id="19" creationId="{233B2B0D-C21C-79C3-7BE4-20B523FDFC5D}"/>
          </ac:spMkLst>
        </pc:spChg>
        <pc:spChg chg="add mod">
          <ac:chgData name="paul meaney" userId="8f3b41ac-413d-46e0-bc97-8181c95bcdc2" providerId="ADAL" clId="{1A7CE6D4-A418-4211-BC94-169C1AFFD817}" dt="2024-05-28T15:25:20.099" v="13247" actId="1076"/>
          <ac:spMkLst>
            <pc:docMk/>
            <pc:sldMk cId="0" sldId="272"/>
            <ac:spMk id="20" creationId="{D2F7BA73-E7B7-1335-F8FE-4BB8275CA6C5}"/>
          </ac:spMkLst>
        </pc:spChg>
        <pc:spChg chg="mod">
          <ac:chgData name="paul meaney" userId="8f3b41ac-413d-46e0-bc97-8181c95bcdc2" providerId="ADAL" clId="{1A7CE6D4-A418-4211-BC94-169C1AFFD817}" dt="2024-05-28T15:19:34.781" v="13165" actId="1076"/>
          <ac:spMkLst>
            <pc:docMk/>
            <pc:sldMk cId="0" sldId="272"/>
            <ac:spMk id="22" creationId="{00000000-0000-0000-0000-000000000000}"/>
          </ac:spMkLst>
        </pc:spChg>
        <pc:spChg chg="mod">
          <ac:chgData name="paul meaney" userId="8f3b41ac-413d-46e0-bc97-8181c95bcdc2" providerId="ADAL" clId="{1A7CE6D4-A418-4211-BC94-169C1AFFD817}" dt="2024-05-28T15:16:30.370" v="13122" actId="1076"/>
          <ac:spMkLst>
            <pc:docMk/>
            <pc:sldMk cId="0" sldId="272"/>
            <ac:spMk id="23" creationId="{00000000-0000-0000-0000-000000000000}"/>
          </ac:spMkLst>
        </pc:spChg>
        <pc:spChg chg="mod">
          <ac:chgData name="paul meaney" userId="8f3b41ac-413d-46e0-bc97-8181c95bcdc2" providerId="ADAL" clId="{1A7CE6D4-A418-4211-BC94-169C1AFFD817}" dt="2024-05-28T15:18:53.075" v="13157" actId="208"/>
          <ac:spMkLst>
            <pc:docMk/>
            <pc:sldMk cId="0" sldId="272"/>
            <ac:spMk id="30" creationId="{00000000-0000-0000-0000-000000000000}"/>
          </ac:spMkLst>
        </pc:spChg>
        <pc:spChg chg="mod">
          <ac:chgData name="paul meaney" userId="8f3b41ac-413d-46e0-bc97-8181c95bcdc2" providerId="ADAL" clId="{1A7CE6D4-A418-4211-BC94-169C1AFFD817}" dt="2024-05-28T15:18:53.075" v="13157" actId="208"/>
          <ac:spMkLst>
            <pc:docMk/>
            <pc:sldMk cId="0" sldId="272"/>
            <ac:spMk id="37" creationId="{00000000-0000-0000-0000-000000000000}"/>
          </ac:spMkLst>
        </pc:spChg>
        <pc:spChg chg="mod">
          <ac:chgData name="paul meaney" userId="8f3b41ac-413d-46e0-bc97-8181c95bcdc2" providerId="ADAL" clId="{1A7CE6D4-A418-4211-BC94-169C1AFFD817}" dt="2024-05-28T15:18:53.075" v="13157" actId="208"/>
          <ac:spMkLst>
            <pc:docMk/>
            <pc:sldMk cId="0" sldId="272"/>
            <ac:spMk id="38" creationId="{00000000-0000-0000-0000-000000000000}"/>
          </ac:spMkLst>
        </pc:spChg>
        <pc:spChg chg="mod">
          <ac:chgData name="paul meaney" userId="8f3b41ac-413d-46e0-bc97-8181c95bcdc2" providerId="ADAL" clId="{1A7CE6D4-A418-4211-BC94-169C1AFFD817}" dt="2024-05-28T15:19:36.898" v="13166" actId="1076"/>
          <ac:spMkLst>
            <pc:docMk/>
            <pc:sldMk cId="0" sldId="272"/>
            <ac:spMk id="39" creationId="{00000000-0000-0000-0000-000000000000}"/>
          </ac:spMkLst>
        </pc:spChg>
        <pc:spChg chg="mod">
          <ac:chgData name="paul meaney" userId="8f3b41ac-413d-46e0-bc97-8181c95bcdc2" providerId="ADAL" clId="{1A7CE6D4-A418-4211-BC94-169C1AFFD817}" dt="2024-05-28T15:18:53.075" v="13157" actId="208"/>
          <ac:spMkLst>
            <pc:docMk/>
            <pc:sldMk cId="0" sldId="272"/>
            <ac:spMk id="40" creationId="{00000000-0000-0000-0000-000000000000}"/>
          </ac:spMkLst>
        </pc:spChg>
        <pc:spChg chg="mod">
          <ac:chgData name="paul meaney" userId="8f3b41ac-413d-46e0-bc97-8181c95bcdc2" providerId="ADAL" clId="{1A7CE6D4-A418-4211-BC94-169C1AFFD817}" dt="2024-05-28T15:19:40.456" v="13167" actId="1076"/>
          <ac:spMkLst>
            <pc:docMk/>
            <pc:sldMk cId="0" sldId="272"/>
            <ac:spMk id="41" creationId="{00000000-0000-0000-0000-000000000000}"/>
          </ac:spMkLst>
        </pc:spChg>
        <pc:spChg chg="mod">
          <ac:chgData name="paul meaney" userId="8f3b41ac-413d-46e0-bc97-8181c95bcdc2" providerId="ADAL" clId="{1A7CE6D4-A418-4211-BC94-169C1AFFD817}" dt="2024-05-28T15:18:53.075" v="13157" actId="208"/>
          <ac:spMkLst>
            <pc:docMk/>
            <pc:sldMk cId="0" sldId="272"/>
            <ac:spMk id="42" creationId="{00000000-0000-0000-0000-000000000000}"/>
          </ac:spMkLst>
        </pc:spChg>
        <pc:spChg chg="del">
          <ac:chgData name="paul meaney" userId="8f3b41ac-413d-46e0-bc97-8181c95bcdc2" providerId="ADAL" clId="{1A7CE6D4-A418-4211-BC94-169C1AFFD817}" dt="2024-05-28T15:16:40.312" v="13126" actId="478"/>
          <ac:spMkLst>
            <pc:docMk/>
            <pc:sldMk cId="0" sldId="272"/>
            <ac:spMk id="43" creationId="{00000000-0000-0000-0000-000000000000}"/>
          </ac:spMkLst>
        </pc:spChg>
        <pc:spChg chg="mod">
          <ac:chgData name="paul meaney" userId="8f3b41ac-413d-46e0-bc97-8181c95bcdc2" providerId="ADAL" clId="{1A7CE6D4-A418-4211-BC94-169C1AFFD817}" dt="2024-05-28T15:20:28.426" v="13185" actId="14100"/>
          <ac:spMkLst>
            <pc:docMk/>
            <pc:sldMk cId="0" sldId="272"/>
            <ac:spMk id="44" creationId="{00000000-0000-0000-0000-000000000000}"/>
          </ac:spMkLst>
        </pc:spChg>
        <pc:spChg chg="mod">
          <ac:chgData name="paul meaney" userId="8f3b41ac-413d-46e0-bc97-8181c95bcdc2" providerId="ADAL" clId="{1A7CE6D4-A418-4211-BC94-169C1AFFD817}" dt="2024-05-28T15:20:38.124" v="13188" actId="1076"/>
          <ac:spMkLst>
            <pc:docMk/>
            <pc:sldMk cId="0" sldId="272"/>
            <ac:spMk id="45" creationId="{00000000-0000-0000-0000-000000000000}"/>
          </ac:spMkLst>
        </pc:spChg>
        <pc:spChg chg="del mod">
          <ac:chgData name="paul meaney" userId="8f3b41ac-413d-46e0-bc97-8181c95bcdc2" providerId="ADAL" clId="{1A7CE6D4-A418-4211-BC94-169C1AFFD817}" dt="2024-05-28T15:21:36.174" v="13205" actId="478"/>
          <ac:spMkLst>
            <pc:docMk/>
            <pc:sldMk cId="0" sldId="272"/>
            <ac:spMk id="46" creationId="{00000000-0000-0000-0000-000000000000}"/>
          </ac:spMkLst>
        </pc:spChg>
        <pc:grpChg chg="add mod">
          <ac:chgData name="paul meaney" userId="8f3b41ac-413d-46e0-bc97-8181c95bcdc2" providerId="ADAL" clId="{1A7CE6D4-A418-4211-BC94-169C1AFFD817}" dt="2024-05-28T15:21:34.104" v="13204" actId="1076"/>
          <ac:grpSpMkLst>
            <pc:docMk/>
            <pc:sldMk cId="0" sldId="272"/>
            <ac:grpSpMk id="10" creationId="{2B356AF6-0F54-3F4A-20E5-4575316617F7}"/>
          </ac:grpSpMkLst>
        </pc:grpChg>
        <pc:grpChg chg="add mod">
          <ac:chgData name="paul meaney" userId="8f3b41ac-413d-46e0-bc97-8181c95bcdc2" providerId="ADAL" clId="{1A7CE6D4-A418-4211-BC94-169C1AFFD817}" dt="2024-05-28T15:21:46.333" v="13208"/>
          <ac:grpSpMkLst>
            <pc:docMk/>
            <pc:sldMk cId="0" sldId="272"/>
            <ac:grpSpMk id="13" creationId="{85EC6F9A-3398-4CDB-11B4-EA1EBCB5FE84}"/>
          </ac:grpSpMkLst>
        </pc:grpChg>
        <pc:grpChg chg="add mod">
          <ac:chgData name="paul meaney" userId="8f3b41ac-413d-46e0-bc97-8181c95bcdc2" providerId="ADAL" clId="{1A7CE6D4-A418-4211-BC94-169C1AFFD817}" dt="2024-05-28T15:25:22.684" v="13248" actId="1076"/>
          <ac:grpSpMkLst>
            <pc:docMk/>
            <pc:sldMk cId="0" sldId="272"/>
            <ac:grpSpMk id="17" creationId="{4CF9A6B6-6988-C99E-3B59-B42F69701001}"/>
          </ac:grpSpMkLst>
        </pc:grpChg>
        <pc:picChg chg="mod">
          <ac:chgData name="paul meaney" userId="8f3b41ac-413d-46e0-bc97-8181c95bcdc2" providerId="ADAL" clId="{1A7CE6D4-A418-4211-BC94-169C1AFFD817}" dt="2024-05-28T15:21:46.333" v="13208"/>
          <ac:picMkLst>
            <pc:docMk/>
            <pc:sldMk cId="0" sldId="272"/>
            <ac:picMk id="15" creationId="{44C6995A-B4E2-8D91-C156-4A47D39E2C81}"/>
          </ac:picMkLst>
        </pc:picChg>
      </pc:sldChg>
      <pc:sldChg chg="modSp add mod setBg">
        <pc:chgData name="paul meaney" userId="8f3b41ac-413d-46e0-bc97-8181c95bcdc2" providerId="ADAL" clId="{1A7CE6D4-A418-4211-BC94-169C1AFFD817}" dt="2024-05-29T09:51:24.667" v="15170" actId="27957"/>
        <pc:sldMkLst>
          <pc:docMk/>
          <pc:sldMk cId="472739179" sldId="523"/>
        </pc:sldMkLst>
        <pc:spChg chg="mod">
          <ac:chgData name="paul meaney" userId="8f3b41ac-413d-46e0-bc97-8181c95bcdc2" providerId="ADAL" clId="{1A7CE6D4-A418-4211-BC94-169C1AFFD817}" dt="2024-05-29T09:50:07.864" v="15095"/>
          <ac:spMkLst>
            <pc:docMk/>
            <pc:sldMk cId="472739179" sldId="523"/>
            <ac:spMk id="2" creationId="{83FFC781-5D18-4B1C-AC94-EFD027B50181}"/>
          </ac:spMkLst>
        </pc:spChg>
        <pc:graphicFrameChg chg="add mod">
          <ac:chgData name="paul meaney" userId="8f3b41ac-413d-46e0-bc97-8181c95bcdc2" providerId="ADAL" clId="{1A7CE6D4-A418-4211-BC94-169C1AFFD817}" dt="2024-05-29T09:51:24.667" v="15170" actId="27957"/>
          <ac:graphicFrameMkLst>
            <pc:docMk/>
            <pc:sldMk cId="472739179" sldId="523"/>
            <ac:graphicFrameMk id="6" creationId="{8A4EF4A3-94D5-4C03-96B6-7FD910D34804}"/>
          </ac:graphicFrameMkLst>
        </pc:graphicFrameChg>
      </pc:sldChg>
      <pc:sldChg chg="modSp add mod setBg">
        <pc:chgData name="paul meaney" userId="8f3b41ac-413d-46e0-bc97-8181c95bcdc2" providerId="ADAL" clId="{1A7CE6D4-A418-4211-BC94-169C1AFFD817}" dt="2024-05-29T13:09:43.100" v="15631" actId="114"/>
        <pc:sldMkLst>
          <pc:docMk/>
          <pc:sldMk cId="1037848145" sldId="525"/>
        </pc:sldMkLst>
        <pc:spChg chg="mod">
          <ac:chgData name="paul meaney" userId="8f3b41ac-413d-46e0-bc97-8181c95bcdc2" providerId="ADAL" clId="{1A7CE6D4-A418-4211-BC94-169C1AFFD817}" dt="2024-05-29T09:52:13.951" v="15221"/>
          <ac:spMkLst>
            <pc:docMk/>
            <pc:sldMk cId="1037848145" sldId="525"/>
            <ac:spMk id="2" creationId="{7AC77999-4C60-4E4A-AB0E-A1E31A593232}"/>
          </ac:spMkLst>
        </pc:spChg>
        <pc:graphicFrameChg chg="add mod">
          <ac:chgData name="paul meaney" userId="8f3b41ac-413d-46e0-bc97-8181c95bcdc2" providerId="ADAL" clId="{1A7CE6D4-A418-4211-BC94-169C1AFFD817}" dt="2024-05-29T13:09:43.100" v="15631" actId="114"/>
          <ac:graphicFrameMkLst>
            <pc:docMk/>
            <pc:sldMk cId="1037848145" sldId="525"/>
            <ac:graphicFrameMk id="6" creationId="{DD2A8978-20A3-47C9-9964-B54DC50946EC}"/>
          </ac:graphicFrameMkLst>
        </pc:graphicFrameChg>
      </pc:sldChg>
      <pc:sldChg chg="modSp mod">
        <pc:chgData name="paul meaney" userId="8f3b41ac-413d-46e0-bc97-8181c95bcdc2" providerId="ADAL" clId="{1A7CE6D4-A418-4211-BC94-169C1AFFD817}" dt="2024-05-29T10:37:45.620" v="15400" actId="113"/>
        <pc:sldMkLst>
          <pc:docMk/>
          <pc:sldMk cId="1380044357" sldId="549"/>
        </pc:sldMkLst>
        <pc:spChg chg="mod">
          <ac:chgData name="paul meaney" userId="8f3b41ac-413d-46e0-bc97-8181c95bcdc2" providerId="ADAL" clId="{1A7CE6D4-A418-4211-BC94-169C1AFFD817}" dt="2024-05-29T10:37:45.620" v="15400" actId="113"/>
          <ac:spMkLst>
            <pc:docMk/>
            <pc:sldMk cId="1380044357" sldId="549"/>
            <ac:spMk id="3" creationId="{F381A580-5C3D-45D9-9B65-B4E854207856}"/>
          </ac:spMkLst>
        </pc:spChg>
      </pc:sldChg>
      <pc:sldChg chg="del">
        <pc:chgData name="paul meaney" userId="8f3b41ac-413d-46e0-bc97-8181c95bcdc2" providerId="ADAL" clId="{1A7CE6D4-A418-4211-BC94-169C1AFFD817}" dt="2024-05-28T09:08:43.034" v="710" actId="47"/>
        <pc:sldMkLst>
          <pc:docMk/>
          <pc:sldMk cId="664531025" sldId="1019"/>
        </pc:sldMkLst>
      </pc:sldChg>
      <pc:sldChg chg="modSp">
        <pc:chgData name="paul meaney" userId="8f3b41ac-413d-46e0-bc97-8181c95bcdc2" providerId="ADAL" clId="{1A7CE6D4-A418-4211-BC94-169C1AFFD817}" dt="2024-05-29T09:44:20.722" v="15092" actId="20577"/>
        <pc:sldMkLst>
          <pc:docMk/>
          <pc:sldMk cId="730368164" sldId="1067"/>
        </pc:sldMkLst>
        <pc:graphicFrameChg chg="mod">
          <ac:chgData name="paul meaney" userId="8f3b41ac-413d-46e0-bc97-8181c95bcdc2" providerId="ADAL" clId="{1A7CE6D4-A418-4211-BC94-169C1AFFD817}" dt="2024-05-29T09:44:20.722" v="15092" actId="20577"/>
          <ac:graphicFrameMkLst>
            <pc:docMk/>
            <pc:sldMk cId="730368164" sldId="1067"/>
            <ac:graphicFrameMk id="6" creationId="{12AFF6FB-4C5E-0942-B615-D5E66362A6EC}"/>
          </ac:graphicFrameMkLst>
        </pc:graphicFrameChg>
      </pc:sldChg>
      <pc:sldChg chg="del">
        <pc:chgData name="paul meaney" userId="8f3b41ac-413d-46e0-bc97-8181c95bcdc2" providerId="ADAL" clId="{1A7CE6D4-A418-4211-BC94-169C1AFFD817}" dt="2024-05-23T15:34:47.247" v="34" actId="47"/>
        <pc:sldMkLst>
          <pc:docMk/>
          <pc:sldMk cId="566175144" sldId="1073"/>
        </pc:sldMkLst>
      </pc:sldChg>
      <pc:sldChg chg="modSp">
        <pc:chgData name="paul meaney" userId="8f3b41ac-413d-46e0-bc97-8181c95bcdc2" providerId="ADAL" clId="{1A7CE6D4-A418-4211-BC94-169C1AFFD817}" dt="2024-05-23T15:34:11.973" v="25" actId="20577"/>
        <pc:sldMkLst>
          <pc:docMk/>
          <pc:sldMk cId="1393632131" sldId="1130"/>
        </pc:sldMkLst>
        <pc:spChg chg="mod">
          <ac:chgData name="paul meaney" userId="8f3b41ac-413d-46e0-bc97-8181c95bcdc2" providerId="ADAL" clId="{1A7CE6D4-A418-4211-BC94-169C1AFFD817}" dt="2024-05-23T15:34:11.973" v="25" actId="20577"/>
          <ac:spMkLst>
            <pc:docMk/>
            <pc:sldMk cId="1393632131" sldId="1130"/>
            <ac:spMk id="2" creationId="{00000000-0000-0000-0000-000000000000}"/>
          </ac:spMkLst>
        </pc:spChg>
      </pc:sldChg>
      <pc:sldChg chg="modSp mod">
        <pc:chgData name="paul meaney" userId="8f3b41ac-413d-46e0-bc97-8181c95bcdc2" providerId="ADAL" clId="{1A7CE6D4-A418-4211-BC94-169C1AFFD817}" dt="2024-05-23T15:34:41.167" v="33" actId="20577"/>
        <pc:sldMkLst>
          <pc:docMk/>
          <pc:sldMk cId="3324909653" sldId="1131"/>
        </pc:sldMkLst>
        <pc:graphicFrameChg chg="mod modGraphic">
          <ac:chgData name="paul meaney" userId="8f3b41ac-413d-46e0-bc97-8181c95bcdc2" providerId="ADAL" clId="{1A7CE6D4-A418-4211-BC94-169C1AFFD817}" dt="2024-05-23T15:34:41.167" v="33" actId="20577"/>
          <ac:graphicFrameMkLst>
            <pc:docMk/>
            <pc:sldMk cId="3324909653" sldId="1131"/>
            <ac:graphicFrameMk id="5" creationId="{A89DD026-4768-03CE-DA60-2511582ACC6C}"/>
          </ac:graphicFrameMkLst>
        </pc:graphicFrameChg>
      </pc:sldChg>
      <pc:sldChg chg="del">
        <pc:chgData name="paul meaney" userId="8f3b41ac-413d-46e0-bc97-8181c95bcdc2" providerId="ADAL" clId="{1A7CE6D4-A418-4211-BC94-169C1AFFD817}" dt="2024-05-23T15:34:47.839" v="35" actId="47"/>
        <pc:sldMkLst>
          <pc:docMk/>
          <pc:sldMk cId="1478966090" sldId="1133"/>
        </pc:sldMkLst>
      </pc:sldChg>
      <pc:sldChg chg="del">
        <pc:chgData name="paul meaney" userId="8f3b41ac-413d-46e0-bc97-8181c95bcdc2" providerId="ADAL" clId="{1A7CE6D4-A418-4211-BC94-169C1AFFD817}" dt="2024-05-23T15:34:59.852" v="80" actId="47"/>
        <pc:sldMkLst>
          <pc:docMk/>
          <pc:sldMk cId="457997586" sldId="1134"/>
        </pc:sldMkLst>
      </pc:sldChg>
      <pc:sldChg chg="del">
        <pc:chgData name="paul meaney" userId="8f3b41ac-413d-46e0-bc97-8181c95bcdc2" providerId="ADAL" clId="{1A7CE6D4-A418-4211-BC94-169C1AFFD817}" dt="2024-05-23T15:35:01.171" v="83" actId="47"/>
        <pc:sldMkLst>
          <pc:docMk/>
          <pc:sldMk cId="3629044220" sldId="1135"/>
        </pc:sldMkLst>
      </pc:sldChg>
      <pc:sldChg chg="del">
        <pc:chgData name="paul meaney" userId="8f3b41ac-413d-46e0-bc97-8181c95bcdc2" providerId="ADAL" clId="{1A7CE6D4-A418-4211-BC94-169C1AFFD817}" dt="2024-05-23T15:35:07.675" v="93" actId="47"/>
        <pc:sldMkLst>
          <pc:docMk/>
          <pc:sldMk cId="2549237350" sldId="1136"/>
        </pc:sldMkLst>
      </pc:sldChg>
      <pc:sldChg chg="modSp mod ord">
        <pc:chgData name="paul meaney" userId="8f3b41ac-413d-46e0-bc97-8181c95bcdc2" providerId="ADAL" clId="{1A7CE6D4-A418-4211-BC94-169C1AFFD817}" dt="2024-05-28T09:14:15.885" v="818"/>
        <pc:sldMkLst>
          <pc:docMk/>
          <pc:sldMk cId="1297493448" sldId="1137"/>
        </pc:sldMkLst>
        <pc:spChg chg="mod">
          <ac:chgData name="paul meaney" userId="8f3b41ac-413d-46e0-bc97-8181c95bcdc2" providerId="ADAL" clId="{1A7CE6D4-A418-4211-BC94-169C1AFFD817}" dt="2024-05-28T09:14:12.190" v="816" actId="6549"/>
          <ac:spMkLst>
            <pc:docMk/>
            <pc:sldMk cId="1297493448" sldId="1137"/>
            <ac:spMk id="5" creationId="{CDB49D71-E3AB-464B-95A8-417A11D7B349}"/>
          </ac:spMkLst>
        </pc:spChg>
      </pc:sldChg>
      <pc:sldChg chg="addSp delSp modSp mod setBg">
        <pc:chgData name="paul meaney" userId="8f3b41ac-413d-46e0-bc97-8181c95bcdc2" providerId="ADAL" clId="{1A7CE6D4-A418-4211-BC94-169C1AFFD817}" dt="2024-05-28T10:43:59.797" v="7407" actId="20577"/>
        <pc:sldMkLst>
          <pc:docMk/>
          <pc:sldMk cId="2812219909" sldId="1140"/>
        </pc:sldMkLst>
        <pc:spChg chg="mod">
          <ac:chgData name="paul meaney" userId="8f3b41ac-413d-46e0-bc97-8181c95bcdc2" providerId="ADAL" clId="{1A7CE6D4-A418-4211-BC94-169C1AFFD817}" dt="2024-05-28T10:43:15.841" v="7371" actId="26606"/>
          <ac:spMkLst>
            <pc:docMk/>
            <pc:sldMk cId="2812219909" sldId="1140"/>
            <ac:spMk id="2" creationId="{669871E5-0369-BD53-ABB3-F95F97EB4B12}"/>
          </ac:spMkLst>
        </pc:spChg>
        <pc:spChg chg="del mod">
          <ac:chgData name="paul meaney" userId="8f3b41ac-413d-46e0-bc97-8181c95bcdc2" providerId="ADAL" clId="{1A7CE6D4-A418-4211-BC94-169C1AFFD817}" dt="2024-05-28T10:42:59.815" v="7367" actId="26606"/>
          <ac:spMkLst>
            <pc:docMk/>
            <pc:sldMk cId="2812219909" sldId="1140"/>
            <ac:spMk id="3" creationId="{04DF4232-7B07-4904-AB79-1F0D3A1AD0D6}"/>
          </ac:spMkLst>
        </pc:spChg>
        <pc:spChg chg="mod">
          <ac:chgData name="paul meaney" userId="8f3b41ac-413d-46e0-bc97-8181c95bcdc2" providerId="ADAL" clId="{1A7CE6D4-A418-4211-BC94-169C1AFFD817}" dt="2024-05-28T10:43:15.841" v="7371" actId="26606"/>
          <ac:spMkLst>
            <pc:docMk/>
            <pc:sldMk cId="2812219909" sldId="1140"/>
            <ac:spMk id="4" creationId="{6266D8D0-5949-37F3-B2C3-39D37FC396BD}"/>
          </ac:spMkLst>
        </pc:spChg>
        <pc:spChg chg="add del">
          <ac:chgData name="paul meaney" userId="8f3b41ac-413d-46e0-bc97-8181c95bcdc2" providerId="ADAL" clId="{1A7CE6D4-A418-4211-BC94-169C1AFFD817}" dt="2024-05-28T10:43:08.107" v="7369" actId="26606"/>
          <ac:spMkLst>
            <pc:docMk/>
            <pc:sldMk cId="2812219909" sldId="1140"/>
            <ac:spMk id="11" creationId="{FB5993E2-C02B-4335-ABA5-D8EC465551E3}"/>
          </ac:spMkLst>
        </pc:spChg>
        <pc:spChg chg="add del">
          <ac:chgData name="paul meaney" userId="8f3b41ac-413d-46e0-bc97-8181c95bcdc2" providerId="ADAL" clId="{1A7CE6D4-A418-4211-BC94-169C1AFFD817}" dt="2024-05-28T10:43:08.107" v="7369" actId="26606"/>
          <ac:spMkLst>
            <pc:docMk/>
            <pc:sldMk cId="2812219909" sldId="1140"/>
            <ac:spMk id="13" creationId="{C0B801A2-5622-4BE8-9AD2-C337A2CD0022}"/>
          </ac:spMkLst>
        </pc:spChg>
        <pc:spChg chg="add del">
          <ac:chgData name="paul meaney" userId="8f3b41ac-413d-46e0-bc97-8181c95bcdc2" providerId="ADAL" clId="{1A7CE6D4-A418-4211-BC94-169C1AFFD817}" dt="2024-05-28T10:43:08.107" v="7369" actId="26606"/>
          <ac:spMkLst>
            <pc:docMk/>
            <pc:sldMk cId="2812219909" sldId="1140"/>
            <ac:spMk id="15" creationId="{B7AF614F-5BC3-4086-99F5-B87C5847A071}"/>
          </ac:spMkLst>
        </pc:spChg>
        <pc:spChg chg="add del">
          <ac:chgData name="paul meaney" userId="8f3b41ac-413d-46e0-bc97-8181c95bcdc2" providerId="ADAL" clId="{1A7CE6D4-A418-4211-BC94-169C1AFFD817}" dt="2024-05-28T10:43:11.939" v="7370" actId="26606"/>
          <ac:spMkLst>
            <pc:docMk/>
            <pc:sldMk cId="2812219909" sldId="1140"/>
            <ac:spMk id="20" creationId="{FB5993E2-C02B-4335-ABA5-D8EC465551E3}"/>
          </ac:spMkLst>
        </pc:spChg>
        <pc:spChg chg="add del">
          <ac:chgData name="paul meaney" userId="8f3b41ac-413d-46e0-bc97-8181c95bcdc2" providerId="ADAL" clId="{1A7CE6D4-A418-4211-BC94-169C1AFFD817}" dt="2024-05-28T10:43:11.939" v="7370" actId="26606"/>
          <ac:spMkLst>
            <pc:docMk/>
            <pc:sldMk cId="2812219909" sldId="1140"/>
            <ac:spMk id="22" creationId="{C0B801A2-5622-4BE8-9AD2-C337A2CD0022}"/>
          </ac:spMkLst>
        </pc:spChg>
        <pc:spChg chg="add del">
          <ac:chgData name="paul meaney" userId="8f3b41ac-413d-46e0-bc97-8181c95bcdc2" providerId="ADAL" clId="{1A7CE6D4-A418-4211-BC94-169C1AFFD817}" dt="2024-05-28T10:43:11.939" v="7370" actId="26606"/>
          <ac:spMkLst>
            <pc:docMk/>
            <pc:sldMk cId="2812219909" sldId="1140"/>
            <ac:spMk id="24" creationId="{B7AF614F-5BC3-4086-99F5-B87C5847A071}"/>
          </ac:spMkLst>
        </pc:spChg>
        <pc:spChg chg="add del">
          <ac:chgData name="paul meaney" userId="8f3b41ac-413d-46e0-bc97-8181c95bcdc2" providerId="ADAL" clId="{1A7CE6D4-A418-4211-BC94-169C1AFFD817}" dt="2024-05-28T10:43:15.841" v="7371" actId="26606"/>
          <ac:spMkLst>
            <pc:docMk/>
            <pc:sldMk cId="2812219909" sldId="1140"/>
            <ac:spMk id="29" creationId="{FB5993E2-C02B-4335-ABA5-D8EC465551E3}"/>
          </ac:spMkLst>
        </pc:spChg>
        <pc:spChg chg="add del">
          <ac:chgData name="paul meaney" userId="8f3b41ac-413d-46e0-bc97-8181c95bcdc2" providerId="ADAL" clId="{1A7CE6D4-A418-4211-BC94-169C1AFFD817}" dt="2024-05-28T10:43:15.841" v="7371" actId="26606"/>
          <ac:spMkLst>
            <pc:docMk/>
            <pc:sldMk cId="2812219909" sldId="1140"/>
            <ac:spMk id="31" creationId="{C0B801A2-5622-4BE8-9AD2-C337A2CD0022}"/>
          </ac:spMkLst>
        </pc:spChg>
        <pc:spChg chg="add del">
          <ac:chgData name="paul meaney" userId="8f3b41ac-413d-46e0-bc97-8181c95bcdc2" providerId="ADAL" clId="{1A7CE6D4-A418-4211-BC94-169C1AFFD817}" dt="2024-05-28T10:43:15.841" v="7371" actId="26606"/>
          <ac:spMkLst>
            <pc:docMk/>
            <pc:sldMk cId="2812219909" sldId="1140"/>
            <ac:spMk id="33" creationId="{B7AF614F-5BC3-4086-99F5-B87C5847A071}"/>
          </ac:spMkLst>
        </pc:spChg>
        <pc:graphicFrameChg chg="add mod ord modGraphic">
          <ac:chgData name="paul meaney" userId="8f3b41ac-413d-46e0-bc97-8181c95bcdc2" providerId="ADAL" clId="{1A7CE6D4-A418-4211-BC94-169C1AFFD817}" dt="2024-05-28T10:43:59.797" v="7407" actId="20577"/>
          <ac:graphicFrameMkLst>
            <pc:docMk/>
            <pc:sldMk cId="2812219909" sldId="1140"/>
            <ac:graphicFrameMk id="6" creationId="{B93A488D-21CA-7D80-CD07-38C1FA33C083}"/>
          </ac:graphicFrameMkLst>
        </pc:graphicFrameChg>
      </pc:sldChg>
      <pc:sldChg chg="del ord">
        <pc:chgData name="paul meaney" userId="8f3b41ac-413d-46e0-bc97-8181c95bcdc2" providerId="ADAL" clId="{1A7CE6D4-A418-4211-BC94-169C1AFFD817}" dt="2024-05-28T11:41:42.355" v="10112" actId="47"/>
        <pc:sldMkLst>
          <pc:docMk/>
          <pc:sldMk cId="3920714040" sldId="1141"/>
        </pc:sldMkLst>
      </pc:sldChg>
      <pc:sldChg chg="addSp delSp modSp mod ord setBg">
        <pc:chgData name="paul meaney" userId="8f3b41ac-413d-46e0-bc97-8181c95bcdc2" providerId="ADAL" clId="{1A7CE6D4-A418-4211-BC94-169C1AFFD817}" dt="2024-05-28T13:05:54.865" v="11443" actId="20577"/>
        <pc:sldMkLst>
          <pc:docMk/>
          <pc:sldMk cId="2589350744" sldId="1142"/>
        </pc:sldMkLst>
        <pc:spChg chg="mod">
          <ac:chgData name="paul meaney" userId="8f3b41ac-413d-46e0-bc97-8181c95bcdc2" providerId="ADAL" clId="{1A7CE6D4-A418-4211-BC94-169C1AFFD817}" dt="2024-05-28T13:00:58.712" v="11051" actId="26606"/>
          <ac:spMkLst>
            <pc:docMk/>
            <pc:sldMk cId="2589350744" sldId="1142"/>
            <ac:spMk id="2" creationId="{68019D63-DC20-6DDC-F8A7-E9C55D801A36}"/>
          </ac:spMkLst>
        </pc:spChg>
        <pc:spChg chg="del mod">
          <ac:chgData name="paul meaney" userId="8f3b41ac-413d-46e0-bc97-8181c95bcdc2" providerId="ADAL" clId="{1A7CE6D4-A418-4211-BC94-169C1AFFD817}" dt="2024-05-28T13:00:58.712" v="11051" actId="26606"/>
          <ac:spMkLst>
            <pc:docMk/>
            <pc:sldMk cId="2589350744" sldId="1142"/>
            <ac:spMk id="3" creationId="{AED819AE-FC65-0333-107E-182BB67C295A}"/>
          </ac:spMkLst>
        </pc:spChg>
        <pc:spChg chg="mod">
          <ac:chgData name="paul meaney" userId="8f3b41ac-413d-46e0-bc97-8181c95bcdc2" providerId="ADAL" clId="{1A7CE6D4-A418-4211-BC94-169C1AFFD817}" dt="2024-05-28T13:00:58.712" v="11051" actId="26606"/>
          <ac:spMkLst>
            <pc:docMk/>
            <pc:sldMk cId="2589350744" sldId="1142"/>
            <ac:spMk id="4" creationId="{8B2C8DEA-CB8E-1FB8-620E-A700956E6DD3}"/>
          </ac:spMkLst>
        </pc:spChg>
        <pc:graphicFrameChg chg="add mod modGraphic">
          <ac:chgData name="paul meaney" userId="8f3b41ac-413d-46e0-bc97-8181c95bcdc2" providerId="ADAL" clId="{1A7CE6D4-A418-4211-BC94-169C1AFFD817}" dt="2024-05-28T13:05:54.865" v="11443" actId="20577"/>
          <ac:graphicFrameMkLst>
            <pc:docMk/>
            <pc:sldMk cId="2589350744" sldId="1142"/>
            <ac:graphicFrameMk id="6" creationId="{8B12CF83-CEED-CC0E-EC24-13FFA271ADFE}"/>
          </ac:graphicFrameMkLst>
        </pc:graphicFrameChg>
      </pc:sldChg>
      <pc:sldChg chg="addSp delSp modSp mod ord setBg">
        <pc:chgData name="paul meaney" userId="8f3b41ac-413d-46e0-bc97-8181c95bcdc2" providerId="ADAL" clId="{1A7CE6D4-A418-4211-BC94-169C1AFFD817}" dt="2024-05-29T10:17:57.962" v="15344" actId="114"/>
        <pc:sldMkLst>
          <pc:docMk/>
          <pc:sldMk cId="3781073368" sldId="1143"/>
        </pc:sldMkLst>
        <pc:spChg chg="mod">
          <ac:chgData name="paul meaney" userId="8f3b41ac-413d-46e0-bc97-8181c95bcdc2" providerId="ADAL" clId="{1A7CE6D4-A418-4211-BC94-169C1AFFD817}" dt="2024-05-28T13:05:22.500" v="11422" actId="26606"/>
          <ac:spMkLst>
            <pc:docMk/>
            <pc:sldMk cId="3781073368" sldId="1143"/>
            <ac:spMk id="2" creationId="{8021182C-1E4F-65D8-436F-5D4CE3158045}"/>
          </ac:spMkLst>
        </pc:spChg>
        <pc:spChg chg="del mod">
          <ac:chgData name="paul meaney" userId="8f3b41ac-413d-46e0-bc97-8181c95bcdc2" providerId="ADAL" clId="{1A7CE6D4-A418-4211-BC94-169C1AFFD817}" dt="2024-05-28T13:05:16.558" v="11420" actId="26606"/>
          <ac:spMkLst>
            <pc:docMk/>
            <pc:sldMk cId="3781073368" sldId="1143"/>
            <ac:spMk id="3" creationId="{4F2D7E9B-9618-C0B0-A188-9509FC3143CE}"/>
          </ac:spMkLst>
        </pc:spChg>
        <pc:spChg chg="mod">
          <ac:chgData name="paul meaney" userId="8f3b41ac-413d-46e0-bc97-8181c95bcdc2" providerId="ADAL" clId="{1A7CE6D4-A418-4211-BC94-169C1AFFD817}" dt="2024-05-28T13:05:16.558" v="11420" actId="26606"/>
          <ac:spMkLst>
            <pc:docMk/>
            <pc:sldMk cId="3781073368" sldId="1143"/>
            <ac:spMk id="4" creationId="{E6AC5CB0-355C-0305-1C54-6BA69F336F78}"/>
          </ac:spMkLst>
        </pc:spChg>
        <pc:spChg chg="add del">
          <ac:chgData name="paul meaney" userId="8f3b41ac-413d-46e0-bc97-8181c95bcdc2" providerId="ADAL" clId="{1A7CE6D4-A418-4211-BC94-169C1AFFD817}" dt="2024-05-28T13:05:22.500" v="11422" actId="26606"/>
          <ac:spMkLst>
            <pc:docMk/>
            <pc:sldMk cId="3781073368" sldId="1143"/>
            <ac:spMk id="11" creationId="{A6B16355-27FB-445B-B646-02AB73637459}"/>
          </ac:spMkLst>
        </pc:spChg>
        <pc:spChg chg="add del">
          <ac:chgData name="paul meaney" userId="8f3b41ac-413d-46e0-bc97-8181c95bcdc2" providerId="ADAL" clId="{1A7CE6D4-A418-4211-BC94-169C1AFFD817}" dt="2024-05-28T13:05:22.500" v="11422" actId="26606"/>
          <ac:spMkLst>
            <pc:docMk/>
            <pc:sldMk cId="3781073368" sldId="1143"/>
            <ac:spMk id="15" creationId="{6B3BF2E5-C3AB-441F-A430-491119C56D26}"/>
          </ac:spMkLst>
        </pc:spChg>
        <pc:spChg chg="add del">
          <ac:chgData name="paul meaney" userId="8f3b41ac-413d-46e0-bc97-8181c95bcdc2" providerId="ADAL" clId="{1A7CE6D4-A418-4211-BC94-169C1AFFD817}" dt="2024-05-28T13:05:22.500" v="11422" actId="26606"/>
          <ac:spMkLst>
            <pc:docMk/>
            <pc:sldMk cId="3781073368" sldId="1143"/>
            <ac:spMk id="17" creationId="{DD07C90B-B81A-473B-8919-CA924E61FFCF}"/>
          </ac:spMkLst>
        </pc:spChg>
        <pc:graphicFrameChg chg="add mod modGraphic">
          <ac:chgData name="paul meaney" userId="8f3b41ac-413d-46e0-bc97-8181c95bcdc2" providerId="ADAL" clId="{1A7CE6D4-A418-4211-BC94-169C1AFFD817}" dt="2024-05-29T10:17:57.962" v="15344" actId="114"/>
          <ac:graphicFrameMkLst>
            <pc:docMk/>
            <pc:sldMk cId="3781073368" sldId="1143"/>
            <ac:graphicFrameMk id="6" creationId="{CBDA113F-3999-80F2-7115-817EF1CB9630}"/>
          </ac:graphicFrameMkLst>
        </pc:graphicFrameChg>
        <pc:cxnChg chg="add del">
          <ac:chgData name="paul meaney" userId="8f3b41ac-413d-46e0-bc97-8181c95bcdc2" providerId="ADAL" clId="{1A7CE6D4-A418-4211-BC94-169C1AFFD817}" dt="2024-05-28T13:05:22.500" v="11422" actId="26606"/>
          <ac:cxnSpMkLst>
            <pc:docMk/>
            <pc:sldMk cId="3781073368" sldId="1143"/>
            <ac:cxnSpMk id="13" creationId="{06DA680F-F6AC-453E-A8BF-C5BDED2851DE}"/>
          </ac:cxnSpMkLst>
        </pc:cxnChg>
      </pc:sldChg>
      <pc:sldChg chg="addSp delSp modSp mod">
        <pc:chgData name="paul meaney" userId="8f3b41ac-413d-46e0-bc97-8181c95bcdc2" providerId="ADAL" clId="{1A7CE6D4-A418-4211-BC94-169C1AFFD817}" dt="2024-05-29T10:18:35.619" v="15364" actId="166"/>
        <pc:sldMkLst>
          <pc:docMk/>
          <pc:sldMk cId="2757258924" sldId="1144"/>
        </pc:sldMkLst>
        <pc:spChg chg="del">
          <ac:chgData name="paul meaney" userId="8f3b41ac-413d-46e0-bc97-8181c95bcdc2" providerId="ADAL" clId="{1A7CE6D4-A418-4211-BC94-169C1AFFD817}" dt="2024-05-28T13:15:04.588" v="11829"/>
          <ac:spMkLst>
            <pc:docMk/>
            <pc:sldMk cId="2757258924" sldId="1144"/>
            <ac:spMk id="3" creationId="{965FBB58-43A4-F836-2162-E1C19DF1B61B}"/>
          </ac:spMkLst>
        </pc:spChg>
        <pc:spChg chg="mod">
          <ac:chgData name="paul meaney" userId="8f3b41ac-413d-46e0-bc97-8181c95bcdc2" providerId="ADAL" clId="{1A7CE6D4-A418-4211-BC94-169C1AFFD817}" dt="2024-05-28T13:15:09.638" v="11830"/>
          <ac:spMkLst>
            <pc:docMk/>
            <pc:sldMk cId="2757258924" sldId="1144"/>
            <ac:spMk id="7" creationId="{E53858AC-5B8D-6A67-68D9-A307E8F3F91E}"/>
          </ac:spMkLst>
        </pc:spChg>
        <pc:spChg chg="mod">
          <ac:chgData name="paul meaney" userId="8f3b41ac-413d-46e0-bc97-8181c95bcdc2" providerId="ADAL" clId="{1A7CE6D4-A418-4211-BC94-169C1AFFD817}" dt="2024-05-28T13:16:06.154" v="11844" actId="14100"/>
          <ac:spMkLst>
            <pc:docMk/>
            <pc:sldMk cId="2757258924" sldId="1144"/>
            <ac:spMk id="9" creationId="{91764F19-9A56-3BDA-4E86-83AD3778945B}"/>
          </ac:spMkLst>
        </pc:spChg>
        <pc:spChg chg="mod">
          <ac:chgData name="paul meaney" userId="8f3b41ac-413d-46e0-bc97-8181c95bcdc2" providerId="ADAL" clId="{1A7CE6D4-A418-4211-BC94-169C1AFFD817}" dt="2024-05-28T13:15:56.281" v="11835" actId="1076"/>
          <ac:spMkLst>
            <pc:docMk/>
            <pc:sldMk cId="2757258924" sldId="1144"/>
            <ac:spMk id="10" creationId="{732704C7-EF3E-CB98-2ECD-63A8F9B55B9B}"/>
          </ac:spMkLst>
        </pc:spChg>
        <pc:spChg chg="mod">
          <ac:chgData name="paul meaney" userId="8f3b41ac-413d-46e0-bc97-8181c95bcdc2" providerId="ADAL" clId="{1A7CE6D4-A418-4211-BC94-169C1AFFD817}" dt="2024-05-28T13:16:18.663" v="11857" actId="20577"/>
          <ac:spMkLst>
            <pc:docMk/>
            <pc:sldMk cId="2757258924" sldId="1144"/>
            <ac:spMk id="12" creationId="{7588C4EC-EAAE-2160-268B-F951798D74FD}"/>
          </ac:spMkLst>
        </pc:spChg>
        <pc:spChg chg="mod">
          <ac:chgData name="paul meaney" userId="8f3b41ac-413d-46e0-bc97-8181c95bcdc2" providerId="ADAL" clId="{1A7CE6D4-A418-4211-BC94-169C1AFFD817}" dt="2024-05-28T13:16:12.141" v="11846"/>
          <ac:spMkLst>
            <pc:docMk/>
            <pc:sldMk cId="2757258924" sldId="1144"/>
            <ac:spMk id="13" creationId="{112C64B3-FE52-F7FF-F1DD-146EB7853533}"/>
          </ac:spMkLst>
        </pc:spChg>
        <pc:spChg chg="mod">
          <ac:chgData name="paul meaney" userId="8f3b41ac-413d-46e0-bc97-8181c95bcdc2" providerId="ADAL" clId="{1A7CE6D4-A418-4211-BC94-169C1AFFD817}" dt="2024-05-28T13:16:45.814" v="11895" actId="27636"/>
          <ac:spMkLst>
            <pc:docMk/>
            <pc:sldMk cId="2757258924" sldId="1144"/>
            <ac:spMk id="15" creationId="{38ABC43C-C982-0090-C91D-92D2779309C5}"/>
          </ac:spMkLst>
        </pc:spChg>
        <pc:spChg chg="mod">
          <ac:chgData name="paul meaney" userId="8f3b41ac-413d-46e0-bc97-8181c95bcdc2" providerId="ADAL" clId="{1A7CE6D4-A418-4211-BC94-169C1AFFD817}" dt="2024-05-28T13:16:27.540" v="11859"/>
          <ac:spMkLst>
            <pc:docMk/>
            <pc:sldMk cId="2757258924" sldId="1144"/>
            <ac:spMk id="16" creationId="{AFFC1654-AE37-C7CA-AACC-9623546E58A9}"/>
          </ac:spMkLst>
        </pc:spChg>
        <pc:spChg chg="mod">
          <ac:chgData name="paul meaney" userId="8f3b41ac-413d-46e0-bc97-8181c95bcdc2" providerId="ADAL" clId="{1A7CE6D4-A418-4211-BC94-169C1AFFD817}" dt="2024-05-28T14:33:57.418" v="12242" actId="27636"/>
          <ac:spMkLst>
            <pc:docMk/>
            <pc:sldMk cId="2757258924" sldId="1144"/>
            <ac:spMk id="18" creationId="{46100DFD-C4A9-4CD5-21A3-26C262A25616}"/>
          </ac:spMkLst>
        </pc:spChg>
        <pc:spChg chg="mod">
          <ac:chgData name="paul meaney" userId="8f3b41ac-413d-46e0-bc97-8181c95bcdc2" providerId="ADAL" clId="{1A7CE6D4-A418-4211-BC94-169C1AFFD817}" dt="2024-05-28T13:16:56.502" v="11896"/>
          <ac:spMkLst>
            <pc:docMk/>
            <pc:sldMk cId="2757258924" sldId="1144"/>
            <ac:spMk id="19" creationId="{679D095C-E8F6-D527-084A-F587DF40A527}"/>
          </ac:spMkLst>
        </pc:spChg>
        <pc:spChg chg="add mod">
          <ac:chgData name="paul meaney" userId="8f3b41ac-413d-46e0-bc97-8181c95bcdc2" providerId="ADAL" clId="{1A7CE6D4-A418-4211-BC94-169C1AFFD817}" dt="2024-05-28T13:17:56.219" v="11962" actId="1076"/>
          <ac:spMkLst>
            <pc:docMk/>
            <pc:sldMk cId="2757258924" sldId="1144"/>
            <ac:spMk id="20" creationId="{4A7013D3-44EB-C20C-CA78-B9FAA187D2F0}"/>
          </ac:spMkLst>
        </pc:spChg>
        <pc:spChg chg="add mod">
          <ac:chgData name="paul meaney" userId="8f3b41ac-413d-46e0-bc97-8181c95bcdc2" providerId="ADAL" clId="{1A7CE6D4-A418-4211-BC94-169C1AFFD817}" dt="2024-05-28T13:17:51.337" v="11960" actId="1076"/>
          <ac:spMkLst>
            <pc:docMk/>
            <pc:sldMk cId="2757258924" sldId="1144"/>
            <ac:spMk id="21" creationId="{378220C1-9F0C-DA0F-5C52-C9CD91011ACE}"/>
          </ac:spMkLst>
        </pc:spChg>
        <pc:spChg chg="add mod">
          <ac:chgData name="paul meaney" userId="8f3b41ac-413d-46e0-bc97-8181c95bcdc2" providerId="ADAL" clId="{1A7CE6D4-A418-4211-BC94-169C1AFFD817}" dt="2024-05-28T13:18:06.254" v="11965" actId="1076"/>
          <ac:spMkLst>
            <pc:docMk/>
            <pc:sldMk cId="2757258924" sldId="1144"/>
            <ac:spMk id="22" creationId="{D0AA3C7B-B8E9-CEC9-9E67-779D0D9FEDE5}"/>
          </ac:spMkLst>
        </pc:spChg>
        <pc:grpChg chg="add mod">
          <ac:chgData name="paul meaney" userId="8f3b41ac-413d-46e0-bc97-8181c95bcdc2" providerId="ADAL" clId="{1A7CE6D4-A418-4211-BC94-169C1AFFD817}" dt="2024-05-28T13:15:09.638" v="11830"/>
          <ac:grpSpMkLst>
            <pc:docMk/>
            <pc:sldMk cId="2757258924" sldId="1144"/>
            <ac:grpSpMk id="5" creationId="{2035543A-1C95-B526-42F2-A6428E3194F6}"/>
          </ac:grpSpMkLst>
        </pc:grpChg>
        <pc:grpChg chg="add mod ord">
          <ac:chgData name="paul meaney" userId="8f3b41ac-413d-46e0-bc97-8181c95bcdc2" providerId="ADAL" clId="{1A7CE6D4-A418-4211-BC94-169C1AFFD817}" dt="2024-05-28T13:18:09.040" v="11966" actId="166"/>
          <ac:grpSpMkLst>
            <pc:docMk/>
            <pc:sldMk cId="2757258924" sldId="1144"/>
            <ac:grpSpMk id="8" creationId="{36054F54-0D15-2C64-078E-A4195C0F6D8E}"/>
          </ac:grpSpMkLst>
        </pc:grpChg>
        <pc:grpChg chg="add mod">
          <ac:chgData name="paul meaney" userId="8f3b41ac-413d-46e0-bc97-8181c95bcdc2" providerId="ADAL" clId="{1A7CE6D4-A418-4211-BC94-169C1AFFD817}" dt="2024-05-28T13:16:22.716" v="11858" actId="1076"/>
          <ac:grpSpMkLst>
            <pc:docMk/>
            <pc:sldMk cId="2757258924" sldId="1144"/>
            <ac:grpSpMk id="11" creationId="{6E41DD00-BF6F-057E-F273-412BE0032F26}"/>
          </ac:grpSpMkLst>
        </pc:grpChg>
        <pc:grpChg chg="add mod ord">
          <ac:chgData name="paul meaney" userId="8f3b41ac-413d-46e0-bc97-8181c95bcdc2" providerId="ADAL" clId="{1A7CE6D4-A418-4211-BC94-169C1AFFD817}" dt="2024-05-28T15:11:53.849" v="13064" actId="1076"/>
          <ac:grpSpMkLst>
            <pc:docMk/>
            <pc:sldMk cId="2757258924" sldId="1144"/>
            <ac:grpSpMk id="14" creationId="{5A1ABB21-5BE4-E39E-0E9C-080F5017AD82}"/>
          </ac:grpSpMkLst>
        </pc:grpChg>
        <pc:grpChg chg="add mod ord">
          <ac:chgData name="paul meaney" userId="8f3b41ac-413d-46e0-bc97-8181c95bcdc2" providerId="ADAL" clId="{1A7CE6D4-A418-4211-BC94-169C1AFFD817}" dt="2024-05-29T10:18:35.619" v="15364" actId="166"/>
          <ac:grpSpMkLst>
            <pc:docMk/>
            <pc:sldMk cId="2757258924" sldId="1144"/>
            <ac:grpSpMk id="17" creationId="{B1684E73-6BB4-1F90-E727-DA909FA879C0}"/>
          </ac:grpSpMkLst>
        </pc:grpChg>
        <pc:picChg chg="mod">
          <ac:chgData name="paul meaney" userId="8f3b41ac-413d-46e0-bc97-8181c95bcdc2" providerId="ADAL" clId="{1A7CE6D4-A418-4211-BC94-169C1AFFD817}" dt="2024-05-28T13:15:09.638" v="11830"/>
          <ac:picMkLst>
            <pc:docMk/>
            <pc:sldMk cId="2757258924" sldId="1144"/>
            <ac:picMk id="6" creationId="{D5254A0E-3188-D2EA-191C-6875A1426B57}"/>
          </ac:picMkLst>
        </pc:picChg>
        <pc:picChg chg="add mod">
          <ac:chgData name="paul meaney" userId="8f3b41ac-413d-46e0-bc97-8181c95bcdc2" providerId="ADAL" clId="{1A7CE6D4-A418-4211-BC94-169C1AFFD817}" dt="2024-05-28T13:15:17.860" v="11831" actId="1582"/>
          <ac:picMkLst>
            <pc:docMk/>
            <pc:sldMk cId="2757258924" sldId="1144"/>
            <ac:picMk id="2050" creationId="{6DF21AB7-5289-E1CC-7C00-640557556864}"/>
          </ac:picMkLst>
        </pc:picChg>
      </pc:sldChg>
      <pc:sldChg chg="addSp delSp modSp mod setBg">
        <pc:chgData name="paul meaney" userId="8f3b41ac-413d-46e0-bc97-8181c95bcdc2" providerId="ADAL" clId="{1A7CE6D4-A418-4211-BC94-169C1AFFD817}" dt="2024-05-28T15:24:26.304" v="13239" actId="114"/>
        <pc:sldMkLst>
          <pc:docMk/>
          <pc:sldMk cId="3306772483" sldId="1145"/>
        </pc:sldMkLst>
        <pc:spChg chg="mod">
          <ac:chgData name="paul meaney" userId="8f3b41ac-413d-46e0-bc97-8181c95bcdc2" providerId="ADAL" clId="{1A7CE6D4-A418-4211-BC94-169C1AFFD817}" dt="2024-05-28T14:36:13.865" v="12688" actId="26606"/>
          <ac:spMkLst>
            <pc:docMk/>
            <pc:sldMk cId="3306772483" sldId="1145"/>
            <ac:spMk id="2" creationId="{06875B43-0BBB-CC89-B663-EBA3E0E8233B}"/>
          </ac:spMkLst>
        </pc:spChg>
        <pc:spChg chg="del mod">
          <ac:chgData name="paul meaney" userId="8f3b41ac-413d-46e0-bc97-8181c95bcdc2" providerId="ADAL" clId="{1A7CE6D4-A418-4211-BC94-169C1AFFD817}" dt="2024-05-28T14:35:52.075" v="12685" actId="26606"/>
          <ac:spMkLst>
            <pc:docMk/>
            <pc:sldMk cId="3306772483" sldId="1145"/>
            <ac:spMk id="3" creationId="{C9D901CC-4E33-A0FE-1B84-F77A87D50A2D}"/>
          </ac:spMkLst>
        </pc:spChg>
        <pc:spChg chg="mod">
          <ac:chgData name="paul meaney" userId="8f3b41ac-413d-46e0-bc97-8181c95bcdc2" providerId="ADAL" clId="{1A7CE6D4-A418-4211-BC94-169C1AFFD817}" dt="2024-05-28T14:36:13.865" v="12688" actId="26606"/>
          <ac:spMkLst>
            <pc:docMk/>
            <pc:sldMk cId="3306772483" sldId="1145"/>
            <ac:spMk id="4" creationId="{2BE232D3-EB25-2D68-3CC1-0903CB989F93}"/>
          </ac:spMkLst>
        </pc:spChg>
        <pc:spChg chg="add del">
          <ac:chgData name="paul meaney" userId="8f3b41ac-413d-46e0-bc97-8181c95bcdc2" providerId="ADAL" clId="{1A7CE6D4-A418-4211-BC94-169C1AFFD817}" dt="2024-05-28T14:36:10.123" v="12687" actId="26606"/>
          <ac:spMkLst>
            <pc:docMk/>
            <pc:sldMk cId="3306772483" sldId="1145"/>
            <ac:spMk id="11" creationId="{FB5993E2-C02B-4335-ABA5-D8EC465551E3}"/>
          </ac:spMkLst>
        </pc:spChg>
        <pc:spChg chg="add del">
          <ac:chgData name="paul meaney" userId="8f3b41ac-413d-46e0-bc97-8181c95bcdc2" providerId="ADAL" clId="{1A7CE6D4-A418-4211-BC94-169C1AFFD817}" dt="2024-05-28T14:36:10.123" v="12687" actId="26606"/>
          <ac:spMkLst>
            <pc:docMk/>
            <pc:sldMk cId="3306772483" sldId="1145"/>
            <ac:spMk id="13" creationId="{C0B801A2-5622-4BE8-9AD2-C337A2CD0022}"/>
          </ac:spMkLst>
        </pc:spChg>
        <pc:spChg chg="add del">
          <ac:chgData name="paul meaney" userId="8f3b41ac-413d-46e0-bc97-8181c95bcdc2" providerId="ADAL" clId="{1A7CE6D4-A418-4211-BC94-169C1AFFD817}" dt="2024-05-28T14:36:10.123" v="12687" actId="26606"/>
          <ac:spMkLst>
            <pc:docMk/>
            <pc:sldMk cId="3306772483" sldId="1145"/>
            <ac:spMk id="15" creationId="{B7AF614F-5BC3-4086-99F5-B87C5847A071}"/>
          </ac:spMkLst>
        </pc:spChg>
        <pc:spChg chg="add del">
          <ac:chgData name="paul meaney" userId="8f3b41ac-413d-46e0-bc97-8181c95bcdc2" providerId="ADAL" clId="{1A7CE6D4-A418-4211-BC94-169C1AFFD817}" dt="2024-05-28T14:36:13.865" v="12688" actId="26606"/>
          <ac:spMkLst>
            <pc:docMk/>
            <pc:sldMk cId="3306772483" sldId="1145"/>
            <ac:spMk id="20" creationId="{FB5993E2-C02B-4335-ABA5-D8EC465551E3}"/>
          </ac:spMkLst>
        </pc:spChg>
        <pc:spChg chg="add del">
          <ac:chgData name="paul meaney" userId="8f3b41ac-413d-46e0-bc97-8181c95bcdc2" providerId="ADAL" clId="{1A7CE6D4-A418-4211-BC94-169C1AFFD817}" dt="2024-05-28T14:36:13.865" v="12688" actId="26606"/>
          <ac:spMkLst>
            <pc:docMk/>
            <pc:sldMk cId="3306772483" sldId="1145"/>
            <ac:spMk id="22" creationId="{C0B801A2-5622-4BE8-9AD2-C337A2CD0022}"/>
          </ac:spMkLst>
        </pc:spChg>
        <pc:spChg chg="add del">
          <ac:chgData name="paul meaney" userId="8f3b41ac-413d-46e0-bc97-8181c95bcdc2" providerId="ADAL" clId="{1A7CE6D4-A418-4211-BC94-169C1AFFD817}" dt="2024-05-28T14:36:13.865" v="12688" actId="26606"/>
          <ac:spMkLst>
            <pc:docMk/>
            <pc:sldMk cId="3306772483" sldId="1145"/>
            <ac:spMk id="24" creationId="{B7AF614F-5BC3-4086-99F5-B87C5847A071}"/>
          </ac:spMkLst>
        </pc:spChg>
        <pc:graphicFrameChg chg="add mod modGraphic">
          <ac:chgData name="paul meaney" userId="8f3b41ac-413d-46e0-bc97-8181c95bcdc2" providerId="ADAL" clId="{1A7CE6D4-A418-4211-BC94-169C1AFFD817}" dt="2024-05-28T15:24:26.304" v="13239" actId="114"/>
          <ac:graphicFrameMkLst>
            <pc:docMk/>
            <pc:sldMk cId="3306772483" sldId="1145"/>
            <ac:graphicFrameMk id="6" creationId="{DB7F7BE6-9401-A77B-0822-C1D8DE471F19}"/>
          </ac:graphicFrameMkLst>
        </pc:graphicFrameChg>
      </pc:sldChg>
      <pc:sldChg chg="del">
        <pc:chgData name="paul meaney" userId="8f3b41ac-413d-46e0-bc97-8181c95bcdc2" providerId="ADAL" clId="{1A7CE6D4-A418-4211-BC94-169C1AFFD817}" dt="2024-05-28T09:08:38.010" v="707" actId="47"/>
        <pc:sldMkLst>
          <pc:docMk/>
          <pc:sldMk cId="3266753282" sldId="1146"/>
        </pc:sldMkLst>
      </pc:sldChg>
      <pc:sldChg chg="del">
        <pc:chgData name="paul meaney" userId="8f3b41ac-413d-46e0-bc97-8181c95bcdc2" providerId="ADAL" clId="{1A7CE6D4-A418-4211-BC94-169C1AFFD817}" dt="2024-05-23T15:35:02.102" v="85" actId="47"/>
        <pc:sldMkLst>
          <pc:docMk/>
          <pc:sldMk cId="3144565408" sldId="1147"/>
        </pc:sldMkLst>
      </pc:sldChg>
      <pc:sldChg chg="del">
        <pc:chgData name="paul meaney" userId="8f3b41ac-413d-46e0-bc97-8181c95bcdc2" providerId="ADAL" clId="{1A7CE6D4-A418-4211-BC94-169C1AFFD817}" dt="2024-05-23T15:35:05.003" v="90" actId="47"/>
        <pc:sldMkLst>
          <pc:docMk/>
          <pc:sldMk cId="4858539" sldId="1148"/>
        </pc:sldMkLst>
      </pc:sldChg>
      <pc:sldChg chg="del">
        <pc:chgData name="paul meaney" userId="8f3b41ac-413d-46e0-bc97-8181c95bcdc2" providerId="ADAL" clId="{1A7CE6D4-A418-4211-BC94-169C1AFFD817}" dt="2024-05-23T15:34:48.431" v="38" actId="47"/>
        <pc:sldMkLst>
          <pc:docMk/>
          <pc:sldMk cId="283226563" sldId="1149"/>
        </pc:sldMkLst>
      </pc:sldChg>
      <pc:sldChg chg="del">
        <pc:chgData name="paul meaney" userId="8f3b41ac-413d-46e0-bc97-8181c95bcdc2" providerId="ADAL" clId="{1A7CE6D4-A418-4211-BC94-169C1AFFD817}" dt="2024-05-23T15:34:48.412" v="37" actId="47"/>
        <pc:sldMkLst>
          <pc:docMk/>
          <pc:sldMk cId="2325816612" sldId="1450"/>
        </pc:sldMkLst>
      </pc:sldChg>
      <pc:sldChg chg="del">
        <pc:chgData name="paul meaney" userId="8f3b41ac-413d-46e0-bc97-8181c95bcdc2" providerId="ADAL" clId="{1A7CE6D4-A418-4211-BC94-169C1AFFD817}" dt="2024-05-23T15:34:48.360" v="36" actId="47"/>
        <pc:sldMkLst>
          <pc:docMk/>
          <pc:sldMk cId="344849540" sldId="1451"/>
        </pc:sldMkLst>
      </pc:sldChg>
      <pc:sldChg chg="del">
        <pc:chgData name="paul meaney" userId="8f3b41ac-413d-46e0-bc97-8181c95bcdc2" providerId="ADAL" clId="{1A7CE6D4-A418-4211-BC94-169C1AFFD817}" dt="2024-05-23T15:34:48.704" v="44" actId="47"/>
        <pc:sldMkLst>
          <pc:docMk/>
          <pc:sldMk cId="3276294850" sldId="1453"/>
        </pc:sldMkLst>
      </pc:sldChg>
      <pc:sldChg chg="del">
        <pc:chgData name="paul meaney" userId="8f3b41ac-413d-46e0-bc97-8181c95bcdc2" providerId="ADAL" clId="{1A7CE6D4-A418-4211-BC94-169C1AFFD817}" dt="2024-05-23T15:34:48.784" v="46" actId="47"/>
        <pc:sldMkLst>
          <pc:docMk/>
          <pc:sldMk cId="422376154" sldId="1454"/>
        </pc:sldMkLst>
      </pc:sldChg>
      <pc:sldChg chg="del">
        <pc:chgData name="paul meaney" userId="8f3b41ac-413d-46e0-bc97-8181c95bcdc2" providerId="ADAL" clId="{1A7CE6D4-A418-4211-BC94-169C1AFFD817}" dt="2024-05-23T15:34:48.602" v="41" actId="47"/>
        <pc:sldMkLst>
          <pc:docMk/>
          <pc:sldMk cId="2820882735" sldId="1455"/>
        </pc:sldMkLst>
      </pc:sldChg>
      <pc:sldChg chg="del">
        <pc:chgData name="paul meaney" userId="8f3b41ac-413d-46e0-bc97-8181c95bcdc2" providerId="ADAL" clId="{1A7CE6D4-A418-4211-BC94-169C1AFFD817}" dt="2024-05-23T15:34:48.566" v="40" actId="47"/>
        <pc:sldMkLst>
          <pc:docMk/>
          <pc:sldMk cId="883556346" sldId="1456"/>
        </pc:sldMkLst>
      </pc:sldChg>
      <pc:sldChg chg="del">
        <pc:chgData name="paul meaney" userId="8f3b41ac-413d-46e0-bc97-8181c95bcdc2" providerId="ADAL" clId="{1A7CE6D4-A418-4211-BC94-169C1AFFD817}" dt="2024-05-23T15:34:48.811" v="47" actId="47"/>
        <pc:sldMkLst>
          <pc:docMk/>
          <pc:sldMk cId="3612294779" sldId="1457"/>
        </pc:sldMkLst>
      </pc:sldChg>
      <pc:sldChg chg="del">
        <pc:chgData name="paul meaney" userId="8f3b41ac-413d-46e0-bc97-8181c95bcdc2" providerId="ADAL" clId="{1A7CE6D4-A418-4211-BC94-169C1AFFD817}" dt="2024-05-23T15:34:48.957" v="50" actId="47"/>
        <pc:sldMkLst>
          <pc:docMk/>
          <pc:sldMk cId="4276542084" sldId="1458"/>
        </pc:sldMkLst>
      </pc:sldChg>
      <pc:sldChg chg="del">
        <pc:chgData name="paul meaney" userId="8f3b41ac-413d-46e0-bc97-8181c95bcdc2" providerId="ADAL" clId="{1A7CE6D4-A418-4211-BC94-169C1AFFD817}" dt="2024-05-23T15:34:51.287" v="59" actId="47"/>
        <pc:sldMkLst>
          <pc:docMk/>
          <pc:sldMk cId="1564979442" sldId="1459"/>
        </pc:sldMkLst>
      </pc:sldChg>
      <pc:sldChg chg="del">
        <pc:chgData name="paul meaney" userId="8f3b41ac-413d-46e0-bc97-8181c95bcdc2" providerId="ADAL" clId="{1A7CE6D4-A418-4211-BC94-169C1AFFD817}" dt="2024-05-23T15:34:56.004" v="71" actId="47"/>
        <pc:sldMkLst>
          <pc:docMk/>
          <pc:sldMk cId="1608512903" sldId="1460"/>
        </pc:sldMkLst>
      </pc:sldChg>
      <pc:sldChg chg="del">
        <pc:chgData name="paul meaney" userId="8f3b41ac-413d-46e0-bc97-8181c95bcdc2" providerId="ADAL" clId="{1A7CE6D4-A418-4211-BC94-169C1AFFD817}" dt="2024-05-23T15:34:58.469" v="77" actId="47"/>
        <pc:sldMkLst>
          <pc:docMk/>
          <pc:sldMk cId="2639038245" sldId="1461"/>
        </pc:sldMkLst>
      </pc:sldChg>
      <pc:sldChg chg="del">
        <pc:chgData name="paul meaney" userId="8f3b41ac-413d-46e0-bc97-8181c95bcdc2" providerId="ADAL" clId="{1A7CE6D4-A418-4211-BC94-169C1AFFD817}" dt="2024-05-23T15:34:48.674" v="43" actId="47"/>
        <pc:sldMkLst>
          <pc:docMk/>
          <pc:sldMk cId="1658045256" sldId="1462"/>
        </pc:sldMkLst>
      </pc:sldChg>
      <pc:sldChg chg="del">
        <pc:chgData name="paul meaney" userId="8f3b41ac-413d-46e0-bc97-8181c95bcdc2" providerId="ADAL" clId="{1A7CE6D4-A418-4211-BC94-169C1AFFD817}" dt="2024-05-23T15:34:48.867" v="48" actId="47"/>
        <pc:sldMkLst>
          <pc:docMk/>
          <pc:sldMk cId="3645282502" sldId="1463"/>
        </pc:sldMkLst>
      </pc:sldChg>
      <pc:sldChg chg="del">
        <pc:chgData name="paul meaney" userId="8f3b41ac-413d-46e0-bc97-8181c95bcdc2" providerId="ADAL" clId="{1A7CE6D4-A418-4211-BC94-169C1AFFD817}" dt="2024-05-23T15:34:48.740" v="45" actId="47"/>
        <pc:sldMkLst>
          <pc:docMk/>
          <pc:sldMk cId="3773678901" sldId="1464"/>
        </pc:sldMkLst>
      </pc:sldChg>
      <pc:sldChg chg="del">
        <pc:chgData name="paul meaney" userId="8f3b41ac-413d-46e0-bc97-8181c95bcdc2" providerId="ADAL" clId="{1A7CE6D4-A418-4211-BC94-169C1AFFD817}" dt="2024-05-23T15:34:49.004" v="51" actId="47"/>
        <pc:sldMkLst>
          <pc:docMk/>
          <pc:sldMk cId="412552360" sldId="1465"/>
        </pc:sldMkLst>
      </pc:sldChg>
      <pc:sldChg chg="del">
        <pc:chgData name="paul meaney" userId="8f3b41ac-413d-46e0-bc97-8181c95bcdc2" providerId="ADAL" clId="{1A7CE6D4-A418-4211-BC94-169C1AFFD817}" dt="2024-05-23T15:34:49.057" v="52" actId="47"/>
        <pc:sldMkLst>
          <pc:docMk/>
          <pc:sldMk cId="137526324" sldId="1466"/>
        </pc:sldMkLst>
      </pc:sldChg>
      <pc:sldChg chg="del">
        <pc:chgData name="paul meaney" userId="8f3b41ac-413d-46e0-bc97-8181c95bcdc2" providerId="ADAL" clId="{1A7CE6D4-A418-4211-BC94-169C1AFFD817}" dt="2024-05-23T15:34:50.626" v="57" actId="47"/>
        <pc:sldMkLst>
          <pc:docMk/>
          <pc:sldMk cId="2523979590" sldId="1467"/>
        </pc:sldMkLst>
      </pc:sldChg>
      <pc:sldChg chg="del">
        <pc:chgData name="paul meaney" userId="8f3b41ac-413d-46e0-bc97-8181c95bcdc2" providerId="ADAL" clId="{1A7CE6D4-A418-4211-BC94-169C1AFFD817}" dt="2024-05-23T15:34:49.669" v="53" actId="47"/>
        <pc:sldMkLst>
          <pc:docMk/>
          <pc:sldMk cId="3486562699" sldId="1468"/>
        </pc:sldMkLst>
      </pc:sldChg>
      <pc:sldChg chg="del">
        <pc:chgData name="paul meaney" userId="8f3b41ac-413d-46e0-bc97-8181c95bcdc2" providerId="ADAL" clId="{1A7CE6D4-A418-4211-BC94-169C1AFFD817}" dt="2024-05-23T15:34:49.961" v="54" actId="47"/>
        <pc:sldMkLst>
          <pc:docMk/>
          <pc:sldMk cId="1252972018" sldId="1469"/>
        </pc:sldMkLst>
      </pc:sldChg>
      <pc:sldChg chg="del">
        <pc:chgData name="paul meaney" userId="8f3b41ac-413d-46e0-bc97-8181c95bcdc2" providerId="ADAL" clId="{1A7CE6D4-A418-4211-BC94-169C1AFFD817}" dt="2024-05-23T15:34:50.962" v="58" actId="47"/>
        <pc:sldMkLst>
          <pc:docMk/>
          <pc:sldMk cId="1048257624" sldId="1470"/>
        </pc:sldMkLst>
      </pc:sldChg>
      <pc:sldChg chg="del">
        <pc:chgData name="paul meaney" userId="8f3b41ac-413d-46e0-bc97-8181c95bcdc2" providerId="ADAL" clId="{1A7CE6D4-A418-4211-BC94-169C1AFFD817}" dt="2024-05-23T15:34:50.442" v="56" actId="47"/>
        <pc:sldMkLst>
          <pc:docMk/>
          <pc:sldMk cId="2475954827" sldId="1471"/>
        </pc:sldMkLst>
      </pc:sldChg>
      <pc:sldChg chg="del">
        <pc:chgData name="paul meaney" userId="8f3b41ac-413d-46e0-bc97-8181c95bcdc2" providerId="ADAL" clId="{1A7CE6D4-A418-4211-BC94-169C1AFFD817}" dt="2024-05-23T15:34:48.628" v="42" actId="47"/>
        <pc:sldMkLst>
          <pc:docMk/>
          <pc:sldMk cId="2417652278" sldId="1472"/>
        </pc:sldMkLst>
      </pc:sldChg>
      <pc:sldChg chg="del">
        <pc:chgData name="paul meaney" userId="8f3b41ac-413d-46e0-bc97-8181c95bcdc2" providerId="ADAL" clId="{1A7CE6D4-A418-4211-BC94-169C1AFFD817}" dt="2024-05-23T15:34:53.421" v="64" actId="47"/>
        <pc:sldMkLst>
          <pc:docMk/>
          <pc:sldMk cId="870298878" sldId="1473"/>
        </pc:sldMkLst>
      </pc:sldChg>
      <pc:sldChg chg="del">
        <pc:chgData name="paul meaney" userId="8f3b41ac-413d-46e0-bc97-8181c95bcdc2" providerId="ADAL" clId="{1A7CE6D4-A418-4211-BC94-169C1AFFD817}" dt="2024-05-23T15:34:53.941" v="66" actId="47"/>
        <pc:sldMkLst>
          <pc:docMk/>
          <pc:sldMk cId="1258343695" sldId="1476"/>
        </pc:sldMkLst>
      </pc:sldChg>
      <pc:sldChg chg="modSp add del mod">
        <pc:chgData name="paul meaney" userId="8f3b41ac-413d-46e0-bc97-8181c95bcdc2" providerId="ADAL" clId="{1A7CE6D4-A418-4211-BC94-169C1AFFD817}" dt="2024-05-29T15:21:57.536" v="16766"/>
        <pc:sldMkLst>
          <pc:docMk/>
          <pc:sldMk cId="3476727136" sldId="1477"/>
        </pc:sldMkLst>
        <pc:spChg chg="mod">
          <ac:chgData name="paul meaney" userId="8f3b41ac-413d-46e0-bc97-8181c95bcdc2" providerId="ADAL" clId="{1A7CE6D4-A418-4211-BC94-169C1AFFD817}" dt="2024-05-28T15:51:47.538" v="14844"/>
          <ac:spMkLst>
            <pc:docMk/>
            <pc:sldMk cId="3476727136" sldId="1477"/>
            <ac:spMk id="2" creationId="{80BBF05F-215F-2FD6-0ADC-504D96CA3FED}"/>
          </ac:spMkLst>
        </pc:spChg>
        <pc:graphicFrameChg chg="mod">
          <ac:chgData name="paul meaney" userId="8f3b41ac-413d-46e0-bc97-8181c95bcdc2" providerId="ADAL" clId="{1A7CE6D4-A418-4211-BC94-169C1AFFD817}" dt="2024-05-29T15:21:57.536" v="16766"/>
          <ac:graphicFrameMkLst>
            <pc:docMk/>
            <pc:sldMk cId="3476727136" sldId="1477"/>
            <ac:graphicFrameMk id="9" creationId="{196CF687-08A4-85E4-F4C0-36AB9F3B914D}"/>
          </ac:graphicFrameMkLst>
        </pc:graphicFrameChg>
      </pc:sldChg>
      <pc:sldChg chg="del">
        <pc:chgData name="paul meaney" userId="8f3b41ac-413d-46e0-bc97-8181c95bcdc2" providerId="ADAL" clId="{1A7CE6D4-A418-4211-BC94-169C1AFFD817}" dt="2024-05-23T15:35:00.848" v="82" actId="47"/>
        <pc:sldMkLst>
          <pc:docMk/>
          <pc:sldMk cId="3901136337" sldId="1478"/>
        </pc:sldMkLst>
      </pc:sldChg>
      <pc:sldChg chg="del">
        <pc:chgData name="paul meaney" userId="8f3b41ac-413d-46e0-bc97-8181c95bcdc2" providerId="ADAL" clId="{1A7CE6D4-A418-4211-BC94-169C1AFFD817}" dt="2024-05-23T15:35:04.420" v="89" actId="47"/>
        <pc:sldMkLst>
          <pc:docMk/>
          <pc:sldMk cId="3059321837" sldId="1479"/>
        </pc:sldMkLst>
      </pc:sldChg>
      <pc:sldChg chg="del">
        <pc:chgData name="paul meaney" userId="8f3b41ac-413d-46e0-bc97-8181c95bcdc2" providerId="ADAL" clId="{1A7CE6D4-A418-4211-BC94-169C1AFFD817}" dt="2024-05-23T15:35:12.406" v="101" actId="47"/>
        <pc:sldMkLst>
          <pc:docMk/>
          <pc:sldMk cId="2472841940" sldId="1480"/>
        </pc:sldMkLst>
      </pc:sldChg>
      <pc:sldChg chg="del ord">
        <pc:chgData name="paul meaney" userId="8f3b41ac-413d-46e0-bc97-8181c95bcdc2" providerId="ADAL" clId="{1A7CE6D4-A418-4211-BC94-169C1AFFD817}" dt="2024-05-28T13:09:37.514" v="11731" actId="47"/>
        <pc:sldMkLst>
          <pc:docMk/>
          <pc:sldMk cId="2972040030" sldId="1483"/>
        </pc:sldMkLst>
      </pc:sldChg>
      <pc:sldChg chg="modSp mod">
        <pc:chgData name="paul meaney" userId="8f3b41ac-413d-46e0-bc97-8181c95bcdc2" providerId="ADAL" clId="{1A7CE6D4-A418-4211-BC94-169C1AFFD817}" dt="2024-05-28T15:51:45.471" v="14843"/>
        <pc:sldMkLst>
          <pc:docMk/>
          <pc:sldMk cId="3329140355" sldId="1484"/>
        </pc:sldMkLst>
        <pc:spChg chg="mod">
          <ac:chgData name="paul meaney" userId="8f3b41ac-413d-46e0-bc97-8181c95bcdc2" providerId="ADAL" clId="{1A7CE6D4-A418-4211-BC94-169C1AFFD817}" dt="2024-05-28T15:51:45.471" v="14843"/>
          <ac:spMkLst>
            <pc:docMk/>
            <pc:sldMk cId="3329140355" sldId="1484"/>
            <ac:spMk id="2" creationId="{80BBF05F-215F-2FD6-0ADC-504D96CA3FED}"/>
          </ac:spMkLst>
        </pc:spChg>
        <pc:graphicFrameChg chg="mod">
          <ac:chgData name="paul meaney" userId="8f3b41ac-413d-46e0-bc97-8181c95bcdc2" providerId="ADAL" clId="{1A7CE6D4-A418-4211-BC94-169C1AFFD817}" dt="2024-05-28T12:48:21.332" v="10431" actId="20577"/>
          <ac:graphicFrameMkLst>
            <pc:docMk/>
            <pc:sldMk cId="3329140355" sldId="1484"/>
            <ac:graphicFrameMk id="9" creationId="{196CF687-08A4-85E4-F4C0-36AB9F3B914D}"/>
          </ac:graphicFrameMkLst>
        </pc:graphicFrameChg>
      </pc:sldChg>
      <pc:sldChg chg="del">
        <pc:chgData name="paul meaney" userId="8f3b41ac-413d-46e0-bc97-8181c95bcdc2" providerId="ADAL" clId="{1A7CE6D4-A418-4211-BC94-169C1AFFD817}" dt="2024-05-28T13:09:36.393" v="11730" actId="47"/>
        <pc:sldMkLst>
          <pc:docMk/>
          <pc:sldMk cId="4243799969" sldId="1485"/>
        </pc:sldMkLst>
      </pc:sldChg>
      <pc:sldChg chg="del">
        <pc:chgData name="paul meaney" userId="8f3b41ac-413d-46e0-bc97-8181c95bcdc2" providerId="ADAL" clId="{1A7CE6D4-A418-4211-BC94-169C1AFFD817}" dt="2024-05-28T13:09:34.973" v="11729" actId="47"/>
        <pc:sldMkLst>
          <pc:docMk/>
          <pc:sldMk cId="1910921885" sldId="1486"/>
        </pc:sldMkLst>
      </pc:sldChg>
      <pc:sldChg chg="modSp mod ord">
        <pc:chgData name="paul meaney" userId="8f3b41ac-413d-46e0-bc97-8181c95bcdc2" providerId="ADAL" clId="{1A7CE6D4-A418-4211-BC94-169C1AFFD817}" dt="2024-05-29T13:28:19.579" v="16285" actId="20577"/>
        <pc:sldMkLst>
          <pc:docMk/>
          <pc:sldMk cId="3677689344" sldId="1487"/>
        </pc:sldMkLst>
        <pc:spChg chg="mod">
          <ac:chgData name="paul meaney" userId="8f3b41ac-413d-46e0-bc97-8181c95bcdc2" providerId="ADAL" clId="{1A7CE6D4-A418-4211-BC94-169C1AFFD817}" dt="2024-05-28T15:51:56.875" v="14847"/>
          <ac:spMkLst>
            <pc:docMk/>
            <pc:sldMk cId="3677689344" sldId="1487"/>
            <ac:spMk id="2" creationId="{80BBF05F-215F-2FD6-0ADC-504D96CA3FED}"/>
          </ac:spMkLst>
        </pc:spChg>
        <pc:graphicFrameChg chg="mod">
          <ac:chgData name="paul meaney" userId="8f3b41ac-413d-46e0-bc97-8181c95bcdc2" providerId="ADAL" clId="{1A7CE6D4-A418-4211-BC94-169C1AFFD817}" dt="2024-05-29T13:28:19.579" v="16285" actId="20577"/>
          <ac:graphicFrameMkLst>
            <pc:docMk/>
            <pc:sldMk cId="3677689344" sldId="1487"/>
            <ac:graphicFrameMk id="9" creationId="{196CF687-08A4-85E4-F4C0-36AB9F3B914D}"/>
          </ac:graphicFrameMkLst>
        </pc:graphicFrameChg>
      </pc:sldChg>
      <pc:sldChg chg="modSp mod">
        <pc:chgData name="paul meaney" userId="8f3b41ac-413d-46e0-bc97-8181c95bcdc2" providerId="ADAL" clId="{1A7CE6D4-A418-4211-BC94-169C1AFFD817}" dt="2024-05-28T15:50:47.830" v="14783" actId="20577"/>
        <pc:sldMkLst>
          <pc:docMk/>
          <pc:sldMk cId="2033636194" sldId="1488"/>
        </pc:sldMkLst>
        <pc:spChg chg="mod">
          <ac:chgData name="paul meaney" userId="8f3b41ac-413d-46e0-bc97-8181c95bcdc2" providerId="ADAL" clId="{1A7CE6D4-A418-4211-BC94-169C1AFFD817}" dt="2024-05-28T15:50:47.830" v="14783" actId="20577"/>
          <ac:spMkLst>
            <pc:docMk/>
            <pc:sldMk cId="2033636194" sldId="1488"/>
            <ac:spMk id="2" creationId="{80BBF05F-215F-2FD6-0ADC-504D96CA3FED}"/>
          </ac:spMkLst>
        </pc:spChg>
      </pc:sldChg>
      <pc:sldChg chg="modSp mod">
        <pc:chgData name="paul meaney" userId="8f3b41ac-413d-46e0-bc97-8181c95bcdc2" providerId="ADAL" clId="{1A7CE6D4-A418-4211-BC94-169C1AFFD817}" dt="2024-05-28T15:50:55.969" v="14785"/>
        <pc:sldMkLst>
          <pc:docMk/>
          <pc:sldMk cId="2479384996" sldId="1489"/>
        </pc:sldMkLst>
        <pc:spChg chg="mod">
          <ac:chgData name="paul meaney" userId="8f3b41ac-413d-46e0-bc97-8181c95bcdc2" providerId="ADAL" clId="{1A7CE6D4-A418-4211-BC94-169C1AFFD817}" dt="2024-05-28T15:50:55.969" v="14785"/>
          <ac:spMkLst>
            <pc:docMk/>
            <pc:sldMk cId="2479384996" sldId="1489"/>
            <ac:spMk id="2" creationId="{80BBF05F-215F-2FD6-0ADC-504D96CA3FED}"/>
          </ac:spMkLst>
        </pc:spChg>
      </pc:sldChg>
      <pc:sldChg chg="del">
        <pc:chgData name="paul meaney" userId="8f3b41ac-413d-46e0-bc97-8181c95bcdc2" providerId="ADAL" clId="{1A7CE6D4-A418-4211-BC94-169C1AFFD817}" dt="2024-05-23T15:34:53.632" v="65" actId="47"/>
        <pc:sldMkLst>
          <pc:docMk/>
          <pc:sldMk cId="587438596" sldId="1490"/>
        </pc:sldMkLst>
      </pc:sldChg>
      <pc:sldChg chg="del">
        <pc:chgData name="paul meaney" userId="8f3b41ac-413d-46e0-bc97-8181c95bcdc2" providerId="ADAL" clId="{1A7CE6D4-A418-4211-BC94-169C1AFFD817}" dt="2024-05-23T15:34:55.297" v="69" actId="47"/>
        <pc:sldMkLst>
          <pc:docMk/>
          <pc:sldMk cId="781531443" sldId="1491"/>
        </pc:sldMkLst>
      </pc:sldChg>
      <pc:sldChg chg="del">
        <pc:chgData name="paul meaney" userId="8f3b41ac-413d-46e0-bc97-8181c95bcdc2" providerId="ADAL" clId="{1A7CE6D4-A418-4211-BC94-169C1AFFD817}" dt="2024-05-23T15:34:55.720" v="70" actId="47"/>
        <pc:sldMkLst>
          <pc:docMk/>
          <pc:sldMk cId="914049084" sldId="1492"/>
        </pc:sldMkLst>
      </pc:sldChg>
      <pc:sldChg chg="del">
        <pc:chgData name="paul meaney" userId="8f3b41ac-413d-46e0-bc97-8181c95bcdc2" providerId="ADAL" clId="{1A7CE6D4-A418-4211-BC94-169C1AFFD817}" dt="2024-05-23T15:34:48.918" v="49" actId="47"/>
        <pc:sldMkLst>
          <pc:docMk/>
          <pc:sldMk cId="3918203679" sldId="1493"/>
        </pc:sldMkLst>
      </pc:sldChg>
      <pc:sldChg chg="del">
        <pc:chgData name="paul meaney" userId="8f3b41ac-413d-46e0-bc97-8181c95bcdc2" providerId="ADAL" clId="{1A7CE6D4-A418-4211-BC94-169C1AFFD817}" dt="2024-05-23T15:34:50.230" v="55" actId="47"/>
        <pc:sldMkLst>
          <pc:docMk/>
          <pc:sldMk cId="2739061581" sldId="1494"/>
        </pc:sldMkLst>
      </pc:sldChg>
      <pc:sldChg chg="del">
        <pc:chgData name="paul meaney" userId="8f3b41ac-413d-46e0-bc97-8181c95bcdc2" providerId="ADAL" clId="{1A7CE6D4-A418-4211-BC94-169C1AFFD817}" dt="2024-05-23T15:34:52.081" v="61" actId="47"/>
        <pc:sldMkLst>
          <pc:docMk/>
          <pc:sldMk cId="3956923122" sldId="1495"/>
        </pc:sldMkLst>
      </pc:sldChg>
      <pc:sldChg chg="del">
        <pc:chgData name="paul meaney" userId="8f3b41ac-413d-46e0-bc97-8181c95bcdc2" providerId="ADAL" clId="{1A7CE6D4-A418-4211-BC94-169C1AFFD817}" dt="2024-05-23T15:34:51.614" v="60" actId="47"/>
        <pc:sldMkLst>
          <pc:docMk/>
          <pc:sldMk cId="1534079110" sldId="1496"/>
        </pc:sldMkLst>
      </pc:sldChg>
      <pc:sldChg chg="del">
        <pc:chgData name="paul meaney" userId="8f3b41ac-413d-46e0-bc97-8181c95bcdc2" providerId="ADAL" clId="{1A7CE6D4-A418-4211-BC94-169C1AFFD817}" dt="2024-05-23T15:34:52.466" v="62" actId="47"/>
        <pc:sldMkLst>
          <pc:docMk/>
          <pc:sldMk cId="3895733981" sldId="1497"/>
        </pc:sldMkLst>
      </pc:sldChg>
      <pc:sldChg chg="del">
        <pc:chgData name="paul meaney" userId="8f3b41ac-413d-46e0-bc97-8181c95bcdc2" providerId="ADAL" clId="{1A7CE6D4-A418-4211-BC94-169C1AFFD817}" dt="2024-05-23T15:34:52.998" v="63" actId="47"/>
        <pc:sldMkLst>
          <pc:docMk/>
          <pc:sldMk cId="2025871396" sldId="1498"/>
        </pc:sldMkLst>
      </pc:sldChg>
      <pc:sldChg chg="del">
        <pc:chgData name="paul meaney" userId="8f3b41ac-413d-46e0-bc97-8181c95bcdc2" providerId="ADAL" clId="{1A7CE6D4-A418-4211-BC94-169C1AFFD817}" dt="2024-05-23T15:34:54.300" v="67" actId="47"/>
        <pc:sldMkLst>
          <pc:docMk/>
          <pc:sldMk cId="98571049" sldId="1499"/>
        </pc:sldMkLst>
      </pc:sldChg>
      <pc:sldChg chg="del">
        <pc:chgData name="paul meaney" userId="8f3b41ac-413d-46e0-bc97-8181c95bcdc2" providerId="ADAL" clId="{1A7CE6D4-A418-4211-BC94-169C1AFFD817}" dt="2024-05-23T15:34:54.776" v="68" actId="47"/>
        <pc:sldMkLst>
          <pc:docMk/>
          <pc:sldMk cId="4128133162" sldId="1500"/>
        </pc:sldMkLst>
      </pc:sldChg>
      <pc:sldChg chg="del">
        <pc:chgData name="paul meaney" userId="8f3b41ac-413d-46e0-bc97-8181c95bcdc2" providerId="ADAL" clId="{1A7CE6D4-A418-4211-BC94-169C1AFFD817}" dt="2024-05-23T15:34:57.055" v="73" actId="47"/>
        <pc:sldMkLst>
          <pc:docMk/>
          <pc:sldMk cId="1406903672" sldId="1501"/>
        </pc:sldMkLst>
      </pc:sldChg>
      <pc:sldChg chg="del">
        <pc:chgData name="paul meaney" userId="8f3b41ac-413d-46e0-bc97-8181c95bcdc2" providerId="ADAL" clId="{1A7CE6D4-A418-4211-BC94-169C1AFFD817}" dt="2024-05-23T15:34:56.749" v="72" actId="47"/>
        <pc:sldMkLst>
          <pc:docMk/>
          <pc:sldMk cId="1780712138" sldId="1502"/>
        </pc:sldMkLst>
      </pc:sldChg>
      <pc:sldChg chg="del">
        <pc:chgData name="paul meaney" userId="8f3b41ac-413d-46e0-bc97-8181c95bcdc2" providerId="ADAL" clId="{1A7CE6D4-A418-4211-BC94-169C1AFFD817}" dt="2024-05-23T15:34:57.343" v="74" actId="47"/>
        <pc:sldMkLst>
          <pc:docMk/>
          <pc:sldMk cId="126696853" sldId="1503"/>
        </pc:sldMkLst>
      </pc:sldChg>
      <pc:sldChg chg="del">
        <pc:chgData name="paul meaney" userId="8f3b41ac-413d-46e0-bc97-8181c95bcdc2" providerId="ADAL" clId="{1A7CE6D4-A418-4211-BC94-169C1AFFD817}" dt="2024-05-23T15:34:57.573" v="75" actId="47"/>
        <pc:sldMkLst>
          <pc:docMk/>
          <pc:sldMk cId="3716649502" sldId="1504"/>
        </pc:sldMkLst>
      </pc:sldChg>
      <pc:sldChg chg="del">
        <pc:chgData name="paul meaney" userId="8f3b41ac-413d-46e0-bc97-8181c95bcdc2" providerId="ADAL" clId="{1A7CE6D4-A418-4211-BC94-169C1AFFD817}" dt="2024-05-23T15:34:58.823" v="78" actId="47"/>
        <pc:sldMkLst>
          <pc:docMk/>
          <pc:sldMk cId="482610747" sldId="1505"/>
        </pc:sldMkLst>
      </pc:sldChg>
      <pc:sldChg chg="del">
        <pc:chgData name="paul meaney" userId="8f3b41ac-413d-46e0-bc97-8181c95bcdc2" providerId="ADAL" clId="{1A7CE6D4-A418-4211-BC94-169C1AFFD817}" dt="2024-05-23T15:35:00.295" v="81" actId="47"/>
        <pc:sldMkLst>
          <pc:docMk/>
          <pc:sldMk cId="667314532" sldId="1506"/>
        </pc:sldMkLst>
      </pc:sldChg>
      <pc:sldChg chg="del">
        <pc:chgData name="paul meaney" userId="8f3b41ac-413d-46e0-bc97-8181c95bcdc2" providerId="ADAL" clId="{1A7CE6D4-A418-4211-BC94-169C1AFFD817}" dt="2024-05-23T15:35:01.657" v="84" actId="47"/>
        <pc:sldMkLst>
          <pc:docMk/>
          <pc:sldMk cId="3157077004" sldId="1507"/>
        </pc:sldMkLst>
      </pc:sldChg>
      <pc:sldChg chg="del">
        <pc:chgData name="paul meaney" userId="8f3b41ac-413d-46e0-bc97-8181c95bcdc2" providerId="ADAL" clId="{1A7CE6D4-A418-4211-BC94-169C1AFFD817}" dt="2024-05-23T15:35:02.677" v="86" actId="47"/>
        <pc:sldMkLst>
          <pc:docMk/>
          <pc:sldMk cId="142695051" sldId="1508"/>
        </pc:sldMkLst>
      </pc:sldChg>
      <pc:sldChg chg="del">
        <pc:chgData name="paul meaney" userId="8f3b41ac-413d-46e0-bc97-8181c95bcdc2" providerId="ADAL" clId="{1A7CE6D4-A418-4211-BC94-169C1AFFD817}" dt="2024-05-23T15:35:03.185" v="87" actId="47"/>
        <pc:sldMkLst>
          <pc:docMk/>
          <pc:sldMk cId="1695614304" sldId="1509"/>
        </pc:sldMkLst>
      </pc:sldChg>
      <pc:sldChg chg="del">
        <pc:chgData name="paul meaney" userId="8f3b41ac-413d-46e0-bc97-8181c95bcdc2" providerId="ADAL" clId="{1A7CE6D4-A418-4211-BC94-169C1AFFD817}" dt="2024-05-23T15:35:05.597" v="91" actId="47"/>
        <pc:sldMkLst>
          <pc:docMk/>
          <pc:sldMk cId="1040720821" sldId="1510"/>
        </pc:sldMkLst>
      </pc:sldChg>
      <pc:sldChg chg="modSp add del mod">
        <pc:chgData name="paul meaney" userId="8f3b41ac-413d-46e0-bc97-8181c95bcdc2" providerId="ADAL" clId="{1A7CE6D4-A418-4211-BC94-169C1AFFD817}" dt="2024-05-28T09:06:01.891" v="646" actId="20577"/>
        <pc:sldMkLst>
          <pc:docMk/>
          <pc:sldMk cId="120402082" sldId="1511"/>
        </pc:sldMkLst>
        <pc:spChg chg="mod">
          <ac:chgData name="paul meaney" userId="8f3b41ac-413d-46e0-bc97-8181c95bcdc2" providerId="ADAL" clId="{1A7CE6D4-A418-4211-BC94-169C1AFFD817}" dt="2024-05-28T09:06:01.891" v="646" actId="20577"/>
          <ac:spMkLst>
            <pc:docMk/>
            <pc:sldMk cId="120402082" sldId="1511"/>
            <ac:spMk id="2" creationId="{00D5D769-C479-4A58-A787-9FA4A306DFEE}"/>
          </ac:spMkLst>
        </pc:spChg>
      </pc:sldChg>
      <pc:sldChg chg="del">
        <pc:chgData name="paul meaney" userId="8f3b41ac-413d-46e0-bc97-8181c95bcdc2" providerId="ADAL" clId="{1A7CE6D4-A418-4211-BC94-169C1AFFD817}" dt="2024-05-23T15:35:05.827" v="92" actId="47"/>
        <pc:sldMkLst>
          <pc:docMk/>
          <pc:sldMk cId="2495743758" sldId="1512"/>
        </pc:sldMkLst>
      </pc:sldChg>
      <pc:sldChg chg="modSp del mod">
        <pc:chgData name="paul meaney" userId="8f3b41ac-413d-46e0-bc97-8181c95bcdc2" providerId="ADAL" clId="{1A7CE6D4-A418-4211-BC94-169C1AFFD817}" dt="2024-05-28T09:05:52.686" v="616" actId="47"/>
        <pc:sldMkLst>
          <pc:docMk/>
          <pc:sldMk cId="484746627" sldId="1513"/>
        </pc:sldMkLst>
        <pc:spChg chg="mod">
          <ac:chgData name="paul meaney" userId="8f3b41ac-413d-46e0-bc97-8181c95bcdc2" providerId="ADAL" clId="{1A7CE6D4-A418-4211-BC94-169C1AFFD817}" dt="2024-05-28T09:05:06.828" v="614" actId="20577"/>
          <ac:spMkLst>
            <pc:docMk/>
            <pc:sldMk cId="484746627" sldId="1513"/>
            <ac:spMk id="2" creationId="{00D5D769-C479-4A58-A787-9FA4A306DFEE}"/>
          </ac:spMkLst>
        </pc:spChg>
      </pc:sldChg>
      <pc:sldChg chg="del">
        <pc:chgData name="paul meaney" userId="8f3b41ac-413d-46e0-bc97-8181c95bcdc2" providerId="ADAL" clId="{1A7CE6D4-A418-4211-BC94-169C1AFFD817}" dt="2024-05-23T15:35:03.690" v="88" actId="47"/>
        <pc:sldMkLst>
          <pc:docMk/>
          <pc:sldMk cId="274283110" sldId="1514"/>
        </pc:sldMkLst>
      </pc:sldChg>
      <pc:sldChg chg="del">
        <pc:chgData name="paul meaney" userId="8f3b41ac-413d-46e0-bc97-8181c95bcdc2" providerId="ADAL" clId="{1A7CE6D4-A418-4211-BC94-169C1AFFD817}" dt="2024-05-23T15:34:48.506" v="39" actId="47"/>
        <pc:sldMkLst>
          <pc:docMk/>
          <pc:sldMk cId="3646451916" sldId="1515"/>
        </pc:sldMkLst>
      </pc:sldChg>
      <pc:sldChg chg="del">
        <pc:chgData name="paul meaney" userId="8f3b41ac-413d-46e0-bc97-8181c95bcdc2" providerId="ADAL" clId="{1A7CE6D4-A418-4211-BC94-169C1AFFD817}" dt="2024-05-23T15:35:07.901" v="94" actId="47"/>
        <pc:sldMkLst>
          <pc:docMk/>
          <pc:sldMk cId="2836686123" sldId="1516"/>
        </pc:sldMkLst>
      </pc:sldChg>
      <pc:sldChg chg="del">
        <pc:chgData name="paul meaney" userId="8f3b41ac-413d-46e0-bc97-8181c95bcdc2" providerId="ADAL" clId="{1A7CE6D4-A418-4211-BC94-169C1AFFD817}" dt="2024-05-23T15:35:08.113" v="95" actId="47"/>
        <pc:sldMkLst>
          <pc:docMk/>
          <pc:sldMk cId="2560471811" sldId="1517"/>
        </pc:sldMkLst>
      </pc:sldChg>
      <pc:sldChg chg="del">
        <pc:chgData name="paul meaney" userId="8f3b41ac-413d-46e0-bc97-8181c95bcdc2" providerId="ADAL" clId="{1A7CE6D4-A418-4211-BC94-169C1AFFD817}" dt="2024-05-23T15:35:09.957" v="99" actId="47"/>
        <pc:sldMkLst>
          <pc:docMk/>
          <pc:sldMk cId="1447013420" sldId="1518"/>
        </pc:sldMkLst>
      </pc:sldChg>
      <pc:sldChg chg="del">
        <pc:chgData name="paul meaney" userId="8f3b41ac-413d-46e0-bc97-8181c95bcdc2" providerId="ADAL" clId="{1A7CE6D4-A418-4211-BC94-169C1AFFD817}" dt="2024-05-23T15:35:08.292" v="96" actId="47"/>
        <pc:sldMkLst>
          <pc:docMk/>
          <pc:sldMk cId="3345456993" sldId="1519"/>
        </pc:sldMkLst>
      </pc:sldChg>
      <pc:sldChg chg="del">
        <pc:chgData name="paul meaney" userId="8f3b41ac-413d-46e0-bc97-8181c95bcdc2" providerId="ADAL" clId="{1A7CE6D4-A418-4211-BC94-169C1AFFD817}" dt="2024-05-23T15:35:09.268" v="97" actId="47"/>
        <pc:sldMkLst>
          <pc:docMk/>
          <pc:sldMk cId="2995190951" sldId="1520"/>
        </pc:sldMkLst>
      </pc:sldChg>
      <pc:sldChg chg="del">
        <pc:chgData name="paul meaney" userId="8f3b41ac-413d-46e0-bc97-8181c95bcdc2" providerId="ADAL" clId="{1A7CE6D4-A418-4211-BC94-169C1AFFD817}" dt="2024-05-23T15:35:10.647" v="100" actId="47"/>
        <pc:sldMkLst>
          <pc:docMk/>
          <pc:sldMk cId="2766439405" sldId="1521"/>
        </pc:sldMkLst>
      </pc:sldChg>
      <pc:sldChg chg="del">
        <pc:chgData name="paul meaney" userId="8f3b41ac-413d-46e0-bc97-8181c95bcdc2" providerId="ADAL" clId="{1A7CE6D4-A418-4211-BC94-169C1AFFD817}" dt="2024-05-23T15:35:09.751" v="98" actId="47"/>
        <pc:sldMkLst>
          <pc:docMk/>
          <pc:sldMk cId="3354041111" sldId="1522"/>
        </pc:sldMkLst>
      </pc:sldChg>
      <pc:sldChg chg="del">
        <pc:chgData name="paul meaney" userId="8f3b41ac-413d-46e0-bc97-8181c95bcdc2" providerId="ADAL" clId="{1A7CE6D4-A418-4211-BC94-169C1AFFD817}" dt="2024-05-23T15:35:13.648" v="102" actId="47"/>
        <pc:sldMkLst>
          <pc:docMk/>
          <pc:sldMk cId="3799338747" sldId="1523"/>
        </pc:sldMkLst>
      </pc:sldChg>
      <pc:sldChg chg="addSp modSp mod">
        <pc:chgData name="paul meaney" userId="8f3b41ac-413d-46e0-bc97-8181c95bcdc2" providerId="ADAL" clId="{1A7CE6D4-A418-4211-BC94-169C1AFFD817}" dt="2024-05-28T10:19:20.315" v="5412" actId="1076"/>
        <pc:sldMkLst>
          <pc:docMk/>
          <pc:sldMk cId="1162112632" sldId="1531"/>
        </pc:sldMkLst>
        <pc:spChg chg="mod">
          <ac:chgData name="paul meaney" userId="8f3b41ac-413d-46e0-bc97-8181c95bcdc2" providerId="ADAL" clId="{1A7CE6D4-A418-4211-BC94-169C1AFFD817}" dt="2024-05-28T10:19:18.073" v="5411"/>
          <ac:spMkLst>
            <pc:docMk/>
            <pc:sldMk cId="1162112632" sldId="1531"/>
            <ac:spMk id="6" creationId="{D3A262A2-38AB-C3C9-D40B-177F2E4BB077}"/>
          </ac:spMkLst>
        </pc:spChg>
        <pc:grpChg chg="add mod">
          <ac:chgData name="paul meaney" userId="8f3b41ac-413d-46e0-bc97-8181c95bcdc2" providerId="ADAL" clId="{1A7CE6D4-A418-4211-BC94-169C1AFFD817}" dt="2024-05-28T10:19:20.315" v="5412" actId="1076"/>
          <ac:grpSpMkLst>
            <pc:docMk/>
            <pc:sldMk cId="1162112632" sldId="1531"/>
            <ac:grpSpMk id="2" creationId="{6AAAAE42-8658-2962-3B5E-F2B9185BD72B}"/>
          </ac:grpSpMkLst>
        </pc:grpChg>
        <pc:picChg chg="mod">
          <ac:chgData name="paul meaney" userId="8f3b41ac-413d-46e0-bc97-8181c95bcdc2" providerId="ADAL" clId="{1A7CE6D4-A418-4211-BC94-169C1AFFD817}" dt="2024-05-28T10:19:18.073" v="5411"/>
          <ac:picMkLst>
            <pc:docMk/>
            <pc:sldMk cId="1162112632" sldId="1531"/>
            <ac:picMk id="3" creationId="{B2267E82-2C97-009A-99A6-102EE6830707}"/>
          </ac:picMkLst>
        </pc:picChg>
      </pc:sldChg>
      <pc:sldChg chg="addSp modSp mod">
        <pc:chgData name="paul meaney" userId="8f3b41ac-413d-46e0-bc97-8181c95bcdc2" providerId="ADAL" clId="{1A7CE6D4-A418-4211-BC94-169C1AFFD817}" dt="2024-05-28T10:19:16.502" v="5410" actId="1076"/>
        <pc:sldMkLst>
          <pc:docMk/>
          <pc:sldMk cId="500631662" sldId="1532"/>
        </pc:sldMkLst>
        <pc:spChg chg="add mod">
          <ac:chgData name="paul meaney" userId="8f3b41ac-413d-46e0-bc97-8181c95bcdc2" providerId="ADAL" clId="{1A7CE6D4-A418-4211-BC94-169C1AFFD817}" dt="2024-05-28T08:58:24.012" v="114" actId="1076"/>
          <ac:spMkLst>
            <pc:docMk/>
            <pc:sldMk cId="500631662" sldId="1532"/>
            <ac:spMk id="3" creationId="{74DAE70E-B664-7AFC-E8E5-6F1901DF925E}"/>
          </ac:spMkLst>
        </pc:spChg>
        <pc:spChg chg="mod">
          <ac:chgData name="paul meaney" userId="8f3b41ac-413d-46e0-bc97-8181c95bcdc2" providerId="ADAL" clId="{1A7CE6D4-A418-4211-BC94-169C1AFFD817}" dt="2024-05-28T08:58:33.961" v="117" actId="14100"/>
          <ac:spMkLst>
            <pc:docMk/>
            <pc:sldMk cId="500631662" sldId="1532"/>
            <ac:spMk id="10" creationId="{8FB98E88-F99E-79BC-3CE3-EEB20FF6EA7C}"/>
          </ac:spMkLst>
        </pc:spChg>
        <pc:spChg chg="add mod">
          <ac:chgData name="paul meaney" userId="8f3b41ac-413d-46e0-bc97-8181c95bcdc2" providerId="ADAL" clId="{1A7CE6D4-A418-4211-BC94-169C1AFFD817}" dt="2024-05-28T08:58:37.864" v="119" actId="14100"/>
          <ac:spMkLst>
            <pc:docMk/>
            <pc:sldMk cId="500631662" sldId="1532"/>
            <ac:spMk id="11" creationId="{7BE7418F-6592-1A40-4032-46335A208F61}"/>
          </ac:spMkLst>
        </pc:spChg>
        <pc:spChg chg="mod">
          <ac:chgData name="paul meaney" userId="8f3b41ac-413d-46e0-bc97-8181c95bcdc2" providerId="ADAL" clId="{1A7CE6D4-A418-4211-BC94-169C1AFFD817}" dt="2024-05-28T10:19:10.128" v="5409"/>
          <ac:spMkLst>
            <pc:docMk/>
            <pc:sldMk cId="500631662" sldId="1532"/>
            <ac:spMk id="14" creationId="{40AC9FFA-1EEF-9964-F674-78D862E95885}"/>
          </ac:spMkLst>
        </pc:spChg>
        <pc:grpChg chg="add mod">
          <ac:chgData name="paul meaney" userId="8f3b41ac-413d-46e0-bc97-8181c95bcdc2" providerId="ADAL" clId="{1A7CE6D4-A418-4211-BC94-169C1AFFD817}" dt="2024-05-28T10:19:16.502" v="5410" actId="1076"/>
          <ac:grpSpMkLst>
            <pc:docMk/>
            <pc:sldMk cId="500631662" sldId="1532"/>
            <ac:grpSpMk id="12" creationId="{996A566C-B9D1-170C-F027-DEBDC1E3411D}"/>
          </ac:grpSpMkLst>
        </pc:grpChg>
        <pc:picChg chg="mod">
          <ac:chgData name="paul meaney" userId="8f3b41ac-413d-46e0-bc97-8181c95bcdc2" providerId="ADAL" clId="{1A7CE6D4-A418-4211-BC94-169C1AFFD817}" dt="2024-05-28T10:19:10.128" v="5409"/>
          <ac:picMkLst>
            <pc:docMk/>
            <pc:sldMk cId="500631662" sldId="1532"/>
            <ac:picMk id="13" creationId="{A196B871-B396-6CAB-6F1E-96232FFE125B}"/>
          </ac:picMkLst>
        </pc:picChg>
        <pc:picChg chg="mod">
          <ac:chgData name="paul meaney" userId="8f3b41ac-413d-46e0-bc97-8181c95bcdc2" providerId="ADAL" clId="{1A7CE6D4-A418-4211-BC94-169C1AFFD817}" dt="2024-05-28T08:58:21.072" v="113" actId="1076"/>
          <ac:picMkLst>
            <pc:docMk/>
            <pc:sldMk cId="500631662" sldId="1532"/>
            <ac:picMk id="3074" creationId="{2A6C8EE3-876B-4284-0F11-EFECF8893391}"/>
          </ac:picMkLst>
        </pc:picChg>
      </pc:sldChg>
      <pc:sldChg chg="addSp modSp">
        <pc:chgData name="paul meaney" userId="8f3b41ac-413d-46e0-bc97-8181c95bcdc2" providerId="ADAL" clId="{1A7CE6D4-A418-4211-BC94-169C1AFFD817}" dt="2024-05-28T09:55:05.724" v="2516"/>
        <pc:sldMkLst>
          <pc:docMk/>
          <pc:sldMk cId="2770028820" sldId="1533"/>
        </pc:sldMkLst>
        <pc:spChg chg="mod">
          <ac:chgData name="paul meaney" userId="8f3b41ac-413d-46e0-bc97-8181c95bcdc2" providerId="ADAL" clId="{1A7CE6D4-A418-4211-BC94-169C1AFFD817}" dt="2024-05-28T09:55:05.724" v="2516"/>
          <ac:spMkLst>
            <pc:docMk/>
            <pc:sldMk cId="2770028820" sldId="1533"/>
            <ac:spMk id="11" creationId="{628D40C7-7841-A2CE-8EE6-96642F606B3C}"/>
          </ac:spMkLst>
        </pc:spChg>
        <pc:spChg chg="mod">
          <ac:chgData name="paul meaney" userId="8f3b41ac-413d-46e0-bc97-8181c95bcdc2" providerId="ADAL" clId="{1A7CE6D4-A418-4211-BC94-169C1AFFD817}" dt="2024-05-28T09:55:05.724" v="2516"/>
          <ac:spMkLst>
            <pc:docMk/>
            <pc:sldMk cId="2770028820" sldId="1533"/>
            <ac:spMk id="12" creationId="{92AAA84F-1BE2-14F5-6853-A2F25B906167}"/>
          </ac:spMkLst>
        </pc:spChg>
        <pc:grpChg chg="add mod">
          <ac:chgData name="paul meaney" userId="8f3b41ac-413d-46e0-bc97-8181c95bcdc2" providerId="ADAL" clId="{1A7CE6D4-A418-4211-BC94-169C1AFFD817}" dt="2024-05-28T09:55:05.724" v="2516"/>
          <ac:grpSpMkLst>
            <pc:docMk/>
            <pc:sldMk cId="2770028820" sldId="1533"/>
            <ac:grpSpMk id="3" creationId="{2B303A32-F7CD-097C-9D18-7C2BAEF80C9A}"/>
          </ac:grpSpMkLst>
        </pc:grpChg>
      </pc:sldChg>
      <pc:sldChg chg="addSp modSp mod">
        <pc:chgData name="paul meaney" userId="8f3b41ac-413d-46e0-bc97-8181c95bcdc2" providerId="ADAL" clId="{1A7CE6D4-A418-4211-BC94-169C1AFFD817}" dt="2024-05-28T10:18:47.104" v="5404" actId="14100"/>
        <pc:sldMkLst>
          <pc:docMk/>
          <pc:sldMk cId="4014515665" sldId="1534"/>
        </pc:sldMkLst>
        <pc:spChg chg="mod">
          <ac:chgData name="paul meaney" userId="8f3b41ac-413d-46e0-bc97-8181c95bcdc2" providerId="ADAL" clId="{1A7CE6D4-A418-4211-BC94-169C1AFFD817}" dt="2024-05-28T10:18:42.369" v="5402"/>
          <ac:spMkLst>
            <pc:docMk/>
            <pc:sldMk cId="4014515665" sldId="1534"/>
            <ac:spMk id="8" creationId="{CE457867-7372-5570-E146-4129A09E5D4C}"/>
          </ac:spMkLst>
        </pc:spChg>
        <pc:grpChg chg="add mod">
          <ac:chgData name="paul meaney" userId="8f3b41ac-413d-46e0-bc97-8181c95bcdc2" providerId="ADAL" clId="{1A7CE6D4-A418-4211-BC94-169C1AFFD817}" dt="2024-05-28T10:18:47.104" v="5404" actId="14100"/>
          <ac:grpSpMkLst>
            <pc:docMk/>
            <pc:sldMk cId="4014515665" sldId="1534"/>
            <ac:grpSpMk id="3" creationId="{3D26C1E6-0EB0-9B8C-FF3C-0B381BE56D42}"/>
          </ac:grpSpMkLst>
        </pc:grpChg>
        <pc:picChg chg="mod">
          <ac:chgData name="paul meaney" userId="8f3b41ac-413d-46e0-bc97-8181c95bcdc2" providerId="ADAL" clId="{1A7CE6D4-A418-4211-BC94-169C1AFFD817}" dt="2024-05-28T10:18:42.369" v="5402"/>
          <ac:picMkLst>
            <pc:docMk/>
            <pc:sldMk cId="4014515665" sldId="1534"/>
            <ac:picMk id="7" creationId="{EE90E4F8-0F85-AB55-8126-4D5D9DD5412F}"/>
          </ac:picMkLst>
        </pc:picChg>
      </pc:sldChg>
      <pc:sldChg chg="addSp modSp mod">
        <pc:chgData name="paul meaney" userId="8f3b41ac-413d-46e0-bc97-8181c95bcdc2" providerId="ADAL" clId="{1A7CE6D4-A418-4211-BC94-169C1AFFD817}" dt="2024-05-28T10:18:52.327" v="5406" actId="1076"/>
        <pc:sldMkLst>
          <pc:docMk/>
          <pc:sldMk cId="2370260560" sldId="1536"/>
        </pc:sldMkLst>
        <pc:spChg chg="mod">
          <ac:chgData name="paul meaney" userId="8f3b41ac-413d-46e0-bc97-8181c95bcdc2" providerId="ADAL" clId="{1A7CE6D4-A418-4211-BC94-169C1AFFD817}" dt="2024-05-28T10:18:49.640" v="5405"/>
          <ac:spMkLst>
            <pc:docMk/>
            <pc:sldMk cId="2370260560" sldId="1536"/>
            <ac:spMk id="18" creationId="{28D8F955-0853-4277-5F01-700C166F698D}"/>
          </ac:spMkLst>
        </pc:spChg>
        <pc:grpChg chg="add mod">
          <ac:chgData name="paul meaney" userId="8f3b41ac-413d-46e0-bc97-8181c95bcdc2" providerId="ADAL" clId="{1A7CE6D4-A418-4211-BC94-169C1AFFD817}" dt="2024-05-28T10:18:52.327" v="5406" actId="1076"/>
          <ac:grpSpMkLst>
            <pc:docMk/>
            <pc:sldMk cId="2370260560" sldId="1536"/>
            <ac:grpSpMk id="3" creationId="{3AB1A379-F7E4-9B6F-B5FF-DCC9E0885626}"/>
          </ac:grpSpMkLst>
        </pc:grpChg>
        <pc:picChg chg="mod">
          <ac:chgData name="paul meaney" userId="8f3b41ac-413d-46e0-bc97-8181c95bcdc2" providerId="ADAL" clId="{1A7CE6D4-A418-4211-BC94-169C1AFFD817}" dt="2024-05-28T10:18:49.640" v="5405"/>
          <ac:picMkLst>
            <pc:docMk/>
            <pc:sldMk cId="2370260560" sldId="1536"/>
            <ac:picMk id="5" creationId="{1D8FE5AD-85D5-D5EB-F58C-535BA80AE0F2}"/>
          </ac:picMkLst>
        </pc:picChg>
      </pc:sldChg>
      <pc:sldChg chg="modSp mod">
        <pc:chgData name="paul meaney" userId="8f3b41ac-413d-46e0-bc97-8181c95bcdc2" providerId="ADAL" clId="{1A7CE6D4-A418-4211-BC94-169C1AFFD817}" dt="2024-05-28T09:14:44.618" v="852" actId="20577"/>
        <pc:sldMkLst>
          <pc:docMk/>
          <pc:sldMk cId="3684100229" sldId="1538"/>
        </pc:sldMkLst>
        <pc:spChg chg="mod">
          <ac:chgData name="paul meaney" userId="8f3b41ac-413d-46e0-bc97-8181c95bcdc2" providerId="ADAL" clId="{1A7CE6D4-A418-4211-BC94-169C1AFFD817}" dt="2024-05-28T09:14:44.618" v="852" actId="20577"/>
          <ac:spMkLst>
            <pc:docMk/>
            <pc:sldMk cId="3684100229" sldId="1538"/>
            <ac:spMk id="2" creationId="{AC70C336-0974-9889-9B89-886DF7B432DA}"/>
          </ac:spMkLst>
        </pc:spChg>
      </pc:sldChg>
      <pc:sldChg chg="addSp delSp modSp new mod setBg">
        <pc:chgData name="paul meaney" userId="8f3b41ac-413d-46e0-bc97-8181c95bcdc2" providerId="ADAL" clId="{1A7CE6D4-A418-4211-BC94-169C1AFFD817}" dt="2024-05-28T09:04:55.515" v="612" actId="20577"/>
        <pc:sldMkLst>
          <pc:docMk/>
          <pc:sldMk cId="260567690" sldId="1540"/>
        </pc:sldMkLst>
        <pc:spChg chg="mod">
          <ac:chgData name="paul meaney" userId="8f3b41ac-413d-46e0-bc97-8181c95bcdc2" providerId="ADAL" clId="{1A7CE6D4-A418-4211-BC94-169C1AFFD817}" dt="2024-05-28T09:04:36.811" v="588" actId="20577"/>
          <ac:spMkLst>
            <pc:docMk/>
            <pc:sldMk cId="260567690" sldId="1540"/>
            <ac:spMk id="2" creationId="{C5F8FC6D-96E2-0733-F7F0-AB0A59E74D32}"/>
          </ac:spMkLst>
        </pc:spChg>
        <pc:spChg chg="add del mod">
          <ac:chgData name="paul meaney" userId="8f3b41ac-413d-46e0-bc97-8181c95bcdc2" providerId="ADAL" clId="{1A7CE6D4-A418-4211-BC94-169C1AFFD817}" dt="2024-05-28T09:04:16.495" v="574" actId="26606"/>
          <ac:spMkLst>
            <pc:docMk/>
            <pc:sldMk cId="260567690" sldId="1540"/>
            <ac:spMk id="3" creationId="{FBEFA019-8208-892D-9EBA-B481C0C0D033}"/>
          </ac:spMkLst>
        </pc:spChg>
        <pc:spChg chg="mod">
          <ac:chgData name="paul meaney" userId="8f3b41ac-413d-46e0-bc97-8181c95bcdc2" providerId="ADAL" clId="{1A7CE6D4-A418-4211-BC94-169C1AFFD817}" dt="2024-05-28T09:04:26.560" v="576" actId="26606"/>
          <ac:spMkLst>
            <pc:docMk/>
            <pc:sldMk cId="260567690" sldId="1540"/>
            <ac:spMk id="4" creationId="{8634CFC2-E4F8-9712-710F-1F30894A460D}"/>
          </ac:spMkLst>
        </pc:spChg>
        <pc:spChg chg="add del">
          <ac:chgData name="paul meaney" userId="8f3b41ac-413d-46e0-bc97-8181c95bcdc2" providerId="ADAL" clId="{1A7CE6D4-A418-4211-BC94-169C1AFFD817}" dt="2024-05-28T09:03:00.228" v="416" actId="26606"/>
          <ac:spMkLst>
            <pc:docMk/>
            <pc:sldMk cId="260567690" sldId="1540"/>
            <ac:spMk id="11" creationId="{FB5993E2-C02B-4335-ABA5-D8EC465551E3}"/>
          </ac:spMkLst>
        </pc:spChg>
        <pc:spChg chg="add del">
          <ac:chgData name="paul meaney" userId="8f3b41ac-413d-46e0-bc97-8181c95bcdc2" providerId="ADAL" clId="{1A7CE6D4-A418-4211-BC94-169C1AFFD817}" dt="2024-05-28T09:04:26.560" v="576" actId="26606"/>
          <ac:spMkLst>
            <pc:docMk/>
            <pc:sldMk cId="260567690" sldId="1540"/>
            <ac:spMk id="12" creationId="{FB5993E2-C02B-4335-ABA5-D8EC465551E3}"/>
          </ac:spMkLst>
        </pc:spChg>
        <pc:spChg chg="add del">
          <ac:chgData name="paul meaney" userId="8f3b41ac-413d-46e0-bc97-8181c95bcdc2" providerId="ADAL" clId="{1A7CE6D4-A418-4211-BC94-169C1AFFD817}" dt="2024-05-28T09:03:00.228" v="416" actId="26606"/>
          <ac:spMkLst>
            <pc:docMk/>
            <pc:sldMk cId="260567690" sldId="1540"/>
            <ac:spMk id="13" creationId="{C0B801A2-5622-4BE8-9AD2-C337A2CD0022}"/>
          </ac:spMkLst>
        </pc:spChg>
        <pc:spChg chg="add del">
          <ac:chgData name="paul meaney" userId="8f3b41ac-413d-46e0-bc97-8181c95bcdc2" providerId="ADAL" clId="{1A7CE6D4-A418-4211-BC94-169C1AFFD817}" dt="2024-05-28T09:04:26.560" v="576" actId="26606"/>
          <ac:spMkLst>
            <pc:docMk/>
            <pc:sldMk cId="260567690" sldId="1540"/>
            <ac:spMk id="14" creationId="{C0B801A2-5622-4BE8-9AD2-C337A2CD0022}"/>
          </ac:spMkLst>
        </pc:spChg>
        <pc:spChg chg="add del">
          <ac:chgData name="paul meaney" userId="8f3b41ac-413d-46e0-bc97-8181c95bcdc2" providerId="ADAL" clId="{1A7CE6D4-A418-4211-BC94-169C1AFFD817}" dt="2024-05-28T09:03:00.228" v="416" actId="26606"/>
          <ac:spMkLst>
            <pc:docMk/>
            <pc:sldMk cId="260567690" sldId="1540"/>
            <ac:spMk id="15" creationId="{B7AF614F-5BC3-4086-99F5-B87C5847A071}"/>
          </ac:spMkLst>
        </pc:spChg>
        <pc:spChg chg="add del">
          <ac:chgData name="paul meaney" userId="8f3b41ac-413d-46e0-bc97-8181c95bcdc2" providerId="ADAL" clId="{1A7CE6D4-A418-4211-BC94-169C1AFFD817}" dt="2024-05-28T09:04:26.560" v="576" actId="26606"/>
          <ac:spMkLst>
            <pc:docMk/>
            <pc:sldMk cId="260567690" sldId="1540"/>
            <ac:spMk id="16" creationId="{B7AF614F-5BC3-4086-99F5-B87C5847A071}"/>
          </ac:spMkLst>
        </pc:spChg>
        <pc:graphicFrameChg chg="add del mod ord modGraphic">
          <ac:chgData name="paul meaney" userId="8f3b41ac-413d-46e0-bc97-8181c95bcdc2" providerId="ADAL" clId="{1A7CE6D4-A418-4211-BC94-169C1AFFD817}" dt="2024-05-28T09:03:00.847" v="417" actId="26606"/>
          <ac:graphicFrameMkLst>
            <pc:docMk/>
            <pc:sldMk cId="260567690" sldId="1540"/>
            <ac:graphicFrameMk id="6" creationId="{53A41E67-7FC7-1EBF-A452-C023473BC5FB}"/>
          </ac:graphicFrameMkLst>
        </pc:graphicFrameChg>
        <pc:graphicFrameChg chg="add mod modGraphic">
          <ac:chgData name="paul meaney" userId="8f3b41ac-413d-46e0-bc97-8181c95bcdc2" providerId="ADAL" clId="{1A7CE6D4-A418-4211-BC94-169C1AFFD817}" dt="2024-05-28T09:04:55.515" v="612" actId="20577"/>
          <ac:graphicFrameMkLst>
            <pc:docMk/>
            <pc:sldMk cId="260567690" sldId="1540"/>
            <ac:graphicFrameMk id="7" creationId="{98109D6F-BA4E-7832-B3C0-F1B62DC7FE62}"/>
          </ac:graphicFrameMkLst>
        </pc:graphicFrameChg>
      </pc:sldChg>
      <pc:sldChg chg="modSp add mod ord">
        <pc:chgData name="paul meaney" userId="8f3b41ac-413d-46e0-bc97-8181c95bcdc2" providerId="ADAL" clId="{1A7CE6D4-A418-4211-BC94-169C1AFFD817}" dt="2024-05-28T09:09:18.573" v="736" actId="20577"/>
        <pc:sldMkLst>
          <pc:docMk/>
          <pc:sldMk cId="1306434851" sldId="1541"/>
        </pc:sldMkLst>
        <pc:spChg chg="mod">
          <ac:chgData name="paul meaney" userId="8f3b41ac-413d-46e0-bc97-8181c95bcdc2" providerId="ADAL" clId="{1A7CE6D4-A418-4211-BC94-169C1AFFD817}" dt="2024-05-28T09:09:18.573" v="736" actId="20577"/>
          <ac:spMkLst>
            <pc:docMk/>
            <pc:sldMk cId="1306434851" sldId="1541"/>
            <ac:spMk id="2" creationId="{00D5D769-C479-4A58-A787-9FA4A306DFEE}"/>
          </ac:spMkLst>
        </pc:spChg>
      </pc:sldChg>
      <pc:sldChg chg="modSp add mod ord">
        <pc:chgData name="paul meaney" userId="8f3b41ac-413d-46e0-bc97-8181c95bcdc2" providerId="ADAL" clId="{1A7CE6D4-A418-4211-BC94-169C1AFFD817}" dt="2024-05-28T09:07:46.404" v="695" actId="20577"/>
        <pc:sldMkLst>
          <pc:docMk/>
          <pc:sldMk cId="2948577376" sldId="1542"/>
        </pc:sldMkLst>
        <pc:spChg chg="mod">
          <ac:chgData name="paul meaney" userId="8f3b41ac-413d-46e0-bc97-8181c95bcdc2" providerId="ADAL" clId="{1A7CE6D4-A418-4211-BC94-169C1AFFD817}" dt="2024-05-28T09:07:46.404" v="695" actId="20577"/>
          <ac:spMkLst>
            <pc:docMk/>
            <pc:sldMk cId="2948577376" sldId="1542"/>
            <ac:spMk id="5" creationId="{CDB49D71-E3AB-464B-95A8-417A11D7B349}"/>
          </ac:spMkLst>
        </pc:spChg>
      </pc:sldChg>
      <pc:sldChg chg="add">
        <pc:chgData name="paul meaney" userId="8f3b41ac-413d-46e0-bc97-8181c95bcdc2" providerId="ADAL" clId="{1A7CE6D4-A418-4211-BC94-169C1AFFD817}" dt="2024-05-28T09:08:55.688" v="711"/>
        <pc:sldMkLst>
          <pc:docMk/>
          <pc:sldMk cId="3308626166" sldId="1543"/>
        </pc:sldMkLst>
      </pc:sldChg>
      <pc:sldChg chg="modSp add mod">
        <pc:chgData name="paul meaney" userId="8f3b41ac-413d-46e0-bc97-8181c95bcdc2" providerId="ADAL" clId="{1A7CE6D4-A418-4211-BC94-169C1AFFD817}" dt="2024-05-29T12:58:28.254" v="15604" actId="20577"/>
        <pc:sldMkLst>
          <pc:docMk/>
          <pc:sldMk cId="136744049" sldId="1544"/>
        </pc:sldMkLst>
        <pc:spChg chg="mod">
          <ac:chgData name="paul meaney" userId="8f3b41ac-413d-46e0-bc97-8181c95bcdc2" providerId="ADAL" clId="{1A7CE6D4-A418-4211-BC94-169C1AFFD817}" dt="2024-05-28T09:12:43.250" v="750" actId="20577"/>
          <ac:spMkLst>
            <pc:docMk/>
            <pc:sldMk cId="136744049" sldId="1544"/>
            <ac:spMk id="2" creationId="{AC70C336-0974-9889-9B89-886DF7B432DA}"/>
          </ac:spMkLst>
        </pc:spChg>
        <pc:graphicFrameChg chg="modGraphic">
          <ac:chgData name="paul meaney" userId="8f3b41ac-413d-46e0-bc97-8181c95bcdc2" providerId="ADAL" clId="{1A7CE6D4-A418-4211-BC94-169C1AFFD817}" dt="2024-05-29T12:58:28.254" v="15604" actId="20577"/>
          <ac:graphicFrameMkLst>
            <pc:docMk/>
            <pc:sldMk cId="136744049" sldId="1544"/>
            <ac:graphicFrameMk id="5" creationId="{60ABB5A4-E7FC-8224-BB87-BFC62455B300}"/>
          </ac:graphicFrameMkLst>
        </pc:graphicFrameChg>
      </pc:sldChg>
      <pc:sldChg chg="add">
        <pc:chgData name="paul meaney" userId="8f3b41ac-413d-46e0-bc97-8181c95bcdc2" providerId="ADAL" clId="{1A7CE6D4-A418-4211-BC94-169C1AFFD817}" dt="2024-05-28T09:13:59.278" v="811" actId="2890"/>
        <pc:sldMkLst>
          <pc:docMk/>
          <pc:sldMk cId="590228460" sldId="1545"/>
        </pc:sldMkLst>
      </pc:sldChg>
      <pc:sldChg chg="add del">
        <pc:chgData name="paul meaney" userId="8f3b41ac-413d-46e0-bc97-8181c95bcdc2" providerId="ADAL" clId="{1A7CE6D4-A418-4211-BC94-169C1AFFD817}" dt="2024-05-28T09:13:43.813" v="802" actId="47"/>
        <pc:sldMkLst>
          <pc:docMk/>
          <pc:sldMk cId="679226934" sldId="1545"/>
        </pc:sldMkLst>
      </pc:sldChg>
      <pc:sldChg chg="modSp add mod ord">
        <pc:chgData name="paul meaney" userId="8f3b41ac-413d-46e0-bc97-8181c95bcdc2" providerId="ADAL" clId="{1A7CE6D4-A418-4211-BC94-169C1AFFD817}" dt="2024-05-29T12:47:35.317" v="15551" actId="20577"/>
        <pc:sldMkLst>
          <pc:docMk/>
          <pc:sldMk cId="1710241569" sldId="1546"/>
        </pc:sldMkLst>
        <pc:spChg chg="mod">
          <ac:chgData name="paul meaney" userId="8f3b41ac-413d-46e0-bc97-8181c95bcdc2" providerId="ADAL" clId="{1A7CE6D4-A418-4211-BC94-169C1AFFD817}" dt="2024-05-29T12:47:35.317" v="15551" actId="20577"/>
          <ac:spMkLst>
            <pc:docMk/>
            <pc:sldMk cId="1710241569" sldId="1546"/>
            <ac:spMk id="5" creationId="{CDB49D71-E3AB-464B-95A8-417A11D7B349}"/>
          </ac:spMkLst>
        </pc:spChg>
      </pc:sldChg>
      <pc:sldChg chg="modSp add mod">
        <pc:chgData name="paul meaney" userId="8f3b41ac-413d-46e0-bc97-8181c95bcdc2" providerId="ADAL" clId="{1A7CE6D4-A418-4211-BC94-169C1AFFD817}" dt="2024-05-28T09:56:41.604" v="2585" actId="20577"/>
        <pc:sldMkLst>
          <pc:docMk/>
          <pc:sldMk cId="1574660133" sldId="1547"/>
        </pc:sldMkLst>
        <pc:graphicFrameChg chg="modGraphic">
          <ac:chgData name="paul meaney" userId="8f3b41ac-413d-46e0-bc97-8181c95bcdc2" providerId="ADAL" clId="{1A7CE6D4-A418-4211-BC94-169C1AFFD817}" dt="2024-05-28T09:56:41.604" v="2585" actId="20577"/>
          <ac:graphicFrameMkLst>
            <pc:docMk/>
            <pc:sldMk cId="1574660133" sldId="1547"/>
            <ac:graphicFrameMk id="5" creationId="{60ABB5A4-E7FC-8224-BB87-BFC62455B300}"/>
          </ac:graphicFrameMkLst>
        </pc:graphicFrameChg>
      </pc:sldChg>
      <pc:sldChg chg="modSp add mod">
        <pc:chgData name="paul meaney" userId="8f3b41ac-413d-46e0-bc97-8181c95bcdc2" providerId="ADAL" clId="{1A7CE6D4-A418-4211-BC94-169C1AFFD817}" dt="2024-05-28T10:05:46.644" v="3487" actId="20577"/>
        <pc:sldMkLst>
          <pc:docMk/>
          <pc:sldMk cId="1758739496" sldId="1548"/>
        </pc:sldMkLst>
        <pc:spChg chg="mod">
          <ac:chgData name="paul meaney" userId="8f3b41ac-413d-46e0-bc97-8181c95bcdc2" providerId="ADAL" clId="{1A7CE6D4-A418-4211-BC94-169C1AFFD817}" dt="2024-05-28T09:15:55.145" v="898" actId="20577"/>
          <ac:spMkLst>
            <pc:docMk/>
            <pc:sldMk cId="1758739496" sldId="1548"/>
            <ac:spMk id="2" creationId="{AC70C336-0974-9889-9B89-886DF7B432DA}"/>
          </ac:spMkLst>
        </pc:spChg>
        <pc:graphicFrameChg chg="mod modGraphic">
          <ac:chgData name="paul meaney" userId="8f3b41ac-413d-46e0-bc97-8181c95bcdc2" providerId="ADAL" clId="{1A7CE6D4-A418-4211-BC94-169C1AFFD817}" dt="2024-05-28T10:05:46.644" v="3487" actId="20577"/>
          <ac:graphicFrameMkLst>
            <pc:docMk/>
            <pc:sldMk cId="1758739496" sldId="1548"/>
            <ac:graphicFrameMk id="5" creationId="{60ABB5A4-E7FC-8224-BB87-BFC62455B300}"/>
          </ac:graphicFrameMkLst>
        </pc:graphicFrameChg>
      </pc:sldChg>
      <pc:sldChg chg="modSp add mod">
        <pc:chgData name="paul meaney" userId="8f3b41ac-413d-46e0-bc97-8181c95bcdc2" providerId="ADAL" clId="{1A7CE6D4-A418-4211-BC94-169C1AFFD817}" dt="2024-05-28T10:11:00.346" v="4316" actId="1076"/>
        <pc:sldMkLst>
          <pc:docMk/>
          <pc:sldMk cId="2924477397" sldId="1549"/>
        </pc:sldMkLst>
        <pc:spChg chg="mod">
          <ac:chgData name="paul meaney" userId="8f3b41ac-413d-46e0-bc97-8181c95bcdc2" providerId="ADAL" clId="{1A7CE6D4-A418-4211-BC94-169C1AFFD817}" dt="2024-05-28T09:16:13.057" v="928" actId="20577"/>
          <ac:spMkLst>
            <pc:docMk/>
            <pc:sldMk cId="2924477397" sldId="1549"/>
            <ac:spMk id="2" creationId="{AC70C336-0974-9889-9B89-886DF7B432DA}"/>
          </ac:spMkLst>
        </pc:spChg>
        <pc:graphicFrameChg chg="mod modGraphic">
          <ac:chgData name="paul meaney" userId="8f3b41ac-413d-46e0-bc97-8181c95bcdc2" providerId="ADAL" clId="{1A7CE6D4-A418-4211-BC94-169C1AFFD817}" dt="2024-05-28T10:11:00.346" v="4316" actId="1076"/>
          <ac:graphicFrameMkLst>
            <pc:docMk/>
            <pc:sldMk cId="2924477397" sldId="1549"/>
            <ac:graphicFrameMk id="5" creationId="{60ABB5A4-E7FC-8224-BB87-BFC62455B300}"/>
          </ac:graphicFrameMkLst>
        </pc:graphicFrameChg>
      </pc:sldChg>
      <pc:sldChg chg="modSp add del mod">
        <pc:chgData name="paul meaney" userId="8f3b41ac-413d-46e0-bc97-8181c95bcdc2" providerId="ADAL" clId="{1A7CE6D4-A418-4211-BC94-169C1AFFD817}" dt="2024-05-28T10:13:23.030" v="4757" actId="47"/>
        <pc:sldMkLst>
          <pc:docMk/>
          <pc:sldMk cId="2344554094" sldId="1550"/>
        </pc:sldMkLst>
        <pc:spChg chg="mod">
          <ac:chgData name="paul meaney" userId="8f3b41ac-413d-46e0-bc97-8181c95bcdc2" providerId="ADAL" clId="{1A7CE6D4-A418-4211-BC94-169C1AFFD817}" dt="2024-05-28T09:16:26.753" v="938" actId="20577"/>
          <ac:spMkLst>
            <pc:docMk/>
            <pc:sldMk cId="2344554094" sldId="1550"/>
            <ac:spMk id="2" creationId="{AC70C336-0974-9889-9B89-886DF7B432DA}"/>
          </ac:spMkLst>
        </pc:spChg>
      </pc:sldChg>
      <pc:sldChg chg="modSp add mod">
        <pc:chgData name="paul meaney" userId="8f3b41ac-413d-46e0-bc97-8181c95bcdc2" providerId="ADAL" clId="{1A7CE6D4-A418-4211-BC94-169C1AFFD817}" dt="2024-05-28T10:18:02.328" v="5401" actId="20577"/>
        <pc:sldMkLst>
          <pc:docMk/>
          <pc:sldMk cId="1987648566" sldId="1551"/>
        </pc:sldMkLst>
        <pc:spChg chg="mod">
          <ac:chgData name="paul meaney" userId="8f3b41ac-413d-46e0-bc97-8181c95bcdc2" providerId="ADAL" clId="{1A7CE6D4-A418-4211-BC94-169C1AFFD817}" dt="2024-05-28T09:16:34.274" v="949" actId="20577"/>
          <ac:spMkLst>
            <pc:docMk/>
            <pc:sldMk cId="1987648566" sldId="1551"/>
            <ac:spMk id="2" creationId="{AC70C336-0974-9889-9B89-886DF7B432DA}"/>
          </ac:spMkLst>
        </pc:spChg>
        <pc:graphicFrameChg chg="mod modGraphic">
          <ac:chgData name="paul meaney" userId="8f3b41ac-413d-46e0-bc97-8181c95bcdc2" providerId="ADAL" clId="{1A7CE6D4-A418-4211-BC94-169C1AFFD817}" dt="2024-05-28T10:18:02.328" v="5401" actId="20577"/>
          <ac:graphicFrameMkLst>
            <pc:docMk/>
            <pc:sldMk cId="1987648566" sldId="1551"/>
            <ac:graphicFrameMk id="5" creationId="{60ABB5A4-E7FC-8224-BB87-BFC62455B300}"/>
          </ac:graphicFrameMkLst>
        </pc:graphicFrameChg>
      </pc:sldChg>
      <pc:sldChg chg="modSp add mod">
        <pc:chgData name="paul meaney" userId="8f3b41ac-413d-46e0-bc97-8181c95bcdc2" providerId="ADAL" clId="{1A7CE6D4-A418-4211-BC94-169C1AFFD817}" dt="2024-05-28T10:24:56.102" v="6181" actId="20577"/>
        <pc:sldMkLst>
          <pc:docMk/>
          <pc:sldMk cId="3113833491" sldId="1552"/>
        </pc:sldMkLst>
        <pc:spChg chg="mod">
          <ac:chgData name="paul meaney" userId="8f3b41ac-413d-46e0-bc97-8181c95bcdc2" providerId="ADAL" clId="{1A7CE6D4-A418-4211-BC94-169C1AFFD817}" dt="2024-05-28T09:16:48.401" v="958" actId="20577"/>
          <ac:spMkLst>
            <pc:docMk/>
            <pc:sldMk cId="3113833491" sldId="1552"/>
            <ac:spMk id="2" creationId="{AC70C336-0974-9889-9B89-886DF7B432DA}"/>
          </ac:spMkLst>
        </pc:spChg>
        <pc:graphicFrameChg chg="mod modGraphic">
          <ac:chgData name="paul meaney" userId="8f3b41ac-413d-46e0-bc97-8181c95bcdc2" providerId="ADAL" clId="{1A7CE6D4-A418-4211-BC94-169C1AFFD817}" dt="2024-05-28T10:24:56.102" v="6181" actId="20577"/>
          <ac:graphicFrameMkLst>
            <pc:docMk/>
            <pc:sldMk cId="3113833491" sldId="1552"/>
            <ac:graphicFrameMk id="5" creationId="{60ABB5A4-E7FC-8224-BB87-BFC62455B300}"/>
          </ac:graphicFrameMkLst>
        </pc:graphicFrameChg>
      </pc:sldChg>
      <pc:sldChg chg="modSp add mod">
        <pc:chgData name="paul meaney" userId="8f3b41ac-413d-46e0-bc97-8181c95bcdc2" providerId="ADAL" clId="{1A7CE6D4-A418-4211-BC94-169C1AFFD817}" dt="2024-05-28T10:35:38.526" v="6908" actId="20577"/>
        <pc:sldMkLst>
          <pc:docMk/>
          <pc:sldMk cId="968746804" sldId="1553"/>
        </pc:sldMkLst>
        <pc:spChg chg="mod">
          <ac:chgData name="paul meaney" userId="8f3b41ac-413d-46e0-bc97-8181c95bcdc2" providerId="ADAL" clId="{1A7CE6D4-A418-4211-BC94-169C1AFFD817}" dt="2024-05-28T09:16:59.026" v="966" actId="20577"/>
          <ac:spMkLst>
            <pc:docMk/>
            <pc:sldMk cId="968746804" sldId="1553"/>
            <ac:spMk id="2" creationId="{AC70C336-0974-9889-9B89-886DF7B432DA}"/>
          </ac:spMkLst>
        </pc:spChg>
        <pc:graphicFrameChg chg="mod modGraphic">
          <ac:chgData name="paul meaney" userId="8f3b41ac-413d-46e0-bc97-8181c95bcdc2" providerId="ADAL" clId="{1A7CE6D4-A418-4211-BC94-169C1AFFD817}" dt="2024-05-28T10:35:38.526" v="6908" actId="20577"/>
          <ac:graphicFrameMkLst>
            <pc:docMk/>
            <pc:sldMk cId="968746804" sldId="1553"/>
            <ac:graphicFrameMk id="5" creationId="{60ABB5A4-E7FC-8224-BB87-BFC62455B300}"/>
          </ac:graphicFrameMkLst>
        </pc:graphicFrameChg>
      </pc:sldChg>
      <pc:sldChg chg="addSp delSp modSp new mod modClrScheme chgLayout">
        <pc:chgData name="paul meaney" userId="8f3b41ac-413d-46e0-bc97-8181c95bcdc2" providerId="ADAL" clId="{1A7CE6D4-A418-4211-BC94-169C1AFFD817}" dt="2024-05-28T10:18:57.403" v="5408" actId="1076"/>
        <pc:sldMkLst>
          <pc:docMk/>
          <pc:sldMk cId="286894832" sldId="1554"/>
        </pc:sldMkLst>
        <pc:spChg chg="del mod ord">
          <ac:chgData name="paul meaney" userId="8f3b41ac-413d-46e0-bc97-8181c95bcdc2" providerId="ADAL" clId="{1A7CE6D4-A418-4211-BC94-169C1AFFD817}" dt="2024-05-28T09:53:40.026" v="2487" actId="700"/>
          <ac:spMkLst>
            <pc:docMk/>
            <pc:sldMk cId="286894832" sldId="1554"/>
            <ac:spMk id="2" creationId="{2B9BCFD7-6F07-8C58-C06C-37886CBE13D0}"/>
          </ac:spMkLst>
        </pc:spChg>
        <pc:spChg chg="del mod ord">
          <ac:chgData name="paul meaney" userId="8f3b41ac-413d-46e0-bc97-8181c95bcdc2" providerId="ADAL" clId="{1A7CE6D4-A418-4211-BC94-169C1AFFD817}" dt="2024-05-28T09:53:40.026" v="2487" actId="700"/>
          <ac:spMkLst>
            <pc:docMk/>
            <pc:sldMk cId="286894832" sldId="1554"/>
            <ac:spMk id="3" creationId="{784F3768-2CB6-2238-08A5-9981F06DB00C}"/>
          </ac:spMkLst>
        </pc:spChg>
        <pc:spChg chg="mod ord">
          <ac:chgData name="paul meaney" userId="8f3b41ac-413d-46e0-bc97-8181c95bcdc2" providerId="ADAL" clId="{1A7CE6D4-A418-4211-BC94-169C1AFFD817}" dt="2024-05-28T09:53:40.026" v="2487" actId="700"/>
          <ac:spMkLst>
            <pc:docMk/>
            <pc:sldMk cId="286894832" sldId="1554"/>
            <ac:spMk id="4" creationId="{10D619B0-7CC2-1275-2D42-CC5D14CC4C8D}"/>
          </ac:spMkLst>
        </pc:spChg>
        <pc:spChg chg="add mod ord">
          <ac:chgData name="paul meaney" userId="8f3b41ac-413d-46e0-bc97-8181c95bcdc2" providerId="ADAL" clId="{1A7CE6D4-A418-4211-BC94-169C1AFFD817}" dt="2024-05-28T09:54:29.547" v="2513" actId="20577"/>
          <ac:spMkLst>
            <pc:docMk/>
            <pc:sldMk cId="286894832" sldId="1554"/>
            <ac:spMk id="5" creationId="{ABB31732-87E6-700F-693C-20BFD1AF5341}"/>
          </ac:spMkLst>
        </pc:spChg>
        <pc:spChg chg="add del mod ord">
          <ac:chgData name="paul meaney" userId="8f3b41ac-413d-46e0-bc97-8181c95bcdc2" providerId="ADAL" clId="{1A7CE6D4-A418-4211-BC94-169C1AFFD817}" dt="2024-05-28T09:54:23.522" v="2489"/>
          <ac:spMkLst>
            <pc:docMk/>
            <pc:sldMk cId="286894832" sldId="1554"/>
            <ac:spMk id="6" creationId="{ED996F83-8643-E56C-D60F-AF17DA61BEE7}"/>
          </ac:spMkLst>
        </pc:spChg>
        <pc:spChg chg="add del mod ord">
          <ac:chgData name="paul meaney" userId="8f3b41ac-413d-46e0-bc97-8181c95bcdc2" providerId="ADAL" clId="{1A7CE6D4-A418-4211-BC94-169C1AFFD817}" dt="2024-05-28T09:53:41.427" v="2488"/>
          <ac:spMkLst>
            <pc:docMk/>
            <pc:sldMk cId="286894832" sldId="1554"/>
            <ac:spMk id="7" creationId="{4C8DC270-9A80-6742-9D80-A93EF60E5FDE}"/>
          </ac:spMkLst>
        </pc:spChg>
        <pc:spChg chg="mod">
          <ac:chgData name="paul meaney" userId="8f3b41ac-413d-46e0-bc97-8181c95bcdc2" providerId="ADAL" clId="{1A7CE6D4-A418-4211-BC94-169C1AFFD817}" dt="2024-05-28T09:55:32.269" v="2541" actId="20577"/>
          <ac:spMkLst>
            <pc:docMk/>
            <pc:sldMk cId="286894832" sldId="1554"/>
            <ac:spMk id="9" creationId="{703BEF25-924A-AC8E-9102-C414F54D8BB1}"/>
          </ac:spMkLst>
        </pc:spChg>
        <pc:spChg chg="mod">
          <ac:chgData name="paul meaney" userId="8f3b41ac-413d-46e0-bc97-8181c95bcdc2" providerId="ADAL" clId="{1A7CE6D4-A418-4211-BC94-169C1AFFD817}" dt="2024-05-28T09:55:10.738" v="2517"/>
          <ac:spMkLst>
            <pc:docMk/>
            <pc:sldMk cId="286894832" sldId="1554"/>
            <ac:spMk id="10" creationId="{AF9FC3F4-7929-8DF8-6C73-D6DEC8F9D064}"/>
          </ac:spMkLst>
        </pc:spChg>
        <pc:spChg chg="mod">
          <ac:chgData name="paul meaney" userId="8f3b41ac-413d-46e0-bc97-8181c95bcdc2" providerId="ADAL" clId="{1A7CE6D4-A418-4211-BC94-169C1AFFD817}" dt="2024-05-28T09:55:26.997" v="2529"/>
          <ac:spMkLst>
            <pc:docMk/>
            <pc:sldMk cId="286894832" sldId="1554"/>
            <ac:spMk id="12" creationId="{50C01B04-A2CA-286B-A5E5-7D3574FBAF8E}"/>
          </ac:spMkLst>
        </pc:spChg>
        <pc:spChg chg="mod">
          <ac:chgData name="paul meaney" userId="8f3b41ac-413d-46e0-bc97-8181c95bcdc2" providerId="ADAL" clId="{1A7CE6D4-A418-4211-BC94-169C1AFFD817}" dt="2024-05-28T09:55:26.997" v="2529"/>
          <ac:spMkLst>
            <pc:docMk/>
            <pc:sldMk cId="286894832" sldId="1554"/>
            <ac:spMk id="13" creationId="{FD305092-63FD-1F93-C858-BCC56EBA3F5E}"/>
          </ac:spMkLst>
        </pc:spChg>
        <pc:spChg chg="mod">
          <ac:chgData name="paul meaney" userId="8f3b41ac-413d-46e0-bc97-8181c95bcdc2" providerId="ADAL" clId="{1A7CE6D4-A418-4211-BC94-169C1AFFD817}" dt="2024-05-28T10:18:55.215" v="5407"/>
          <ac:spMkLst>
            <pc:docMk/>
            <pc:sldMk cId="286894832" sldId="1554"/>
            <ac:spMk id="16" creationId="{265A68A3-033B-EB02-2073-CAD1602CD487}"/>
          </ac:spMkLst>
        </pc:spChg>
        <pc:grpChg chg="add mod">
          <ac:chgData name="paul meaney" userId="8f3b41ac-413d-46e0-bc97-8181c95bcdc2" providerId="ADAL" clId="{1A7CE6D4-A418-4211-BC94-169C1AFFD817}" dt="2024-05-28T09:55:29.252" v="2530" actId="1076"/>
          <ac:grpSpMkLst>
            <pc:docMk/>
            <pc:sldMk cId="286894832" sldId="1554"/>
            <ac:grpSpMk id="8" creationId="{6346E31E-D68F-F823-D955-B3A21926D2B0}"/>
          </ac:grpSpMkLst>
        </pc:grpChg>
        <pc:grpChg chg="add mod">
          <ac:chgData name="paul meaney" userId="8f3b41ac-413d-46e0-bc97-8181c95bcdc2" providerId="ADAL" clId="{1A7CE6D4-A418-4211-BC94-169C1AFFD817}" dt="2024-05-28T09:55:26.997" v="2529"/>
          <ac:grpSpMkLst>
            <pc:docMk/>
            <pc:sldMk cId="286894832" sldId="1554"/>
            <ac:grpSpMk id="11" creationId="{2E7A654D-DC10-E015-9A4E-C307EB3E1008}"/>
          </ac:grpSpMkLst>
        </pc:grpChg>
        <pc:grpChg chg="add mod">
          <ac:chgData name="paul meaney" userId="8f3b41ac-413d-46e0-bc97-8181c95bcdc2" providerId="ADAL" clId="{1A7CE6D4-A418-4211-BC94-169C1AFFD817}" dt="2024-05-28T10:18:57.403" v="5408" actId="1076"/>
          <ac:grpSpMkLst>
            <pc:docMk/>
            <pc:sldMk cId="286894832" sldId="1554"/>
            <ac:grpSpMk id="14" creationId="{86018CF2-80D1-893E-641F-15247CBA099A}"/>
          </ac:grpSpMkLst>
        </pc:grpChg>
        <pc:picChg chg="mod">
          <ac:chgData name="paul meaney" userId="8f3b41ac-413d-46e0-bc97-8181c95bcdc2" providerId="ADAL" clId="{1A7CE6D4-A418-4211-BC94-169C1AFFD817}" dt="2024-05-28T10:18:55.215" v="5407"/>
          <ac:picMkLst>
            <pc:docMk/>
            <pc:sldMk cId="286894832" sldId="1554"/>
            <ac:picMk id="15" creationId="{3E3BDCF3-2CEC-4339-A892-793685EE753F}"/>
          </ac:picMkLst>
        </pc:picChg>
        <pc:picChg chg="add mod">
          <ac:chgData name="paul meaney" userId="8f3b41ac-413d-46e0-bc97-8181c95bcdc2" providerId="ADAL" clId="{1A7CE6D4-A418-4211-BC94-169C1AFFD817}" dt="2024-05-28T09:54:45.067" v="2515" actId="1582"/>
          <ac:picMkLst>
            <pc:docMk/>
            <pc:sldMk cId="286894832" sldId="1554"/>
            <ac:picMk id="1026" creationId="{3751B8CB-C14B-965E-070A-A9B6D243FA09}"/>
          </ac:picMkLst>
        </pc:picChg>
        <pc:picChg chg="add mod">
          <ac:chgData name="paul meaney" userId="8f3b41ac-413d-46e0-bc97-8181c95bcdc2" providerId="ADAL" clId="{1A7CE6D4-A418-4211-BC94-169C1AFFD817}" dt="2024-05-28T09:54:45.067" v="2515" actId="1582"/>
          <ac:picMkLst>
            <pc:docMk/>
            <pc:sldMk cId="286894832" sldId="1554"/>
            <ac:picMk id="1028" creationId="{45065657-DDAA-8408-32E2-042A022DDA77}"/>
          </ac:picMkLst>
        </pc:picChg>
      </pc:sldChg>
      <pc:sldChg chg="modSp add mod">
        <pc:chgData name="paul meaney" userId="8f3b41ac-413d-46e0-bc97-8181c95bcdc2" providerId="ADAL" clId="{1A7CE6D4-A418-4211-BC94-169C1AFFD817}" dt="2024-05-29T10:57:23.854" v="15408" actId="20577"/>
        <pc:sldMkLst>
          <pc:docMk/>
          <pc:sldMk cId="1884728688" sldId="1555"/>
        </pc:sldMkLst>
        <pc:spChg chg="mod">
          <ac:chgData name="paul meaney" userId="8f3b41ac-413d-46e0-bc97-8181c95bcdc2" providerId="ADAL" clId="{1A7CE6D4-A418-4211-BC94-169C1AFFD817}" dt="2024-05-28T10:11:18.522" v="4326" actId="20577"/>
          <ac:spMkLst>
            <pc:docMk/>
            <pc:sldMk cId="1884728688" sldId="1555"/>
            <ac:spMk id="2" creationId="{AC70C336-0974-9889-9B89-886DF7B432DA}"/>
          </ac:spMkLst>
        </pc:spChg>
        <pc:graphicFrameChg chg="modGraphic">
          <ac:chgData name="paul meaney" userId="8f3b41ac-413d-46e0-bc97-8181c95bcdc2" providerId="ADAL" clId="{1A7CE6D4-A418-4211-BC94-169C1AFFD817}" dt="2024-05-29T10:57:23.854" v="15408" actId="20577"/>
          <ac:graphicFrameMkLst>
            <pc:docMk/>
            <pc:sldMk cId="1884728688" sldId="1555"/>
            <ac:graphicFrameMk id="5" creationId="{60ABB5A4-E7FC-8224-BB87-BFC62455B300}"/>
          </ac:graphicFrameMkLst>
        </pc:graphicFrameChg>
      </pc:sldChg>
      <pc:sldChg chg="addSp delSp modSp new mod setBg">
        <pc:chgData name="paul meaney" userId="8f3b41ac-413d-46e0-bc97-8181c95bcdc2" providerId="ADAL" clId="{1A7CE6D4-A418-4211-BC94-169C1AFFD817}" dt="2024-05-28T10:47:37.395" v="7906" actId="114"/>
        <pc:sldMkLst>
          <pc:docMk/>
          <pc:sldMk cId="1430172973" sldId="1556"/>
        </pc:sldMkLst>
        <pc:spChg chg="mod">
          <ac:chgData name="paul meaney" userId="8f3b41ac-413d-46e0-bc97-8181c95bcdc2" providerId="ADAL" clId="{1A7CE6D4-A418-4211-BC94-169C1AFFD817}" dt="2024-05-28T10:47:23.018" v="7903" actId="26606"/>
          <ac:spMkLst>
            <pc:docMk/>
            <pc:sldMk cId="1430172973" sldId="1556"/>
            <ac:spMk id="2" creationId="{2A6EC0FA-DFB9-0DDC-214D-627931BDF36C}"/>
          </ac:spMkLst>
        </pc:spChg>
        <pc:spChg chg="del mod">
          <ac:chgData name="paul meaney" userId="8f3b41ac-413d-46e0-bc97-8181c95bcdc2" providerId="ADAL" clId="{1A7CE6D4-A418-4211-BC94-169C1AFFD817}" dt="2024-05-28T10:47:23.018" v="7903" actId="26606"/>
          <ac:spMkLst>
            <pc:docMk/>
            <pc:sldMk cId="1430172973" sldId="1556"/>
            <ac:spMk id="3" creationId="{769CF012-5DED-A36D-F9F2-BA5F5F2ECC6D}"/>
          </ac:spMkLst>
        </pc:spChg>
        <pc:spChg chg="mod">
          <ac:chgData name="paul meaney" userId="8f3b41ac-413d-46e0-bc97-8181c95bcdc2" providerId="ADAL" clId="{1A7CE6D4-A418-4211-BC94-169C1AFFD817}" dt="2024-05-28T10:47:23.018" v="7903" actId="26606"/>
          <ac:spMkLst>
            <pc:docMk/>
            <pc:sldMk cId="1430172973" sldId="1556"/>
            <ac:spMk id="4" creationId="{DAC45358-5214-3AD2-D612-C17598751CFF}"/>
          </ac:spMkLst>
        </pc:spChg>
        <pc:graphicFrameChg chg="add mod modGraphic">
          <ac:chgData name="paul meaney" userId="8f3b41ac-413d-46e0-bc97-8181c95bcdc2" providerId="ADAL" clId="{1A7CE6D4-A418-4211-BC94-169C1AFFD817}" dt="2024-05-28T10:47:37.395" v="7906" actId="114"/>
          <ac:graphicFrameMkLst>
            <pc:docMk/>
            <pc:sldMk cId="1430172973" sldId="1556"/>
            <ac:graphicFrameMk id="6" creationId="{48BF205C-16CB-0BE5-92E6-D508C6665528}"/>
          </ac:graphicFrameMkLst>
        </pc:graphicFrameChg>
      </pc:sldChg>
      <pc:sldChg chg="addSp delSp modSp new mod setBg">
        <pc:chgData name="paul meaney" userId="8f3b41ac-413d-46e0-bc97-8181c95bcdc2" providerId="ADAL" clId="{1A7CE6D4-A418-4211-BC94-169C1AFFD817}" dt="2024-05-29T11:08:18.318" v="15416" actId="114"/>
        <pc:sldMkLst>
          <pc:docMk/>
          <pc:sldMk cId="2377438480" sldId="1557"/>
        </pc:sldMkLst>
        <pc:spChg chg="mod">
          <ac:chgData name="paul meaney" userId="8f3b41ac-413d-46e0-bc97-8181c95bcdc2" providerId="ADAL" clId="{1A7CE6D4-A418-4211-BC94-169C1AFFD817}" dt="2024-05-28T10:51:38.218" v="8188" actId="26606"/>
          <ac:spMkLst>
            <pc:docMk/>
            <pc:sldMk cId="2377438480" sldId="1557"/>
            <ac:spMk id="2" creationId="{C8A01B0C-361E-0ED4-F2C7-0271366B37D8}"/>
          </ac:spMkLst>
        </pc:spChg>
        <pc:spChg chg="del mod">
          <ac:chgData name="paul meaney" userId="8f3b41ac-413d-46e0-bc97-8181c95bcdc2" providerId="ADAL" clId="{1A7CE6D4-A418-4211-BC94-169C1AFFD817}" dt="2024-05-28T10:51:27.353" v="8185" actId="26606"/>
          <ac:spMkLst>
            <pc:docMk/>
            <pc:sldMk cId="2377438480" sldId="1557"/>
            <ac:spMk id="3" creationId="{1DACA37D-99B5-D93B-D28D-BDBDF356DE0C}"/>
          </ac:spMkLst>
        </pc:spChg>
        <pc:spChg chg="mod">
          <ac:chgData name="paul meaney" userId="8f3b41ac-413d-46e0-bc97-8181c95bcdc2" providerId="ADAL" clId="{1A7CE6D4-A418-4211-BC94-169C1AFFD817}" dt="2024-05-28T10:51:38.218" v="8188" actId="26606"/>
          <ac:spMkLst>
            <pc:docMk/>
            <pc:sldMk cId="2377438480" sldId="1557"/>
            <ac:spMk id="4" creationId="{CA5B845D-609D-11F4-D392-9B5A9BF504CA}"/>
          </ac:spMkLst>
        </pc:spChg>
        <pc:spChg chg="add del">
          <ac:chgData name="paul meaney" userId="8f3b41ac-413d-46e0-bc97-8181c95bcdc2" providerId="ADAL" clId="{1A7CE6D4-A418-4211-BC94-169C1AFFD817}" dt="2024-05-28T10:51:33.968" v="8187" actId="26606"/>
          <ac:spMkLst>
            <pc:docMk/>
            <pc:sldMk cId="2377438480" sldId="1557"/>
            <ac:spMk id="11" creationId="{FB5993E2-C02B-4335-ABA5-D8EC465551E3}"/>
          </ac:spMkLst>
        </pc:spChg>
        <pc:spChg chg="add del">
          <ac:chgData name="paul meaney" userId="8f3b41ac-413d-46e0-bc97-8181c95bcdc2" providerId="ADAL" clId="{1A7CE6D4-A418-4211-BC94-169C1AFFD817}" dt="2024-05-28T10:51:33.968" v="8187" actId="26606"/>
          <ac:spMkLst>
            <pc:docMk/>
            <pc:sldMk cId="2377438480" sldId="1557"/>
            <ac:spMk id="13" creationId="{C0B801A2-5622-4BE8-9AD2-C337A2CD0022}"/>
          </ac:spMkLst>
        </pc:spChg>
        <pc:spChg chg="add del">
          <ac:chgData name="paul meaney" userId="8f3b41ac-413d-46e0-bc97-8181c95bcdc2" providerId="ADAL" clId="{1A7CE6D4-A418-4211-BC94-169C1AFFD817}" dt="2024-05-28T10:51:33.968" v="8187" actId="26606"/>
          <ac:spMkLst>
            <pc:docMk/>
            <pc:sldMk cId="2377438480" sldId="1557"/>
            <ac:spMk id="15" creationId="{B7AF614F-5BC3-4086-99F5-B87C5847A071}"/>
          </ac:spMkLst>
        </pc:spChg>
        <pc:spChg chg="add del">
          <ac:chgData name="paul meaney" userId="8f3b41ac-413d-46e0-bc97-8181c95bcdc2" providerId="ADAL" clId="{1A7CE6D4-A418-4211-BC94-169C1AFFD817}" dt="2024-05-28T10:51:38.218" v="8188" actId="26606"/>
          <ac:spMkLst>
            <pc:docMk/>
            <pc:sldMk cId="2377438480" sldId="1557"/>
            <ac:spMk id="20" creationId="{FB5993E2-C02B-4335-ABA5-D8EC465551E3}"/>
          </ac:spMkLst>
        </pc:spChg>
        <pc:spChg chg="add del">
          <ac:chgData name="paul meaney" userId="8f3b41ac-413d-46e0-bc97-8181c95bcdc2" providerId="ADAL" clId="{1A7CE6D4-A418-4211-BC94-169C1AFFD817}" dt="2024-05-28T10:51:38.218" v="8188" actId="26606"/>
          <ac:spMkLst>
            <pc:docMk/>
            <pc:sldMk cId="2377438480" sldId="1557"/>
            <ac:spMk id="22" creationId="{C0B801A2-5622-4BE8-9AD2-C337A2CD0022}"/>
          </ac:spMkLst>
        </pc:spChg>
        <pc:spChg chg="add del">
          <ac:chgData name="paul meaney" userId="8f3b41ac-413d-46e0-bc97-8181c95bcdc2" providerId="ADAL" clId="{1A7CE6D4-A418-4211-BC94-169C1AFFD817}" dt="2024-05-28T10:51:38.218" v="8188" actId="26606"/>
          <ac:spMkLst>
            <pc:docMk/>
            <pc:sldMk cId="2377438480" sldId="1557"/>
            <ac:spMk id="24" creationId="{B7AF614F-5BC3-4086-99F5-B87C5847A071}"/>
          </ac:spMkLst>
        </pc:spChg>
        <pc:graphicFrameChg chg="add mod modGraphic">
          <ac:chgData name="paul meaney" userId="8f3b41ac-413d-46e0-bc97-8181c95bcdc2" providerId="ADAL" clId="{1A7CE6D4-A418-4211-BC94-169C1AFFD817}" dt="2024-05-29T11:08:18.318" v="15416" actId="114"/>
          <ac:graphicFrameMkLst>
            <pc:docMk/>
            <pc:sldMk cId="2377438480" sldId="1557"/>
            <ac:graphicFrameMk id="6" creationId="{F4AE4601-00C3-01FB-9B4F-969145641FE2}"/>
          </ac:graphicFrameMkLst>
        </pc:graphicFrameChg>
      </pc:sldChg>
      <pc:sldChg chg="modSp new del mod">
        <pc:chgData name="paul meaney" userId="8f3b41ac-413d-46e0-bc97-8181c95bcdc2" providerId="ADAL" clId="{1A7CE6D4-A418-4211-BC94-169C1AFFD817}" dt="2024-05-29T09:51:03.338" v="15165" actId="47"/>
        <pc:sldMkLst>
          <pc:docMk/>
          <pc:sldMk cId="1019647569" sldId="1558"/>
        </pc:sldMkLst>
        <pc:spChg chg="mod">
          <ac:chgData name="paul meaney" userId="8f3b41ac-413d-46e0-bc97-8181c95bcdc2" providerId="ADAL" clId="{1A7CE6D4-A418-4211-BC94-169C1AFFD817}" dt="2024-05-29T09:50:06.103" v="15094" actId="21"/>
          <ac:spMkLst>
            <pc:docMk/>
            <pc:sldMk cId="1019647569" sldId="1558"/>
            <ac:spMk id="2" creationId="{6CE132CE-7B23-2E1D-6CA2-0EE494B325A3}"/>
          </ac:spMkLst>
        </pc:spChg>
        <pc:spChg chg="mod">
          <ac:chgData name="paul meaney" userId="8f3b41ac-413d-46e0-bc97-8181c95bcdc2" providerId="ADAL" clId="{1A7CE6D4-A418-4211-BC94-169C1AFFD817}" dt="2024-05-29T09:50:30.946" v="15104" actId="21"/>
          <ac:spMkLst>
            <pc:docMk/>
            <pc:sldMk cId="1019647569" sldId="1558"/>
            <ac:spMk id="3" creationId="{A2A7CB47-DCA8-011D-868F-8AAB00FDD1E2}"/>
          </ac:spMkLst>
        </pc:spChg>
      </pc:sldChg>
      <pc:sldChg chg="addSp delSp modSp new mod">
        <pc:chgData name="paul meaney" userId="8f3b41ac-413d-46e0-bc97-8181c95bcdc2" providerId="ADAL" clId="{1A7CE6D4-A418-4211-BC94-169C1AFFD817}" dt="2024-05-29T08:15:16.359" v="14850" actId="1076"/>
        <pc:sldMkLst>
          <pc:docMk/>
          <pc:sldMk cId="1539526161" sldId="1559"/>
        </pc:sldMkLst>
        <pc:spChg chg="mod">
          <ac:chgData name="paul meaney" userId="8f3b41ac-413d-46e0-bc97-8181c95bcdc2" providerId="ADAL" clId="{1A7CE6D4-A418-4211-BC94-169C1AFFD817}" dt="2024-05-28T10:54:17.369" v="8293" actId="20577"/>
          <ac:spMkLst>
            <pc:docMk/>
            <pc:sldMk cId="1539526161" sldId="1559"/>
            <ac:spMk id="2" creationId="{6117276E-7516-6874-A76B-A9A5224932C8}"/>
          </ac:spMkLst>
        </pc:spChg>
        <pc:spChg chg="del">
          <ac:chgData name="paul meaney" userId="8f3b41ac-413d-46e0-bc97-8181c95bcdc2" providerId="ADAL" clId="{1A7CE6D4-A418-4211-BC94-169C1AFFD817}" dt="2024-05-28T10:54:34.266" v="8294" actId="478"/>
          <ac:spMkLst>
            <pc:docMk/>
            <pc:sldMk cId="1539526161" sldId="1559"/>
            <ac:spMk id="3" creationId="{3F54E9A6-1E41-8E68-F2F0-12E60D297A78}"/>
          </ac:spMkLst>
        </pc:spChg>
        <pc:spChg chg="add mod">
          <ac:chgData name="paul meaney" userId="8f3b41ac-413d-46e0-bc97-8181c95bcdc2" providerId="ADAL" clId="{1A7CE6D4-A418-4211-BC94-169C1AFFD817}" dt="2024-05-28T10:56:35.670" v="8322" actId="164"/>
          <ac:spMkLst>
            <pc:docMk/>
            <pc:sldMk cId="1539526161" sldId="1559"/>
            <ac:spMk id="7" creationId="{3DCBE74A-C657-F080-C681-67F07874B5D2}"/>
          </ac:spMkLst>
        </pc:spChg>
        <pc:spChg chg="add mod">
          <ac:chgData name="paul meaney" userId="8f3b41ac-413d-46e0-bc97-8181c95bcdc2" providerId="ADAL" clId="{1A7CE6D4-A418-4211-BC94-169C1AFFD817}" dt="2024-05-28T10:56:35.670" v="8322" actId="164"/>
          <ac:spMkLst>
            <pc:docMk/>
            <pc:sldMk cId="1539526161" sldId="1559"/>
            <ac:spMk id="8" creationId="{DEB1BED9-EE88-4386-9DED-9BA32A0E5EC1}"/>
          </ac:spMkLst>
        </pc:spChg>
        <pc:spChg chg="add mod">
          <ac:chgData name="paul meaney" userId="8f3b41ac-413d-46e0-bc97-8181c95bcdc2" providerId="ADAL" clId="{1A7CE6D4-A418-4211-BC94-169C1AFFD817}" dt="2024-05-28T10:56:35.670" v="8322" actId="164"/>
          <ac:spMkLst>
            <pc:docMk/>
            <pc:sldMk cId="1539526161" sldId="1559"/>
            <ac:spMk id="9" creationId="{15CC351D-0044-8AD0-77E8-6BDF590BE74E}"/>
          </ac:spMkLst>
        </pc:spChg>
        <pc:spChg chg="add mod">
          <ac:chgData name="paul meaney" userId="8f3b41ac-413d-46e0-bc97-8181c95bcdc2" providerId="ADAL" clId="{1A7CE6D4-A418-4211-BC94-169C1AFFD817}" dt="2024-05-28T10:56:35.670" v="8322" actId="164"/>
          <ac:spMkLst>
            <pc:docMk/>
            <pc:sldMk cId="1539526161" sldId="1559"/>
            <ac:spMk id="10" creationId="{067DB129-2654-0432-8D56-EF34F6347C24}"/>
          </ac:spMkLst>
        </pc:spChg>
        <pc:spChg chg="add mod">
          <ac:chgData name="paul meaney" userId="8f3b41ac-413d-46e0-bc97-8181c95bcdc2" providerId="ADAL" clId="{1A7CE6D4-A418-4211-BC94-169C1AFFD817}" dt="2024-05-28T10:56:55.151" v="8325" actId="1076"/>
          <ac:spMkLst>
            <pc:docMk/>
            <pc:sldMk cId="1539526161" sldId="1559"/>
            <ac:spMk id="11" creationId="{7E89B950-1D2F-97DE-597A-09B1C7A60446}"/>
          </ac:spMkLst>
        </pc:spChg>
        <pc:spChg chg="add mod">
          <ac:chgData name="paul meaney" userId="8f3b41ac-413d-46e0-bc97-8181c95bcdc2" providerId="ADAL" clId="{1A7CE6D4-A418-4211-BC94-169C1AFFD817}" dt="2024-05-28T10:56:35.670" v="8322" actId="164"/>
          <ac:spMkLst>
            <pc:docMk/>
            <pc:sldMk cId="1539526161" sldId="1559"/>
            <ac:spMk id="12" creationId="{41B1641E-7161-CD5B-FAC8-328EEACCF73E}"/>
          </ac:spMkLst>
        </pc:spChg>
        <pc:spChg chg="add mod">
          <ac:chgData name="paul meaney" userId="8f3b41ac-413d-46e0-bc97-8181c95bcdc2" providerId="ADAL" clId="{1A7CE6D4-A418-4211-BC94-169C1AFFD817}" dt="2024-05-28T10:56:35.670" v="8322" actId="164"/>
          <ac:spMkLst>
            <pc:docMk/>
            <pc:sldMk cId="1539526161" sldId="1559"/>
            <ac:spMk id="13" creationId="{5A700734-EF41-F12E-2209-1BE0D13A73E0}"/>
          </ac:spMkLst>
        </pc:spChg>
        <pc:spChg chg="add mod">
          <ac:chgData name="paul meaney" userId="8f3b41ac-413d-46e0-bc97-8181c95bcdc2" providerId="ADAL" clId="{1A7CE6D4-A418-4211-BC94-169C1AFFD817}" dt="2024-05-28T10:56:35.670" v="8322" actId="164"/>
          <ac:spMkLst>
            <pc:docMk/>
            <pc:sldMk cId="1539526161" sldId="1559"/>
            <ac:spMk id="14" creationId="{25BCA3C1-A32E-4805-E0FC-41FC52797D97}"/>
          </ac:spMkLst>
        </pc:spChg>
        <pc:spChg chg="add mod">
          <ac:chgData name="paul meaney" userId="8f3b41ac-413d-46e0-bc97-8181c95bcdc2" providerId="ADAL" clId="{1A7CE6D4-A418-4211-BC94-169C1AFFD817}" dt="2024-05-28T10:59:04.003" v="8382" actId="255"/>
          <ac:spMkLst>
            <pc:docMk/>
            <pc:sldMk cId="1539526161" sldId="1559"/>
            <ac:spMk id="16" creationId="{B0521D55-BB30-7B8A-4D3E-D15DE733401D}"/>
          </ac:spMkLst>
        </pc:spChg>
        <pc:spChg chg="add mod">
          <ac:chgData name="paul meaney" userId="8f3b41ac-413d-46e0-bc97-8181c95bcdc2" providerId="ADAL" clId="{1A7CE6D4-A418-4211-BC94-169C1AFFD817}" dt="2024-05-28T10:59:04.003" v="8382" actId="255"/>
          <ac:spMkLst>
            <pc:docMk/>
            <pc:sldMk cId="1539526161" sldId="1559"/>
            <ac:spMk id="17" creationId="{2DD1A594-B15B-A4FF-CA8A-A6707D8704BE}"/>
          </ac:spMkLst>
        </pc:spChg>
        <pc:spChg chg="add mod">
          <ac:chgData name="paul meaney" userId="8f3b41ac-413d-46e0-bc97-8181c95bcdc2" providerId="ADAL" clId="{1A7CE6D4-A418-4211-BC94-169C1AFFD817}" dt="2024-05-28T10:59:04.003" v="8382" actId="255"/>
          <ac:spMkLst>
            <pc:docMk/>
            <pc:sldMk cId="1539526161" sldId="1559"/>
            <ac:spMk id="18" creationId="{31EAAA60-D27D-CD03-90AE-C9A5CBFD334E}"/>
          </ac:spMkLst>
        </pc:spChg>
        <pc:spChg chg="add mod">
          <ac:chgData name="paul meaney" userId="8f3b41ac-413d-46e0-bc97-8181c95bcdc2" providerId="ADAL" clId="{1A7CE6D4-A418-4211-BC94-169C1AFFD817}" dt="2024-05-28T10:59:04.003" v="8382" actId="255"/>
          <ac:spMkLst>
            <pc:docMk/>
            <pc:sldMk cId="1539526161" sldId="1559"/>
            <ac:spMk id="19" creationId="{E19FCBA4-FCFC-03CB-AB04-7037250A0A27}"/>
          </ac:spMkLst>
        </pc:spChg>
        <pc:spChg chg="add mod">
          <ac:chgData name="paul meaney" userId="8f3b41ac-413d-46e0-bc97-8181c95bcdc2" providerId="ADAL" clId="{1A7CE6D4-A418-4211-BC94-169C1AFFD817}" dt="2024-05-28T10:59:04.003" v="8382" actId="255"/>
          <ac:spMkLst>
            <pc:docMk/>
            <pc:sldMk cId="1539526161" sldId="1559"/>
            <ac:spMk id="20" creationId="{7F4972DD-2917-2A2D-6ACD-9C8EAE10679A}"/>
          </ac:spMkLst>
        </pc:spChg>
        <pc:spChg chg="add mod">
          <ac:chgData name="paul meaney" userId="8f3b41ac-413d-46e0-bc97-8181c95bcdc2" providerId="ADAL" clId="{1A7CE6D4-A418-4211-BC94-169C1AFFD817}" dt="2024-05-28T10:59:04.003" v="8382" actId="255"/>
          <ac:spMkLst>
            <pc:docMk/>
            <pc:sldMk cId="1539526161" sldId="1559"/>
            <ac:spMk id="21" creationId="{E164FA13-4F2D-8F4A-6122-AAF6A2C2A4F0}"/>
          </ac:spMkLst>
        </pc:spChg>
        <pc:spChg chg="add mod">
          <ac:chgData name="paul meaney" userId="8f3b41ac-413d-46e0-bc97-8181c95bcdc2" providerId="ADAL" clId="{1A7CE6D4-A418-4211-BC94-169C1AFFD817}" dt="2024-05-28T10:58:56.004" v="8381" actId="255"/>
          <ac:spMkLst>
            <pc:docMk/>
            <pc:sldMk cId="1539526161" sldId="1559"/>
            <ac:spMk id="22" creationId="{510BD0D0-DB3D-4B39-6787-08CEADDF022A}"/>
          </ac:spMkLst>
        </pc:spChg>
        <pc:spChg chg="add mod">
          <ac:chgData name="paul meaney" userId="8f3b41ac-413d-46e0-bc97-8181c95bcdc2" providerId="ADAL" clId="{1A7CE6D4-A418-4211-BC94-169C1AFFD817}" dt="2024-05-28T10:59:59.496" v="8440" actId="20577"/>
          <ac:spMkLst>
            <pc:docMk/>
            <pc:sldMk cId="1539526161" sldId="1559"/>
            <ac:spMk id="23" creationId="{E34B37AC-547B-7A04-12CB-1EAA455B8E52}"/>
          </ac:spMkLst>
        </pc:spChg>
        <pc:spChg chg="mod">
          <ac:chgData name="paul meaney" userId="8f3b41ac-413d-46e0-bc97-8181c95bcdc2" providerId="ADAL" clId="{1A7CE6D4-A418-4211-BC94-169C1AFFD817}" dt="2024-05-28T10:59:21.591" v="8387"/>
          <ac:spMkLst>
            <pc:docMk/>
            <pc:sldMk cId="1539526161" sldId="1559"/>
            <ac:spMk id="25" creationId="{262E2860-2810-8C1F-024C-D9D7DD84AD83}"/>
          </ac:spMkLst>
        </pc:spChg>
        <pc:spChg chg="mod">
          <ac:chgData name="paul meaney" userId="8f3b41ac-413d-46e0-bc97-8181c95bcdc2" providerId="ADAL" clId="{1A7CE6D4-A418-4211-BC94-169C1AFFD817}" dt="2024-05-29T08:15:05.283" v="14849" actId="1076"/>
          <ac:spMkLst>
            <pc:docMk/>
            <pc:sldMk cId="1539526161" sldId="1559"/>
            <ac:spMk id="26" creationId="{74BFC8FA-0076-D59C-899D-40574A366504}"/>
          </ac:spMkLst>
        </pc:spChg>
        <pc:spChg chg="mod">
          <ac:chgData name="paul meaney" userId="8f3b41ac-413d-46e0-bc97-8181c95bcdc2" providerId="ADAL" clId="{1A7CE6D4-A418-4211-BC94-169C1AFFD817}" dt="2024-05-28T10:59:21.591" v="8387"/>
          <ac:spMkLst>
            <pc:docMk/>
            <pc:sldMk cId="1539526161" sldId="1559"/>
            <ac:spMk id="27" creationId="{8000D8B5-F3C2-C955-F80C-4CFE821E6387}"/>
          </ac:spMkLst>
        </pc:spChg>
        <pc:spChg chg="mod">
          <ac:chgData name="paul meaney" userId="8f3b41ac-413d-46e0-bc97-8181c95bcdc2" providerId="ADAL" clId="{1A7CE6D4-A418-4211-BC94-169C1AFFD817}" dt="2024-05-28T10:59:21.591" v="8387"/>
          <ac:spMkLst>
            <pc:docMk/>
            <pc:sldMk cId="1539526161" sldId="1559"/>
            <ac:spMk id="28" creationId="{148033E5-D0B7-B106-BE9D-BF03E9645F6E}"/>
          </ac:spMkLst>
        </pc:spChg>
        <pc:spChg chg="mod">
          <ac:chgData name="paul meaney" userId="8f3b41ac-413d-46e0-bc97-8181c95bcdc2" providerId="ADAL" clId="{1A7CE6D4-A418-4211-BC94-169C1AFFD817}" dt="2024-05-28T10:59:21.591" v="8387"/>
          <ac:spMkLst>
            <pc:docMk/>
            <pc:sldMk cId="1539526161" sldId="1559"/>
            <ac:spMk id="29" creationId="{0664E3AB-E749-3B04-E155-6BAFDB038BB7}"/>
          </ac:spMkLst>
        </pc:spChg>
        <pc:spChg chg="mod">
          <ac:chgData name="paul meaney" userId="8f3b41ac-413d-46e0-bc97-8181c95bcdc2" providerId="ADAL" clId="{1A7CE6D4-A418-4211-BC94-169C1AFFD817}" dt="2024-05-28T10:59:21.591" v="8387"/>
          <ac:spMkLst>
            <pc:docMk/>
            <pc:sldMk cId="1539526161" sldId="1559"/>
            <ac:spMk id="30" creationId="{B2BBD740-FDDB-955F-883C-307754264083}"/>
          </ac:spMkLst>
        </pc:spChg>
        <pc:spChg chg="mod">
          <ac:chgData name="paul meaney" userId="8f3b41ac-413d-46e0-bc97-8181c95bcdc2" providerId="ADAL" clId="{1A7CE6D4-A418-4211-BC94-169C1AFFD817}" dt="2024-05-28T10:59:21.591" v="8387"/>
          <ac:spMkLst>
            <pc:docMk/>
            <pc:sldMk cId="1539526161" sldId="1559"/>
            <ac:spMk id="31" creationId="{59BD6DF5-E2D2-6A53-DF72-AD6A0F79CD40}"/>
          </ac:spMkLst>
        </pc:spChg>
        <pc:spChg chg="mod">
          <ac:chgData name="paul meaney" userId="8f3b41ac-413d-46e0-bc97-8181c95bcdc2" providerId="ADAL" clId="{1A7CE6D4-A418-4211-BC94-169C1AFFD817}" dt="2024-05-29T08:15:16.359" v="14850" actId="1076"/>
          <ac:spMkLst>
            <pc:docMk/>
            <pc:sldMk cId="1539526161" sldId="1559"/>
            <ac:spMk id="32" creationId="{945E707A-8898-ABB0-5D87-FB512EA0700A}"/>
          </ac:spMkLst>
        </pc:spChg>
        <pc:spChg chg="add mod">
          <ac:chgData name="paul meaney" userId="8f3b41ac-413d-46e0-bc97-8181c95bcdc2" providerId="ADAL" clId="{1A7CE6D4-A418-4211-BC94-169C1AFFD817}" dt="2024-05-28T11:00:13.254" v="8447" actId="14100"/>
          <ac:spMkLst>
            <pc:docMk/>
            <pc:sldMk cId="1539526161" sldId="1559"/>
            <ac:spMk id="33" creationId="{4C5FFB2E-80B2-231B-9813-003E72B0D419}"/>
          </ac:spMkLst>
        </pc:spChg>
        <pc:spChg chg="add del mod">
          <ac:chgData name="paul meaney" userId="8f3b41ac-413d-46e0-bc97-8181c95bcdc2" providerId="ADAL" clId="{1A7CE6D4-A418-4211-BC94-169C1AFFD817}" dt="2024-05-28T11:00:10.089" v="8446" actId="478"/>
          <ac:spMkLst>
            <pc:docMk/>
            <pc:sldMk cId="1539526161" sldId="1559"/>
            <ac:spMk id="34" creationId="{CE702157-8B14-F01F-5B01-2FC62483866A}"/>
          </ac:spMkLst>
        </pc:spChg>
        <pc:spChg chg="add mod">
          <ac:chgData name="paul meaney" userId="8f3b41ac-413d-46e0-bc97-8181c95bcdc2" providerId="ADAL" clId="{1A7CE6D4-A418-4211-BC94-169C1AFFD817}" dt="2024-05-28T11:00:26.432" v="8453" actId="20577"/>
          <ac:spMkLst>
            <pc:docMk/>
            <pc:sldMk cId="1539526161" sldId="1559"/>
            <ac:spMk id="35" creationId="{F370B084-A2A1-3605-E2F2-7273DFDAB0F3}"/>
          </ac:spMkLst>
        </pc:spChg>
        <pc:spChg chg="add del mod">
          <ac:chgData name="paul meaney" userId="8f3b41ac-413d-46e0-bc97-8181c95bcdc2" providerId="ADAL" clId="{1A7CE6D4-A418-4211-BC94-169C1AFFD817}" dt="2024-05-28T11:00:16.736" v="8448" actId="478"/>
          <ac:spMkLst>
            <pc:docMk/>
            <pc:sldMk cId="1539526161" sldId="1559"/>
            <ac:spMk id="36" creationId="{5BBD4007-0D4C-EE85-9230-31C71D47FD6C}"/>
          </ac:spMkLst>
        </pc:spChg>
        <pc:spChg chg="add mod">
          <ac:chgData name="paul meaney" userId="8f3b41ac-413d-46e0-bc97-8181c95bcdc2" providerId="ADAL" clId="{1A7CE6D4-A418-4211-BC94-169C1AFFD817}" dt="2024-05-28T11:00:29.361" v="8455" actId="20577"/>
          <ac:spMkLst>
            <pc:docMk/>
            <pc:sldMk cId="1539526161" sldId="1559"/>
            <ac:spMk id="37" creationId="{445DE603-E78E-C904-DF53-0EEEBDEDE3E6}"/>
          </ac:spMkLst>
        </pc:spChg>
        <pc:spChg chg="add del mod">
          <ac:chgData name="paul meaney" userId="8f3b41ac-413d-46e0-bc97-8181c95bcdc2" providerId="ADAL" clId="{1A7CE6D4-A418-4211-BC94-169C1AFFD817}" dt="2024-05-28T11:00:20.713" v="8450" actId="478"/>
          <ac:spMkLst>
            <pc:docMk/>
            <pc:sldMk cId="1539526161" sldId="1559"/>
            <ac:spMk id="38" creationId="{4DBB98D4-7DF5-1AD5-4BE1-D2E3960B5E43}"/>
          </ac:spMkLst>
        </pc:spChg>
        <pc:spChg chg="add mod">
          <ac:chgData name="paul meaney" userId="8f3b41ac-413d-46e0-bc97-8181c95bcdc2" providerId="ADAL" clId="{1A7CE6D4-A418-4211-BC94-169C1AFFD817}" dt="2024-05-28T10:59:24.710" v="8388" actId="1076"/>
          <ac:spMkLst>
            <pc:docMk/>
            <pc:sldMk cId="1539526161" sldId="1559"/>
            <ac:spMk id="39" creationId="{2291F33F-1C6E-1EF1-30B8-53E92FC64C83}"/>
          </ac:spMkLst>
        </pc:spChg>
        <pc:spChg chg="add mod">
          <ac:chgData name="paul meaney" userId="8f3b41ac-413d-46e0-bc97-8181c95bcdc2" providerId="ADAL" clId="{1A7CE6D4-A418-4211-BC94-169C1AFFD817}" dt="2024-05-28T11:00:04.929" v="8445" actId="20577"/>
          <ac:spMkLst>
            <pc:docMk/>
            <pc:sldMk cId="1539526161" sldId="1559"/>
            <ac:spMk id="40" creationId="{0837EA72-D1BD-EAC0-0ED0-160BDFD6AD2A}"/>
          </ac:spMkLst>
        </pc:spChg>
        <pc:spChg chg="add mod">
          <ac:chgData name="paul meaney" userId="8f3b41ac-413d-46e0-bc97-8181c95bcdc2" providerId="ADAL" clId="{1A7CE6D4-A418-4211-BC94-169C1AFFD817}" dt="2024-05-28T11:01:53.028" v="8536" actId="1076"/>
          <ac:spMkLst>
            <pc:docMk/>
            <pc:sldMk cId="1539526161" sldId="1559"/>
            <ac:spMk id="41" creationId="{7F44E121-1B7E-8D67-7DF0-BFFD942C0C90}"/>
          </ac:spMkLst>
        </pc:spChg>
        <pc:spChg chg="add mod">
          <ac:chgData name="paul meaney" userId="8f3b41ac-413d-46e0-bc97-8181c95bcdc2" providerId="ADAL" clId="{1A7CE6D4-A418-4211-BC94-169C1AFFD817}" dt="2024-05-28T11:01:50.071" v="8535" actId="1076"/>
          <ac:spMkLst>
            <pc:docMk/>
            <pc:sldMk cId="1539526161" sldId="1559"/>
            <ac:spMk id="42" creationId="{0AFAAD96-44BE-0677-8758-0AD4CA80F04A}"/>
          </ac:spMkLst>
        </pc:spChg>
        <pc:spChg chg="mod">
          <ac:chgData name="paul meaney" userId="8f3b41ac-413d-46e0-bc97-8181c95bcdc2" providerId="ADAL" clId="{1A7CE6D4-A418-4211-BC94-169C1AFFD817}" dt="2024-05-28T11:01:21.941" v="8467"/>
          <ac:spMkLst>
            <pc:docMk/>
            <pc:sldMk cId="1539526161" sldId="1559"/>
            <ac:spMk id="45" creationId="{EA0346EF-18FA-6D25-C0E6-7D0557AC0F92}"/>
          </ac:spMkLst>
        </pc:spChg>
        <pc:spChg chg="add mod">
          <ac:chgData name="paul meaney" userId="8f3b41ac-413d-46e0-bc97-8181c95bcdc2" providerId="ADAL" clId="{1A7CE6D4-A418-4211-BC94-169C1AFFD817}" dt="2024-05-28T11:01:45.058" v="8533" actId="14100"/>
          <ac:spMkLst>
            <pc:docMk/>
            <pc:sldMk cId="1539526161" sldId="1559"/>
            <ac:spMk id="46" creationId="{8336C44B-8CB3-5324-659F-A016D3B2E3BB}"/>
          </ac:spMkLst>
        </pc:spChg>
        <pc:grpChg chg="add mod">
          <ac:chgData name="paul meaney" userId="8f3b41ac-413d-46e0-bc97-8181c95bcdc2" providerId="ADAL" clId="{1A7CE6D4-A418-4211-BC94-169C1AFFD817}" dt="2024-05-28T10:56:44.083" v="8324" actId="1076"/>
          <ac:grpSpMkLst>
            <pc:docMk/>
            <pc:sldMk cId="1539526161" sldId="1559"/>
            <ac:grpSpMk id="15" creationId="{E60DFD63-E53F-365B-6975-F9B0DFBC5715}"/>
          </ac:grpSpMkLst>
        </pc:grpChg>
        <pc:grpChg chg="add mod">
          <ac:chgData name="paul meaney" userId="8f3b41ac-413d-46e0-bc97-8181c95bcdc2" providerId="ADAL" clId="{1A7CE6D4-A418-4211-BC94-169C1AFFD817}" dt="2024-05-28T10:59:24.710" v="8388" actId="1076"/>
          <ac:grpSpMkLst>
            <pc:docMk/>
            <pc:sldMk cId="1539526161" sldId="1559"/>
            <ac:grpSpMk id="24" creationId="{CF20278D-63F2-4243-6D5D-FFAD91BC4267}"/>
          </ac:grpSpMkLst>
        </pc:grpChg>
        <pc:grpChg chg="add mod">
          <ac:chgData name="paul meaney" userId="8f3b41ac-413d-46e0-bc97-8181c95bcdc2" providerId="ADAL" clId="{1A7CE6D4-A418-4211-BC94-169C1AFFD817}" dt="2024-05-28T11:01:47.950" v="8534" actId="14100"/>
          <ac:grpSpMkLst>
            <pc:docMk/>
            <pc:sldMk cId="1539526161" sldId="1559"/>
            <ac:grpSpMk id="43" creationId="{B8F7880E-B544-E0ED-2651-CD7BF4DA587D}"/>
          </ac:grpSpMkLst>
        </pc:grpChg>
        <pc:picChg chg="mod">
          <ac:chgData name="paul meaney" userId="8f3b41ac-413d-46e0-bc97-8181c95bcdc2" providerId="ADAL" clId="{1A7CE6D4-A418-4211-BC94-169C1AFFD817}" dt="2024-05-28T11:01:21.941" v="8467"/>
          <ac:picMkLst>
            <pc:docMk/>
            <pc:sldMk cId="1539526161" sldId="1559"/>
            <ac:picMk id="44" creationId="{4C906D60-ABC5-8739-B7F9-A60DE290A847}"/>
          </ac:picMkLst>
        </pc:picChg>
        <pc:cxnChg chg="add mod">
          <ac:chgData name="paul meaney" userId="8f3b41ac-413d-46e0-bc97-8181c95bcdc2" providerId="ADAL" clId="{1A7CE6D4-A418-4211-BC94-169C1AFFD817}" dt="2024-05-28T10:55:08.348" v="8298" actId="693"/>
          <ac:cxnSpMkLst>
            <pc:docMk/>
            <pc:sldMk cId="1539526161" sldId="1559"/>
            <ac:cxnSpMk id="6" creationId="{EE4052DD-6976-8246-9570-50EF203D6BDB}"/>
          </ac:cxnSpMkLst>
        </pc:cxnChg>
      </pc:sldChg>
      <pc:sldChg chg="addSp delSp modSp new mod">
        <pc:chgData name="paul meaney" userId="8f3b41ac-413d-46e0-bc97-8181c95bcdc2" providerId="ADAL" clId="{1A7CE6D4-A418-4211-BC94-169C1AFFD817}" dt="2024-05-28T11:07:25.561" v="8863" actId="255"/>
        <pc:sldMkLst>
          <pc:docMk/>
          <pc:sldMk cId="1295048959" sldId="1560"/>
        </pc:sldMkLst>
        <pc:spChg chg="mod">
          <ac:chgData name="paul meaney" userId="8f3b41ac-413d-46e0-bc97-8181c95bcdc2" providerId="ADAL" clId="{1A7CE6D4-A418-4211-BC94-169C1AFFD817}" dt="2024-05-28T11:04:17.392" v="8573" actId="20577"/>
          <ac:spMkLst>
            <pc:docMk/>
            <pc:sldMk cId="1295048959" sldId="1560"/>
            <ac:spMk id="2" creationId="{AE34F4C5-EAE2-66F5-F034-EFFE7A1CC775}"/>
          </ac:spMkLst>
        </pc:spChg>
        <pc:spChg chg="del">
          <ac:chgData name="paul meaney" userId="8f3b41ac-413d-46e0-bc97-8181c95bcdc2" providerId="ADAL" clId="{1A7CE6D4-A418-4211-BC94-169C1AFFD817}" dt="2024-05-28T11:04:21.272" v="8574" actId="478"/>
          <ac:spMkLst>
            <pc:docMk/>
            <pc:sldMk cId="1295048959" sldId="1560"/>
            <ac:spMk id="3" creationId="{7AEA0045-2E42-2F05-070B-AB06C59CCD80}"/>
          </ac:spMkLst>
        </pc:spChg>
        <pc:spChg chg="mod">
          <ac:chgData name="paul meaney" userId="8f3b41ac-413d-46e0-bc97-8181c95bcdc2" providerId="ADAL" clId="{1A7CE6D4-A418-4211-BC94-169C1AFFD817}" dt="2024-05-28T11:06:05.212" v="8677"/>
          <ac:spMkLst>
            <pc:docMk/>
            <pc:sldMk cId="1295048959" sldId="1560"/>
            <ac:spMk id="8" creationId="{CAE36A4B-9D5F-5CA7-15EB-96C83D7147C2}"/>
          </ac:spMkLst>
        </pc:spChg>
        <pc:spChg chg="add mod">
          <ac:chgData name="paul meaney" userId="8f3b41ac-413d-46e0-bc97-8181c95bcdc2" providerId="ADAL" clId="{1A7CE6D4-A418-4211-BC94-169C1AFFD817}" dt="2024-05-28T11:07:10.572" v="8860" actId="1076"/>
          <ac:spMkLst>
            <pc:docMk/>
            <pc:sldMk cId="1295048959" sldId="1560"/>
            <ac:spMk id="9" creationId="{57DF3856-DBD4-7E82-E549-548114DE0A68}"/>
          </ac:spMkLst>
        </pc:spChg>
        <pc:grpChg chg="add mod">
          <ac:chgData name="paul meaney" userId="8f3b41ac-413d-46e0-bc97-8181c95bcdc2" providerId="ADAL" clId="{1A7CE6D4-A418-4211-BC94-169C1AFFD817}" dt="2024-05-28T11:07:15.263" v="8862" actId="14100"/>
          <ac:grpSpMkLst>
            <pc:docMk/>
            <pc:sldMk cId="1295048959" sldId="1560"/>
            <ac:grpSpMk id="6" creationId="{B38B81D0-F8F3-AF8A-1588-C799D533542A}"/>
          </ac:grpSpMkLst>
        </pc:grpChg>
        <pc:graphicFrameChg chg="add mod modGraphic">
          <ac:chgData name="paul meaney" userId="8f3b41ac-413d-46e0-bc97-8181c95bcdc2" providerId="ADAL" clId="{1A7CE6D4-A418-4211-BC94-169C1AFFD817}" dt="2024-05-28T11:07:25.561" v="8863" actId="255"/>
          <ac:graphicFrameMkLst>
            <pc:docMk/>
            <pc:sldMk cId="1295048959" sldId="1560"/>
            <ac:graphicFrameMk id="5" creationId="{091A215E-CCF3-1CE2-C3E0-CAA1FB3211C1}"/>
          </ac:graphicFrameMkLst>
        </pc:graphicFrameChg>
        <pc:picChg chg="mod">
          <ac:chgData name="paul meaney" userId="8f3b41ac-413d-46e0-bc97-8181c95bcdc2" providerId="ADAL" clId="{1A7CE6D4-A418-4211-BC94-169C1AFFD817}" dt="2024-05-28T11:06:05.212" v="8677"/>
          <ac:picMkLst>
            <pc:docMk/>
            <pc:sldMk cId="1295048959" sldId="1560"/>
            <ac:picMk id="7" creationId="{9F815335-0A1F-DBEC-D1C0-C8837A0BCFB2}"/>
          </ac:picMkLst>
        </pc:picChg>
      </pc:sldChg>
      <pc:sldChg chg="modSp new del mod ord">
        <pc:chgData name="paul meaney" userId="8f3b41ac-413d-46e0-bc97-8181c95bcdc2" providerId="ADAL" clId="{1A7CE6D4-A418-4211-BC94-169C1AFFD817}" dt="2024-05-29T09:53:26.708" v="15260" actId="47"/>
        <pc:sldMkLst>
          <pc:docMk/>
          <pc:sldMk cId="3071384521" sldId="1561"/>
        </pc:sldMkLst>
        <pc:spChg chg="mod">
          <ac:chgData name="paul meaney" userId="8f3b41ac-413d-46e0-bc97-8181c95bcdc2" providerId="ADAL" clId="{1A7CE6D4-A418-4211-BC94-169C1AFFD817}" dt="2024-05-29T09:52:11.286" v="15220" actId="21"/>
          <ac:spMkLst>
            <pc:docMk/>
            <pc:sldMk cId="3071384521" sldId="1561"/>
            <ac:spMk id="2" creationId="{FD16CA62-3F2F-0F95-9F55-999322917855}"/>
          </ac:spMkLst>
        </pc:spChg>
        <pc:spChg chg="mod">
          <ac:chgData name="paul meaney" userId="8f3b41ac-413d-46e0-bc97-8181c95bcdc2" providerId="ADAL" clId="{1A7CE6D4-A418-4211-BC94-169C1AFFD817}" dt="2024-05-29T09:52:42.122" v="15232" actId="21"/>
          <ac:spMkLst>
            <pc:docMk/>
            <pc:sldMk cId="3071384521" sldId="1561"/>
            <ac:spMk id="3" creationId="{6EC93CF4-EC37-62FF-1EF6-04EECF6CFE69}"/>
          </ac:spMkLst>
        </pc:spChg>
      </pc:sldChg>
      <pc:sldChg chg="addSp delSp modSp new mod">
        <pc:chgData name="paul meaney" userId="8f3b41ac-413d-46e0-bc97-8181c95bcdc2" providerId="ADAL" clId="{1A7CE6D4-A418-4211-BC94-169C1AFFD817}" dt="2024-05-28T11:41:05.191" v="10111" actId="14100"/>
        <pc:sldMkLst>
          <pc:docMk/>
          <pc:sldMk cId="802515330" sldId="1562"/>
        </pc:sldMkLst>
        <pc:spChg chg="mod">
          <ac:chgData name="paul meaney" userId="8f3b41ac-413d-46e0-bc97-8181c95bcdc2" providerId="ADAL" clId="{1A7CE6D4-A418-4211-BC94-169C1AFFD817}" dt="2024-05-28T11:28:42.990" v="9546" actId="20577"/>
          <ac:spMkLst>
            <pc:docMk/>
            <pc:sldMk cId="802515330" sldId="1562"/>
            <ac:spMk id="2" creationId="{8EA7A950-1C3D-AC15-2D8C-E1AC4338B31D}"/>
          </ac:spMkLst>
        </pc:spChg>
        <pc:spChg chg="del">
          <ac:chgData name="paul meaney" userId="8f3b41ac-413d-46e0-bc97-8181c95bcdc2" providerId="ADAL" clId="{1A7CE6D4-A418-4211-BC94-169C1AFFD817}" dt="2024-05-28T11:21:06.406" v="9342" actId="478"/>
          <ac:spMkLst>
            <pc:docMk/>
            <pc:sldMk cId="802515330" sldId="1562"/>
            <ac:spMk id="3" creationId="{2E3F6EE9-A7EA-4F93-BAC6-2E748626D1AF}"/>
          </ac:spMkLst>
        </pc:spChg>
        <pc:spChg chg="add mod">
          <ac:chgData name="paul meaney" userId="8f3b41ac-413d-46e0-bc97-8181c95bcdc2" providerId="ADAL" clId="{1A7CE6D4-A418-4211-BC94-169C1AFFD817}" dt="2024-05-28T11:27:59.637" v="9494" actId="1076"/>
          <ac:spMkLst>
            <pc:docMk/>
            <pc:sldMk cId="802515330" sldId="1562"/>
            <ac:spMk id="5" creationId="{7F7463E9-F000-BE4B-096F-6E6DF87FD455}"/>
          </ac:spMkLst>
        </pc:spChg>
        <pc:spChg chg="add mod">
          <ac:chgData name="paul meaney" userId="8f3b41ac-413d-46e0-bc97-8181c95bcdc2" providerId="ADAL" clId="{1A7CE6D4-A418-4211-BC94-169C1AFFD817}" dt="2024-05-28T11:23:52.424" v="9417" actId="1076"/>
          <ac:spMkLst>
            <pc:docMk/>
            <pc:sldMk cId="802515330" sldId="1562"/>
            <ac:spMk id="6" creationId="{1CF336F5-CBBD-AC5A-9F59-B0667BE1114D}"/>
          </ac:spMkLst>
        </pc:spChg>
        <pc:spChg chg="add mod">
          <ac:chgData name="paul meaney" userId="8f3b41ac-413d-46e0-bc97-8181c95bcdc2" providerId="ADAL" clId="{1A7CE6D4-A418-4211-BC94-169C1AFFD817}" dt="2024-05-28T11:27:24.745" v="9455" actId="14100"/>
          <ac:spMkLst>
            <pc:docMk/>
            <pc:sldMk cId="802515330" sldId="1562"/>
            <ac:spMk id="7" creationId="{E067EE0C-204F-A14C-A9D2-18B0064924C9}"/>
          </ac:spMkLst>
        </pc:spChg>
        <pc:spChg chg="add mod">
          <ac:chgData name="paul meaney" userId="8f3b41ac-413d-46e0-bc97-8181c95bcdc2" providerId="ADAL" clId="{1A7CE6D4-A418-4211-BC94-169C1AFFD817}" dt="2024-05-28T11:23:26.832" v="9411" actId="1076"/>
          <ac:spMkLst>
            <pc:docMk/>
            <pc:sldMk cId="802515330" sldId="1562"/>
            <ac:spMk id="8" creationId="{9958948A-61E9-1C80-7917-53BC08B6572A}"/>
          </ac:spMkLst>
        </pc:spChg>
        <pc:spChg chg="add mod">
          <ac:chgData name="paul meaney" userId="8f3b41ac-413d-46e0-bc97-8181c95bcdc2" providerId="ADAL" clId="{1A7CE6D4-A418-4211-BC94-169C1AFFD817}" dt="2024-05-28T11:24:43.677" v="9422" actId="14100"/>
          <ac:spMkLst>
            <pc:docMk/>
            <pc:sldMk cId="802515330" sldId="1562"/>
            <ac:spMk id="9" creationId="{09E5B877-1A97-DA62-B8CA-545DF5E639A7}"/>
          </ac:spMkLst>
        </pc:spChg>
        <pc:spChg chg="add del mod">
          <ac:chgData name="paul meaney" userId="8f3b41ac-413d-46e0-bc97-8181c95bcdc2" providerId="ADAL" clId="{1A7CE6D4-A418-4211-BC94-169C1AFFD817}" dt="2024-05-28T11:28:01.996" v="9496" actId="478"/>
          <ac:spMkLst>
            <pc:docMk/>
            <pc:sldMk cId="802515330" sldId="1562"/>
            <ac:spMk id="10" creationId="{E8FF554E-4023-16A1-E8C4-573FE4D72064}"/>
          </ac:spMkLst>
        </pc:spChg>
        <pc:spChg chg="add del mod">
          <ac:chgData name="paul meaney" userId="8f3b41ac-413d-46e0-bc97-8181c95bcdc2" providerId="ADAL" clId="{1A7CE6D4-A418-4211-BC94-169C1AFFD817}" dt="2024-05-28T11:21:24.814" v="9347" actId="478"/>
          <ac:spMkLst>
            <pc:docMk/>
            <pc:sldMk cId="802515330" sldId="1562"/>
            <ac:spMk id="11" creationId="{7EAFB112-1BD2-87B9-7DC4-562342A418BD}"/>
          </ac:spMkLst>
        </pc:spChg>
        <pc:spChg chg="add mod">
          <ac:chgData name="paul meaney" userId="8f3b41ac-413d-46e0-bc97-8181c95bcdc2" providerId="ADAL" clId="{1A7CE6D4-A418-4211-BC94-169C1AFFD817}" dt="2024-05-28T11:24:48.808" v="9423" actId="1076"/>
          <ac:spMkLst>
            <pc:docMk/>
            <pc:sldMk cId="802515330" sldId="1562"/>
            <ac:spMk id="12" creationId="{78B74281-D39D-37AF-5A6A-D438673EA174}"/>
          </ac:spMkLst>
        </pc:spChg>
        <pc:spChg chg="add del mod">
          <ac:chgData name="paul meaney" userId="8f3b41ac-413d-46e0-bc97-8181c95bcdc2" providerId="ADAL" clId="{1A7CE6D4-A418-4211-BC94-169C1AFFD817}" dt="2024-05-28T11:28:01.269" v="9495" actId="478"/>
          <ac:spMkLst>
            <pc:docMk/>
            <pc:sldMk cId="802515330" sldId="1562"/>
            <ac:spMk id="13" creationId="{E6A04801-7A9C-4D6F-69FD-0AC3EFD49435}"/>
          </ac:spMkLst>
        </pc:spChg>
        <pc:spChg chg="add mod">
          <ac:chgData name="paul meaney" userId="8f3b41ac-413d-46e0-bc97-8181c95bcdc2" providerId="ADAL" clId="{1A7CE6D4-A418-4211-BC94-169C1AFFD817}" dt="2024-05-28T11:25:12.909" v="9439" actId="20577"/>
          <ac:spMkLst>
            <pc:docMk/>
            <pc:sldMk cId="802515330" sldId="1562"/>
            <ac:spMk id="14" creationId="{E918433A-35CF-759C-1CF6-F534132F3EDC}"/>
          </ac:spMkLst>
        </pc:spChg>
        <pc:spChg chg="add mod">
          <ac:chgData name="paul meaney" userId="8f3b41ac-413d-46e0-bc97-8181c95bcdc2" providerId="ADAL" clId="{1A7CE6D4-A418-4211-BC94-169C1AFFD817}" dt="2024-05-28T11:28:20.864" v="9501" actId="1076"/>
          <ac:spMkLst>
            <pc:docMk/>
            <pc:sldMk cId="802515330" sldId="1562"/>
            <ac:spMk id="15" creationId="{525225D5-A118-CDC4-E3C5-52D692D91483}"/>
          </ac:spMkLst>
        </pc:spChg>
        <pc:spChg chg="add mod">
          <ac:chgData name="paul meaney" userId="8f3b41ac-413d-46e0-bc97-8181c95bcdc2" providerId="ADAL" clId="{1A7CE6D4-A418-4211-BC94-169C1AFFD817}" dt="2024-05-28T11:28:14.571" v="9500" actId="20577"/>
          <ac:spMkLst>
            <pc:docMk/>
            <pc:sldMk cId="802515330" sldId="1562"/>
            <ac:spMk id="16" creationId="{311ABC31-D809-0104-4199-77A6C159A9FC}"/>
          </ac:spMkLst>
        </pc:spChg>
        <pc:spChg chg="add mod">
          <ac:chgData name="paul meaney" userId="8f3b41ac-413d-46e0-bc97-8181c95bcdc2" providerId="ADAL" clId="{1A7CE6D4-A418-4211-BC94-169C1AFFD817}" dt="2024-05-28T11:28:12.316" v="9498" actId="1076"/>
          <ac:spMkLst>
            <pc:docMk/>
            <pc:sldMk cId="802515330" sldId="1562"/>
            <ac:spMk id="17" creationId="{F2EC12FC-36C4-4537-EEC7-350967746768}"/>
          </ac:spMkLst>
        </pc:spChg>
        <pc:spChg chg="add mod">
          <ac:chgData name="paul meaney" userId="8f3b41ac-413d-46e0-bc97-8181c95bcdc2" providerId="ADAL" clId="{1A7CE6D4-A418-4211-BC94-169C1AFFD817}" dt="2024-05-28T11:28:12.316" v="9498" actId="1076"/>
          <ac:spMkLst>
            <pc:docMk/>
            <pc:sldMk cId="802515330" sldId="1562"/>
            <ac:spMk id="18" creationId="{B24D7D35-9C94-B154-97C8-55DD05405F1E}"/>
          </ac:spMkLst>
        </pc:spChg>
        <pc:spChg chg="add mod">
          <ac:chgData name="paul meaney" userId="8f3b41ac-413d-46e0-bc97-8181c95bcdc2" providerId="ADAL" clId="{1A7CE6D4-A418-4211-BC94-169C1AFFD817}" dt="2024-05-28T11:28:22.625" v="9502" actId="1076"/>
          <ac:spMkLst>
            <pc:docMk/>
            <pc:sldMk cId="802515330" sldId="1562"/>
            <ac:spMk id="19" creationId="{DD1BCFEE-E369-9F64-BB86-81845704F27B}"/>
          </ac:spMkLst>
        </pc:spChg>
        <pc:spChg chg="mod">
          <ac:chgData name="paul meaney" userId="8f3b41ac-413d-46e0-bc97-8181c95bcdc2" providerId="ADAL" clId="{1A7CE6D4-A418-4211-BC94-169C1AFFD817}" dt="2024-05-28T11:40:33.494" v="10071"/>
          <ac:spMkLst>
            <pc:docMk/>
            <pc:sldMk cId="802515330" sldId="1562"/>
            <ac:spMk id="22" creationId="{71CE928D-F34F-9C4A-908B-44CC811C62C7}"/>
          </ac:spMkLst>
        </pc:spChg>
        <pc:spChg chg="add mod">
          <ac:chgData name="paul meaney" userId="8f3b41ac-413d-46e0-bc97-8181c95bcdc2" providerId="ADAL" clId="{1A7CE6D4-A418-4211-BC94-169C1AFFD817}" dt="2024-05-28T11:41:05.191" v="10111" actId="14100"/>
          <ac:spMkLst>
            <pc:docMk/>
            <pc:sldMk cId="802515330" sldId="1562"/>
            <ac:spMk id="23" creationId="{E7CABA93-9B7D-64AE-9CAA-DC39D85A5D10}"/>
          </ac:spMkLst>
        </pc:spChg>
        <pc:grpChg chg="add mod">
          <ac:chgData name="paul meaney" userId="8f3b41ac-413d-46e0-bc97-8181c95bcdc2" providerId="ADAL" clId="{1A7CE6D4-A418-4211-BC94-169C1AFFD817}" dt="2024-05-28T11:41:00.727" v="10109" actId="1076"/>
          <ac:grpSpMkLst>
            <pc:docMk/>
            <pc:sldMk cId="802515330" sldId="1562"/>
            <ac:grpSpMk id="20" creationId="{78C54499-D291-0ACE-E150-8C89682E0461}"/>
          </ac:grpSpMkLst>
        </pc:grpChg>
        <pc:picChg chg="mod">
          <ac:chgData name="paul meaney" userId="8f3b41ac-413d-46e0-bc97-8181c95bcdc2" providerId="ADAL" clId="{1A7CE6D4-A418-4211-BC94-169C1AFFD817}" dt="2024-05-28T11:40:33.494" v="10071"/>
          <ac:picMkLst>
            <pc:docMk/>
            <pc:sldMk cId="802515330" sldId="1562"/>
            <ac:picMk id="21" creationId="{EF1AC575-C4C6-8FD2-FC00-6D5D2CA70ABB}"/>
          </ac:picMkLst>
        </pc:picChg>
      </pc:sldChg>
      <pc:sldChg chg="addSp delSp modSp new mod setBg">
        <pc:chgData name="paul meaney" userId="8f3b41ac-413d-46e0-bc97-8181c95bcdc2" providerId="ADAL" clId="{1A7CE6D4-A418-4211-BC94-169C1AFFD817}" dt="2024-05-28T11:38:05.842" v="10030" actId="114"/>
        <pc:sldMkLst>
          <pc:docMk/>
          <pc:sldMk cId="972721303" sldId="1563"/>
        </pc:sldMkLst>
        <pc:spChg chg="mod">
          <ac:chgData name="paul meaney" userId="8f3b41ac-413d-46e0-bc97-8181c95bcdc2" providerId="ADAL" clId="{1A7CE6D4-A418-4211-BC94-169C1AFFD817}" dt="2024-05-28T11:37:48.208" v="10023" actId="26606"/>
          <ac:spMkLst>
            <pc:docMk/>
            <pc:sldMk cId="972721303" sldId="1563"/>
            <ac:spMk id="2" creationId="{CFD6A2AC-33ED-6537-3FCA-03F6DFC900CB}"/>
          </ac:spMkLst>
        </pc:spChg>
        <pc:spChg chg="del mod">
          <ac:chgData name="paul meaney" userId="8f3b41ac-413d-46e0-bc97-8181c95bcdc2" providerId="ADAL" clId="{1A7CE6D4-A418-4211-BC94-169C1AFFD817}" dt="2024-05-28T11:37:36.891" v="10020" actId="26606"/>
          <ac:spMkLst>
            <pc:docMk/>
            <pc:sldMk cId="972721303" sldId="1563"/>
            <ac:spMk id="3" creationId="{4FB62231-3A4B-2500-34DF-FB7225097073}"/>
          </ac:spMkLst>
        </pc:spChg>
        <pc:spChg chg="mod">
          <ac:chgData name="paul meaney" userId="8f3b41ac-413d-46e0-bc97-8181c95bcdc2" providerId="ADAL" clId="{1A7CE6D4-A418-4211-BC94-169C1AFFD817}" dt="2024-05-28T11:37:48.208" v="10023" actId="26606"/>
          <ac:spMkLst>
            <pc:docMk/>
            <pc:sldMk cId="972721303" sldId="1563"/>
            <ac:spMk id="4" creationId="{3FDA9C8A-78A2-5CA0-E35F-68B5AFC2D2BA}"/>
          </ac:spMkLst>
        </pc:spChg>
        <pc:spChg chg="add del">
          <ac:chgData name="paul meaney" userId="8f3b41ac-413d-46e0-bc97-8181c95bcdc2" providerId="ADAL" clId="{1A7CE6D4-A418-4211-BC94-169C1AFFD817}" dt="2024-05-28T11:37:43.438" v="10022" actId="26606"/>
          <ac:spMkLst>
            <pc:docMk/>
            <pc:sldMk cId="972721303" sldId="1563"/>
            <ac:spMk id="11" creationId="{FB5993E2-C02B-4335-ABA5-D8EC465551E3}"/>
          </ac:spMkLst>
        </pc:spChg>
        <pc:spChg chg="add del">
          <ac:chgData name="paul meaney" userId="8f3b41ac-413d-46e0-bc97-8181c95bcdc2" providerId="ADAL" clId="{1A7CE6D4-A418-4211-BC94-169C1AFFD817}" dt="2024-05-28T11:37:43.438" v="10022" actId="26606"/>
          <ac:spMkLst>
            <pc:docMk/>
            <pc:sldMk cId="972721303" sldId="1563"/>
            <ac:spMk id="13" creationId="{C0B801A2-5622-4BE8-9AD2-C337A2CD0022}"/>
          </ac:spMkLst>
        </pc:spChg>
        <pc:spChg chg="add del">
          <ac:chgData name="paul meaney" userId="8f3b41ac-413d-46e0-bc97-8181c95bcdc2" providerId="ADAL" clId="{1A7CE6D4-A418-4211-BC94-169C1AFFD817}" dt="2024-05-28T11:37:43.438" v="10022" actId="26606"/>
          <ac:spMkLst>
            <pc:docMk/>
            <pc:sldMk cId="972721303" sldId="1563"/>
            <ac:spMk id="15" creationId="{B7AF614F-5BC3-4086-99F5-B87C5847A071}"/>
          </ac:spMkLst>
        </pc:spChg>
        <pc:spChg chg="add del">
          <ac:chgData name="paul meaney" userId="8f3b41ac-413d-46e0-bc97-8181c95bcdc2" providerId="ADAL" clId="{1A7CE6D4-A418-4211-BC94-169C1AFFD817}" dt="2024-05-28T11:37:48.208" v="10023" actId="26606"/>
          <ac:spMkLst>
            <pc:docMk/>
            <pc:sldMk cId="972721303" sldId="1563"/>
            <ac:spMk id="20" creationId="{FB5993E2-C02B-4335-ABA5-D8EC465551E3}"/>
          </ac:spMkLst>
        </pc:spChg>
        <pc:spChg chg="add del">
          <ac:chgData name="paul meaney" userId="8f3b41ac-413d-46e0-bc97-8181c95bcdc2" providerId="ADAL" clId="{1A7CE6D4-A418-4211-BC94-169C1AFFD817}" dt="2024-05-28T11:37:48.208" v="10023" actId="26606"/>
          <ac:spMkLst>
            <pc:docMk/>
            <pc:sldMk cId="972721303" sldId="1563"/>
            <ac:spMk id="22" creationId="{C0B801A2-5622-4BE8-9AD2-C337A2CD0022}"/>
          </ac:spMkLst>
        </pc:spChg>
        <pc:spChg chg="add del">
          <ac:chgData name="paul meaney" userId="8f3b41ac-413d-46e0-bc97-8181c95bcdc2" providerId="ADAL" clId="{1A7CE6D4-A418-4211-BC94-169C1AFFD817}" dt="2024-05-28T11:37:48.208" v="10023" actId="26606"/>
          <ac:spMkLst>
            <pc:docMk/>
            <pc:sldMk cId="972721303" sldId="1563"/>
            <ac:spMk id="24" creationId="{B7AF614F-5BC3-4086-99F5-B87C5847A071}"/>
          </ac:spMkLst>
        </pc:spChg>
        <pc:graphicFrameChg chg="add mod modGraphic">
          <ac:chgData name="paul meaney" userId="8f3b41ac-413d-46e0-bc97-8181c95bcdc2" providerId="ADAL" clId="{1A7CE6D4-A418-4211-BC94-169C1AFFD817}" dt="2024-05-28T11:38:05.842" v="10030" actId="114"/>
          <ac:graphicFrameMkLst>
            <pc:docMk/>
            <pc:sldMk cId="972721303" sldId="1563"/>
            <ac:graphicFrameMk id="6" creationId="{3C0FA276-0214-1DA8-3F39-7487B1254F9A}"/>
          </ac:graphicFrameMkLst>
        </pc:graphicFrameChg>
      </pc:sldChg>
      <pc:sldChg chg="add del">
        <pc:chgData name="paul meaney" userId="8f3b41ac-413d-46e0-bc97-8181c95bcdc2" providerId="ADAL" clId="{1A7CE6D4-A418-4211-BC94-169C1AFFD817}" dt="2024-05-28T13:09:26.798" v="11728" actId="47"/>
        <pc:sldMkLst>
          <pc:docMk/>
          <pc:sldMk cId="2994036278" sldId="1564"/>
        </pc:sldMkLst>
      </pc:sldChg>
      <pc:sldChg chg="modSp add mod">
        <pc:chgData name="paul meaney" userId="8f3b41ac-413d-46e0-bc97-8181c95bcdc2" providerId="ADAL" clId="{1A7CE6D4-A418-4211-BC94-169C1AFFD817}" dt="2024-05-28T15:51:50.082" v="14845"/>
        <pc:sldMkLst>
          <pc:docMk/>
          <pc:sldMk cId="786514458" sldId="1565"/>
        </pc:sldMkLst>
        <pc:spChg chg="mod">
          <ac:chgData name="paul meaney" userId="8f3b41ac-413d-46e0-bc97-8181c95bcdc2" providerId="ADAL" clId="{1A7CE6D4-A418-4211-BC94-169C1AFFD817}" dt="2024-05-28T15:51:50.082" v="14845"/>
          <ac:spMkLst>
            <pc:docMk/>
            <pc:sldMk cId="786514458" sldId="1565"/>
            <ac:spMk id="2" creationId="{80BBF05F-215F-2FD6-0ADC-504D96CA3FED}"/>
          </ac:spMkLst>
        </pc:spChg>
        <pc:graphicFrameChg chg="mod">
          <ac:chgData name="paul meaney" userId="8f3b41ac-413d-46e0-bc97-8181c95bcdc2" providerId="ADAL" clId="{1A7CE6D4-A418-4211-BC94-169C1AFFD817}" dt="2024-05-28T13:07:24.785" v="11607" actId="33524"/>
          <ac:graphicFrameMkLst>
            <pc:docMk/>
            <pc:sldMk cId="786514458" sldId="1565"/>
            <ac:graphicFrameMk id="9" creationId="{196CF687-08A4-85E4-F4C0-36AB9F3B914D}"/>
          </ac:graphicFrameMkLst>
        </pc:graphicFrameChg>
      </pc:sldChg>
      <pc:sldChg chg="modSp add mod">
        <pc:chgData name="paul meaney" userId="8f3b41ac-413d-46e0-bc97-8181c95bcdc2" providerId="ADAL" clId="{1A7CE6D4-A418-4211-BC94-169C1AFFD817}" dt="2024-05-28T15:51:52.602" v="14846"/>
        <pc:sldMkLst>
          <pc:docMk/>
          <pc:sldMk cId="2793788632" sldId="1566"/>
        </pc:sldMkLst>
        <pc:spChg chg="mod">
          <ac:chgData name="paul meaney" userId="8f3b41ac-413d-46e0-bc97-8181c95bcdc2" providerId="ADAL" clId="{1A7CE6D4-A418-4211-BC94-169C1AFFD817}" dt="2024-05-28T15:51:52.602" v="14846"/>
          <ac:spMkLst>
            <pc:docMk/>
            <pc:sldMk cId="2793788632" sldId="1566"/>
            <ac:spMk id="2" creationId="{80BBF05F-215F-2FD6-0ADC-504D96CA3FED}"/>
          </ac:spMkLst>
        </pc:spChg>
        <pc:graphicFrameChg chg="mod">
          <ac:chgData name="paul meaney" userId="8f3b41ac-413d-46e0-bc97-8181c95bcdc2" providerId="ADAL" clId="{1A7CE6D4-A418-4211-BC94-169C1AFFD817}" dt="2024-05-28T13:09:00.969" v="11711"/>
          <ac:graphicFrameMkLst>
            <pc:docMk/>
            <pc:sldMk cId="2793788632" sldId="1566"/>
            <ac:graphicFrameMk id="9" creationId="{196CF687-08A4-85E4-F4C0-36AB9F3B914D}"/>
          </ac:graphicFrameMkLst>
        </pc:graphicFrameChg>
      </pc:sldChg>
      <pc:sldChg chg="addSp delSp modSp new mod modClrScheme chgLayout">
        <pc:chgData name="paul meaney" userId="8f3b41ac-413d-46e0-bc97-8181c95bcdc2" providerId="ADAL" clId="{1A7CE6D4-A418-4211-BC94-169C1AFFD817}" dt="2024-05-28T13:15:28.404" v="11832" actId="1582"/>
        <pc:sldMkLst>
          <pc:docMk/>
          <pc:sldMk cId="423427976" sldId="1567"/>
        </pc:sldMkLst>
        <pc:spChg chg="del mod ord">
          <ac:chgData name="paul meaney" userId="8f3b41ac-413d-46e0-bc97-8181c95bcdc2" providerId="ADAL" clId="{1A7CE6D4-A418-4211-BC94-169C1AFFD817}" dt="2024-05-28T13:12:15.825" v="11733" actId="700"/>
          <ac:spMkLst>
            <pc:docMk/>
            <pc:sldMk cId="423427976" sldId="1567"/>
            <ac:spMk id="2" creationId="{F67D444A-B90C-A1AF-0BAF-3AEB954779A0}"/>
          </ac:spMkLst>
        </pc:spChg>
        <pc:spChg chg="del mod ord">
          <ac:chgData name="paul meaney" userId="8f3b41ac-413d-46e0-bc97-8181c95bcdc2" providerId="ADAL" clId="{1A7CE6D4-A418-4211-BC94-169C1AFFD817}" dt="2024-05-28T13:12:15.825" v="11733" actId="700"/>
          <ac:spMkLst>
            <pc:docMk/>
            <pc:sldMk cId="423427976" sldId="1567"/>
            <ac:spMk id="3" creationId="{0C32EC1A-EC9E-B98B-7D41-09C6EC0B3625}"/>
          </ac:spMkLst>
        </pc:spChg>
        <pc:spChg chg="mod ord">
          <ac:chgData name="paul meaney" userId="8f3b41ac-413d-46e0-bc97-8181c95bcdc2" providerId="ADAL" clId="{1A7CE6D4-A418-4211-BC94-169C1AFFD817}" dt="2024-05-28T13:12:15.825" v="11733" actId="700"/>
          <ac:spMkLst>
            <pc:docMk/>
            <pc:sldMk cId="423427976" sldId="1567"/>
            <ac:spMk id="4" creationId="{4948F977-E420-1005-68C5-196E4BB7C5BD}"/>
          </ac:spMkLst>
        </pc:spChg>
        <pc:spChg chg="add mod ord">
          <ac:chgData name="paul meaney" userId="8f3b41ac-413d-46e0-bc97-8181c95bcdc2" providerId="ADAL" clId="{1A7CE6D4-A418-4211-BC94-169C1AFFD817}" dt="2024-05-28T13:13:20.518" v="11767" actId="20577"/>
          <ac:spMkLst>
            <pc:docMk/>
            <pc:sldMk cId="423427976" sldId="1567"/>
            <ac:spMk id="5" creationId="{B09DDE11-2113-08A7-EB8A-94CB2EEFDC4E}"/>
          </ac:spMkLst>
        </pc:spChg>
        <pc:spChg chg="add del mod ord">
          <ac:chgData name="paul meaney" userId="8f3b41ac-413d-46e0-bc97-8181c95bcdc2" providerId="ADAL" clId="{1A7CE6D4-A418-4211-BC94-169C1AFFD817}" dt="2024-05-28T13:12:17.052" v="11734"/>
          <ac:spMkLst>
            <pc:docMk/>
            <pc:sldMk cId="423427976" sldId="1567"/>
            <ac:spMk id="6" creationId="{B65657F2-E8CA-7CE6-F420-0A5B1793877B}"/>
          </ac:spMkLst>
        </pc:spChg>
        <pc:spChg chg="add del mod ord">
          <ac:chgData name="paul meaney" userId="8f3b41ac-413d-46e0-bc97-8181c95bcdc2" providerId="ADAL" clId="{1A7CE6D4-A418-4211-BC94-169C1AFFD817}" dt="2024-05-28T13:12:48.458" v="11736"/>
          <ac:spMkLst>
            <pc:docMk/>
            <pc:sldMk cId="423427976" sldId="1567"/>
            <ac:spMk id="7" creationId="{2DC51045-BFBC-1F9D-0DD4-A87C09AD7AC9}"/>
          </ac:spMkLst>
        </pc:spChg>
        <pc:spChg chg="mod">
          <ac:chgData name="paul meaney" userId="8f3b41ac-413d-46e0-bc97-8181c95bcdc2" providerId="ADAL" clId="{1A7CE6D4-A418-4211-BC94-169C1AFFD817}" dt="2024-05-28T13:14:05.687" v="11804" actId="27636"/>
          <ac:spMkLst>
            <pc:docMk/>
            <pc:sldMk cId="423427976" sldId="1567"/>
            <ac:spMk id="9" creationId="{9C976E3C-FBDF-2F01-F027-227F8E6E5450}"/>
          </ac:spMkLst>
        </pc:spChg>
        <pc:spChg chg="mod">
          <ac:chgData name="paul meaney" userId="8f3b41ac-413d-46e0-bc97-8181c95bcdc2" providerId="ADAL" clId="{1A7CE6D4-A418-4211-BC94-169C1AFFD817}" dt="2024-05-28T13:13:31.150" v="11768"/>
          <ac:spMkLst>
            <pc:docMk/>
            <pc:sldMk cId="423427976" sldId="1567"/>
            <ac:spMk id="10" creationId="{C5EBDA86-F8F1-C98C-B36A-E21A2B835E8F}"/>
          </ac:spMkLst>
        </pc:spChg>
        <pc:spChg chg="mod">
          <ac:chgData name="paul meaney" userId="8f3b41ac-413d-46e0-bc97-8181c95bcdc2" providerId="ADAL" clId="{1A7CE6D4-A418-4211-BC94-169C1AFFD817}" dt="2024-05-28T13:13:31.150" v="11768"/>
          <ac:spMkLst>
            <pc:docMk/>
            <pc:sldMk cId="423427976" sldId="1567"/>
            <ac:spMk id="13" creationId="{CAA8B024-E486-EA8F-E08A-5F4FE552119C}"/>
          </ac:spMkLst>
        </pc:spChg>
        <pc:spChg chg="mod">
          <ac:chgData name="paul meaney" userId="8f3b41ac-413d-46e0-bc97-8181c95bcdc2" providerId="ADAL" clId="{1A7CE6D4-A418-4211-BC94-169C1AFFD817}" dt="2024-05-28T13:14:20.584" v="11828" actId="20577"/>
          <ac:spMkLst>
            <pc:docMk/>
            <pc:sldMk cId="423427976" sldId="1567"/>
            <ac:spMk id="15" creationId="{690E0B1A-84D4-F31B-C78A-30D94CF9D6C7}"/>
          </ac:spMkLst>
        </pc:spChg>
        <pc:spChg chg="mod">
          <ac:chgData name="paul meaney" userId="8f3b41ac-413d-46e0-bc97-8181c95bcdc2" providerId="ADAL" clId="{1A7CE6D4-A418-4211-BC94-169C1AFFD817}" dt="2024-05-28T13:14:08.669" v="11805"/>
          <ac:spMkLst>
            <pc:docMk/>
            <pc:sldMk cId="423427976" sldId="1567"/>
            <ac:spMk id="16" creationId="{F20B2007-9490-FC1C-0AD4-13C0012DCBA2}"/>
          </ac:spMkLst>
        </pc:spChg>
        <pc:grpChg chg="add mod">
          <ac:chgData name="paul meaney" userId="8f3b41ac-413d-46e0-bc97-8181c95bcdc2" providerId="ADAL" clId="{1A7CE6D4-A418-4211-BC94-169C1AFFD817}" dt="2024-05-28T13:13:58.282" v="11794" actId="1076"/>
          <ac:grpSpMkLst>
            <pc:docMk/>
            <pc:sldMk cId="423427976" sldId="1567"/>
            <ac:grpSpMk id="8" creationId="{52DCB70A-1E0F-3DAB-EEAF-A087E4197DFF}"/>
          </ac:grpSpMkLst>
        </pc:grpChg>
        <pc:grpChg chg="add mod">
          <ac:chgData name="paul meaney" userId="8f3b41ac-413d-46e0-bc97-8181c95bcdc2" providerId="ADAL" clId="{1A7CE6D4-A418-4211-BC94-169C1AFFD817}" dt="2024-05-28T13:13:31.150" v="11768"/>
          <ac:grpSpMkLst>
            <pc:docMk/>
            <pc:sldMk cId="423427976" sldId="1567"/>
            <ac:grpSpMk id="11" creationId="{DE274B84-69C6-5B53-95A0-E8C481739831}"/>
          </ac:grpSpMkLst>
        </pc:grpChg>
        <pc:grpChg chg="add mod">
          <ac:chgData name="paul meaney" userId="8f3b41ac-413d-46e0-bc97-8181c95bcdc2" providerId="ADAL" clId="{1A7CE6D4-A418-4211-BC94-169C1AFFD817}" dt="2024-05-28T13:14:14.405" v="11806" actId="1076"/>
          <ac:grpSpMkLst>
            <pc:docMk/>
            <pc:sldMk cId="423427976" sldId="1567"/>
            <ac:grpSpMk id="14" creationId="{9D077203-D2C2-E6AC-6A1D-0682603FB3BF}"/>
          </ac:grpSpMkLst>
        </pc:grpChg>
        <pc:picChg chg="mod">
          <ac:chgData name="paul meaney" userId="8f3b41ac-413d-46e0-bc97-8181c95bcdc2" providerId="ADAL" clId="{1A7CE6D4-A418-4211-BC94-169C1AFFD817}" dt="2024-05-28T13:13:31.150" v="11768"/>
          <ac:picMkLst>
            <pc:docMk/>
            <pc:sldMk cId="423427976" sldId="1567"/>
            <ac:picMk id="12" creationId="{49675DF5-4573-F756-3EF8-4794071D5915}"/>
          </ac:picMkLst>
        </pc:picChg>
        <pc:picChg chg="add mod">
          <ac:chgData name="paul meaney" userId="8f3b41ac-413d-46e0-bc97-8181c95bcdc2" providerId="ADAL" clId="{1A7CE6D4-A418-4211-BC94-169C1AFFD817}" dt="2024-05-28T13:15:28.404" v="11832" actId="1582"/>
          <ac:picMkLst>
            <pc:docMk/>
            <pc:sldMk cId="423427976" sldId="1567"/>
            <ac:picMk id="1026" creationId="{2A054BE9-B60B-9BB4-1A69-B9822BDBB949}"/>
          </ac:picMkLst>
        </pc:picChg>
        <pc:picChg chg="add mod">
          <ac:chgData name="paul meaney" userId="8f3b41ac-413d-46e0-bc97-8181c95bcdc2" providerId="ADAL" clId="{1A7CE6D4-A418-4211-BC94-169C1AFFD817}" dt="2024-05-28T13:15:28.404" v="11832" actId="1582"/>
          <ac:picMkLst>
            <pc:docMk/>
            <pc:sldMk cId="423427976" sldId="1567"/>
            <ac:picMk id="1028" creationId="{629EBD6F-28DD-17C0-B8C0-116E7452ADBE}"/>
          </ac:picMkLst>
        </pc:picChg>
      </pc:sldChg>
      <pc:sldChg chg="addSp delSp modSp new mod setBg">
        <pc:chgData name="paul meaney" userId="8f3b41ac-413d-46e0-bc97-8181c95bcdc2" providerId="ADAL" clId="{1A7CE6D4-A418-4211-BC94-169C1AFFD817}" dt="2024-05-29T10:18:20.731" v="15363" actId="114"/>
        <pc:sldMkLst>
          <pc:docMk/>
          <pc:sldMk cId="781692913" sldId="1568"/>
        </pc:sldMkLst>
        <pc:spChg chg="mod">
          <ac:chgData name="paul meaney" userId="8f3b41ac-413d-46e0-bc97-8181c95bcdc2" providerId="ADAL" clId="{1A7CE6D4-A418-4211-BC94-169C1AFFD817}" dt="2024-05-28T14:33:13.250" v="12218" actId="26606"/>
          <ac:spMkLst>
            <pc:docMk/>
            <pc:sldMk cId="781692913" sldId="1568"/>
            <ac:spMk id="2" creationId="{CD45579E-30D6-1074-ADE2-D35C23E674B0}"/>
          </ac:spMkLst>
        </pc:spChg>
        <pc:spChg chg="del mod">
          <ac:chgData name="paul meaney" userId="8f3b41ac-413d-46e0-bc97-8181c95bcdc2" providerId="ADAL" clId="{1A7CE6D4-A418-4211-BC94-169C1AFFD817}" dt="2024-05-28T14:33:03.062" v="12215" actId="26606"/>
          <ac:spMkLst>
            <pc:docMk/>
            <pc:sldMk cId="781692913" sldId="1568"/>
            <ac:spMk id="3" creationId="{2058DDCB-8487-9432-5FB5-6B428CD28CE9}"/>
          </ac:spMkLst>
        </pc:spChg>
        <pc:spChg chg="mod">
          <ac:chgData name="paul meaney" userId="8f3b41ac-413d-46e0-bc97-8181c95bcdc2" providerId="ADAL" clId="{1A7CE6D4-A418-4211-BC94-169C1AFFD817}" dt="2024-05-28T14:33:13.250" v="12218" actId="26606"/>
          <ac:spMkLst>
            <pc:docMk/>
            <pc:sldMk cId="781692913" sldId="1568"/>
            <ac:spMk id="4" creationId="{3A1CDE33-0110-0096-89B4-31AFD330AFB8}"/>
          </ac:spMkLst>
        </pc:spChg>
        <pc:spChg chg="add del">
          <ac:chgData name="paul meaney" userId="8f3b41ac-413d-46e0-bc97-8181c95bcdc2" providerId="ADAL" clId="{1A7CE6D4-A418-4211-BC94-169C1AFFD817}" dt="2024-05-28T14:33:09.987" v="12217" actId="26606"/>
          <ac:spMkLst>
            <pc:docMk/>
            <pc:sldMk cId="781692913" sldId="1568"/>
            <ac:spMk id="11" creationId="{FB5993E2-C02B-4335-ABA5-D8EC465551E3}"/>
          </ac:spMkLst>
        </pc:spChg>
        <pc:spChg chg="add del">
          <ac:chgData name="paul meaney" userId="8f3b41ac-413d-46e0-bc97-8181c95bcdc2" providerId="ADAL" clId="{1A7CE6D4-A418-4211-BC94-169C1AFFD817}" dt="2024-05-28T14:33:09.987" v="12217" actId="26606"/>
          <ac:spMkLst>
            <pc:docMk/>
            <pc:sldMk cId="781692913" sldId="1568"/>
            <ac:spMk id="13" creationId="{C0B801A2-5622-4BE8-9AD2-C337A2CD0022}"/>
          </ac:spMkLst>
        </pc:spChg>
        <pc:spChg chg="add del">
          <ac:chgData name="paul meaney" userId="8f3b41ac-413d-46e0-bc97-8181c95bcdc2" providerId="ADAL" clId="{1A7CE6D4-A418-4211-BC94-169C1AFFD817}" dt="2024-05-28T14:33:09.987" v="12217" actId="26606"/>
          <ac:spMkLst>
            <pc:docMk/>
            <pc:sldMk cId="781692913" sldId="1568"/>
            <ac:spMk id="15" creationId="{B7AF614F-5BC3-4086-99F5-B87C5847A071}"/>
          </ac:spMkLst>
        </pc:spChg>
        <pc:spChg chg="add del">
          <ac:chgData name="paul meaney" userId="8f3b41ac-413d-46e0-bc97-8181c95bcdc2" providerId="ADAL" clId="{1A7CE6D4-A418-4211-BC94-169C1AFFD817}" dt="2024-05-28T14:33:13.250" v="12218" actId="26606"/>
          <ac:spMkLst>
            <pc:docMk/>
            <pc:sldMk cId="781692913" sldId="1568"/>
            <ac:spMk id="20" creationId="{FB5993E2-C02B-4335-ABA5-D8EC465551E3}"/>
          </ac:spMkLst>
        </pc:spChg>
        <pc:spChg chg="add del">
          <ac:chgData name="paul meaney" userId="8f3b41ac-413d-46e0-bc97-8181c95bcdc2" providerId="ADAL" clId="{1A7CE6D4-A418-4211-BC94-169C1AFFD817}" dt="2024-05-28T14:33:13.250" v="12218" actId="26606"/>
          <ac:spMkLst>
            <pc:docMk/>
            <pc:sldMk cId="781692913" sldId="1568"/>
            <ac:spMk id="22" creationId="{C0B801A2-5622-4BE8-9AD2-C337A2CD0022}"/>
          </ac:spMkLst>
        </pc:spChg>
        <pc:spChg chg="add del">
          <ac:chgData name="paul meaney" userId="8f3b41ac-413d-46e0-bc97-8181c95bcdc2" providerId="ADAL" clId="{1A7CE6D4-A418-4211-BC94-169C1AFFD817}" dt="2024-05-28T14:33:13.250" v="12218" actId="26606"/>
          <ac:spMkLst>
            <pc:docMk/>
            <pc:sldMk cId="781692913" sldId="1568"/>
            <ac:spMk id="24" creationId="{B7AF614F-5BC3-4086-99F5-B87C5847A071}"/>
          </ac:spMkLst>
        </pc:spChg>
        <pc:graphicFrameChg chg="add mod ord modGraphic">
          <ac:chgData name="paul meaney" userId="8f3b41ac-413d-46e0-bc97-8181c95bcdc2" providerId="ADAL" clId="{1A7CE6D4-A418-4211-BC94-169C1AFFD817}" dt="2024-05-29T10:18:20.731" v="15363" actId="114"/>
          <ac:graphicFrameMkLst>
            <pc:docMk/>
            <pc:sldMk cId="781692913" sldId="1568"/>
            <ac:graphicFrameMk id="6" creationId="{E8BCBD89-FB1C-3D8E-BAC3-3D4F678993BB}"/>
          </ac:graphicFrameMkLst>
        </pc:graphicFrameChg>
      </pc:sldChg>
      <pc:sldChg chg="addSp delSp modSp new mod setBg">
        <pc:chgData name="paul meaney" userId="8f3b41ac-413d-46e0-bc97-8181c95bcdc2" providerId="ADAL" clId="{1A7CE6D4-A418-4211-BC94-169C1AFFD817}" dt="2024-05-29T13:27:16.074" v="16205" actId="20577"/>
        <pc:sldMkLst>
          <pc:docMk/>
          <pc:sldMk cId="2112780864" sldId="1569"/>
        </pc:sldMkLst>
        <pc:spChg chg="mod">
          <ac:chgData name="paul meaney" userId="8f3b41ac-413d-46e0-bc97-8181c95bcdc2" providerId="ADAL" clId="{1A7CE6D4-A418-4211-BC94-169C1AFFD817}" dt="2024-05-28T14:38:21.015" v="13055" actId="26606"/>
          <ac:spMkLst>
            <pc:docMk/>
            <pc:sldMk cId="2112780864" sldId="1569"/>
            <ac:spMk id="2" creationId="{DC8E1D7D-EFF5-779F-5D03-5B62DC27953E}"/>
          </ac:spMkLst>
        </pc:spChg>
        <pc:spChg chg="del mod">
          <ac:chgData name="paul meaney" userId="8f3b41ac-413d-46e0-bc97-8181c95bcdc2" providerId="ADAL" clId="{1A7CE6D4-A418-4211-BC94-169C1AFFD817}" dt="2024-05-28T14:38:10.363" v="13052" actId="26606"/>
          <ac:spMkLst>
            <pc:docMk/>
            <pc:sldMk cId="2112780864" sldId="1569"/>
            <ac:spMk id="3" creationId="{9E75FA63-D74D-8260-6C8D-55D3E25E29C3}"/>
          </ac:spMkLst>
        </pc:spChg>
        <pc:spChg chg="mod">
          <ac:chgData name="paul meaney" userId="8f3b41ac-413d-46e0-bc97-8181c95bcdc2" providerId="ADAL" clId="{1A7CE6D4-A418-4211-BC94-169C1AFFD817}" dt="2024-05-28T14:38:21.015" v="13055" actId="26606"/>
          <ac:spMkLst>
            <pc:docMk/>
            <pc:sldMk cId="2112780864" sldId="1569"/>
            <ac:spMk id="4" creationId="{95554CFF-FA84-6D6C-78E1-3CBA2106F9D9}"/>
          </ac:spMkLst>
        </pc:spChg>
        <pc:spChg chg="add del">
          <ac:chgData name="paul meaney" userId="8f3b41ac-413d-46e0-bc97-8181c95bcdc2" providerId="ADAL" clId="{1A7CE6D4-A418-4211-BC94-169C1AFFD817}" dt="2024-05-28T14:38:17.375" v="13054" actId="26606"/>
          <ac:spMkLst>
            <pc:docMk/>
            <pc:sldMk cId="2112780864" sldId="1569"/>
            <ac:spMk id="11" creationId="{FB5993E2-C02B-4335-ABA5-D8EC465551E3}"/>
          </ac:spMkLst>
        </pc:spChg>
        <pc:spChg chg="add del">
          <ac:chgData name="paul meaney" userId="8f3b41ac-413d-46e0-bc97-8181c95bcdc2" providerId="ADAL" clId="{1A7CE6D4-A418-4211-BC94-169C1AFFD817}" dt="2024-05-28T14:38:17.375" v="13054" actId="26606"/>
          <ac:spMkLst>
            <pc:docMk/>
            <pc:sldMk cId="2112780864" sldId="1569"/>
            <ac:spMk id="13" creationId="{C0B801A2-5622-4BE8-9AD2-C337A2CD0022}"/>
          </ac:spMkLst>
        </pc:spChg>
        <pc:spChg chg="add del">
          <ac:chgData name="paul meaney" userId="8f3b41ac-413d-46e0-bc97-8181c95bcdc2" providerId="ADAL" clId="{1A7CE6D4-A418-4211-BC94-169C1AFFD817}" dt="2024-05-28T14:38:17.375" v="13054" actId="26606"/>
          <ac:spMkLst>
            <pc:docMk/>
            <pc:sldMk cId="2112780864" sldId="1569"/>
            <ac:spMk id="15" creationId="{B7AF614F-5BC3-4086-99F5-B87C5847A071}"/>
          </ac:spMkLst>
        </pc:spChg>
        <pc:spChg chg="add del">
          <ac:chgData name="paul meaney" userId="8f3b41ac-413d-46e0-bc97-8181c95bcdc2" providerId="ADAL" clId="{1A7CE6D4-A418-4211-BC94-169C1AFFD817}" dt="2024-05-28T14:38:21.015" v="13055" actId="26606"/>
          <ac:spMkLst>
            <pc:docMk/>
            <pc:sldMk cId="2112780864" sldId="1569"/>
            <ac:spMk id="20" creationId="{FB5993E2-C02B-4335-ABA5-D8EC465551E3}"/>
          </ac:spMkLst>
        </pc:spChg>
        <pc:spChg chg="add del">
          <ac:chgData name="paul meaney" userId="8f3b41ac-413d-46e0-bc97-8181c95bcdc2" providerId="ADAL" clId="{1A7CE6D4-A418-4211-BC94-169C1AFFD817}" dt="2024-05-28T14:38:21.015" v="13055" actId="26606"/>
          <ac:spMkLst>
            <pc:docMk/>
            <pc:sldMk cId="2112780864" sldId="1569"/>
            <ac:spMk id="22" creationId="{C0B801A2-5622-4BE8-9AD2-C337A2CD0022}"/>
          </ac:spMkLst>
        </pc:spChg>
        <pc:spChg chg="add del">
          <ac:chgData name="paul meaney" userId="8f3b41ac-413d-46e0-bc97-8181c95bcdc2" providerId="ADAL" clId="{1A7CE6D4-A418-4211-BC94-169C1AFFD817}" dt="2024-05-28T14:38:21.015" v="13055" actId="26606"/>
          <ac:spMkLst>
            <pc:docMk/>
            <pc:sldMk cId="2112780864" sldId="1569"/>
            <ac:spMk id="24" creationId="{B7AF614F-5BC3-4086-99F5-B87C5847A071}"/>
          </ac:spMkLst>
        </pc:spChg>
        <pc:graphicFrameChg chg="add mod modGraphic">
          <ac:chgData name="paul meaney" userId="8f3b41ac-413d-46e0-bc97-8181c95bcdc2" providerId="ADAL" clId="{1A7CE6D4-A418-4211-BC94-169C1AFFD817}" dt="2024-05-29T13:27:16.074" v="16205" actId="20577"/>
          <ac:graphicFrameMkLst>
            <pc:docMk/>
            <pc:sldMk cId="2112780864" sldId="1569"/>
            <ac:graphicFrameMk id="6" creationId="{05E92288-3B8C-1B48-53CB-E43C86E642F6}"/>
          </ac:graphicFrameMkLst>
        </pc:graphicFrameChg>
      </pc:sldChg>
      <pc:sldChg chg="addSp delSp modSp new mod">
        <pc:chgData name="paul meaney" userId="8f3b41ac-413d-46e0-bc97-8181c95bcdc2" providerId="ADAL" clId="{1A7CE6D4-A418-4211-BC94-169C1AFFD817}" dt="2024-05-28T15:26:10.691" v="13279" actId="1076"/>
        <pc:sldMkLst>
          <pc:docMk/>
          <pc:sldMk cId="3908211630" sldId="1570"/>
        </pc:sldMkLst>
        <pc:spChg chg="mod">
          <ac:chgData name="paul meaney" userId="8f3b41ac-413d-46e0-bc97-8181c95bcdc2" providerId="ADAL" clId="{1A7CE6D4-A418-4211-BC94-169C1AFFD817}" dt="2024-05-28T15:24:06.390" v="13235" actId="20577"/>
          <ac:spMkLst>
            <pc:docMk/>
            <pc:sldMk cId="3908211630" sldId="1570"/>
            <ac:spMk id="2" creationId="{A5822503-3C48-E9E8-8FAC-8954F2EA8D65}"/>
          </ac:spMkLst>
        </pc:spChg>
        <pc:spChg chg="del">
          <ac:chgData name="paul meaney" userId="8f3b41ac-413d-46e0-bc97-8181c95bcdc2" providerId="ADAL" clId="{1A7CE6D4-A418-4211-BC94-169C1AFFD817}" dt="2024-05-28T15:23:57.747" v="13209"/>
          <ac:spMkLst>
            <pc:docMk/>
            <pc:sldMk cId="3908211630" sldId="1570"/>
            <ac:spMk id="3" creationId="{22E8DEDC-2B43-AFED-41C7-AC3392436534}"/>
          </ac:spMkLst>
        </pc:spChg>
        <pc:spChg chg="mod">
          <ac:chgData name="paul meaney" userId="8f3b41ac-413d-46e0-bc97-8181c95bcdc2" providerId="ADAL" clId="{1A7CE6D4-A418-4211-BC94-169C1AFFD817}" dt="2024-05-28T15:25:42.211" v="13266" actId="27636"/>
          <ac:spMkLst>
            <pc:docMk/>
            <pc:sldMk cId="3908211630" sldId="1570"/>
            <ac:spMk id="6" creationId="{93D81940-DBF8-C8C2-F0B0-2E1B8AB9D4B8}"/>
          </ac:spMkLst>
        </pc:spChg>
        <pc:spChg chg="mod">
          <ac:chgData name="paul meaney" userId="8f3b41ac-413d-46e0-bc97-8181c95bcdc2" providerId="ADAL" clId="{1A7CE6D4-A418-4211-BC94-169C1AFFD817}" dt="2024-05-28T15:25:31.632" v="13249"/>
          <ac:spMkLst>
            <pc:docMk/>
            <pc:sldMk cId="3908211630" sldId="1570"/>
            <ac:spMk id="7" creationId="{B36D9CAC-44A8-8079-8A3D-5DFBE12DDD7D}"/>
          </ac:spMkLst>
        </pc:spChg>
        <pc:spChg chg="mod">
          <ac:chgData name="paul meaney" userId="8f3b41ac-413d-46e0-bc97-8181c95bcdc2" providerId="ADAL" clId="{1A7CE6D4-A418-4211-BC94-169C1AFFD817}" dt="2024-05-28T15:25:55.865" v="13276" actId="20577"/>
          <ac:spMkLst>
            <pc:docMk/>
            <pc:sldMk cId="3908211630" sldId="1570"/>
            <ac:spMk id="9" creationId="{52F31982-E975-B0A0-214B-99BC5A5C3FC0}"/>
          </ac:spMkLst>
        </pc:spChg>
        <pc:spChg chg="mod">
          <ac:chgData name="paul meaney" userId="8f3b41ac-413d-46e0-bc97-8181c95bcdc2" providerId="ADAL" clId="{1A7CE6D4-A418-4211-BC94-169C1AFFD817}" dt="2024-05-28T15:25:44.732" v="13267"/>
          <ac:spMkLst>
            <pc:docMk/>
            <pc:sldMk cId="3908211630" sldId="1570"/>
            <ac:spMk id="10" creationId="{CCE8DF6A-6197-42DF-7416-B42DD0297098}"/>
          </ac:spMkLst>
        </pc:spChg>
        <pc:spChg chg="mod">
          <ac:chgData name="paul meaney" userId="8f3b41ac-413d-46e0-bc97-8181c95bcdc2" providerId="ADAL" clId="{1A7CE6D4-A418-4211-BC94-169C1AFFD817}" dt="2024-05-28T15:25:59.886" v="13277"/>
          <ac:spMkLst>
            <pc:docMk/>
            <pc:sldMk cId="3908211630" sldId="1570"/>
            <ac:spMk id="13" creationId="{47E16B40-51FD-259D-7257-1812D03A4D4F}"/>
          </ac:spMkLst>
        </pc:spChg>
        <pc:grpChg chg="add mod">
          <ac:chgData name="paul meaney" userId="8f3b41ac-413d-46e0-bc97-8181c95bcdc2" providerId="ADAL" clId="{1A7CE6D4-A418-4211-BC94-169C1AFFD817}" dt="2024-05-28T15:26:10.691" v="13279" actId="1076"/>
          <ac:grpSpMkLst>
            <pc:docMk/>
            <pc:sldMk cId="3908211630" sldId="1570"/>
            <ac:grpSpMk id="5" creationId="{D248CDB4-D3E3-3E2D-EF32-45740E85789D}"/>
          </ac:grpSpMkLst>
        </pc:grpChg>
        <pc:grpChg chg="add mod">
          <ac:chgData name="paul meaney" userId="8f3b41ac-413d-46e0-bc97-8181c95bcdc2" providerId="ADAL" clId="{1A7CE6D4-A418-4211-BC94-169C1AFFD817}" dt="2024-05-28T15:25:52.548" v="13270" actId="1076"/>
          <ac:grpSpMkLst>
            <pc:docMk/>
            <pc:sldMk cId="3908211630" sldId="1570"/>
            <ac:grpSpMk id="8" creationId="{79BD65ED-D615-00F9-CBB6-665858940D8B}"/>
          </ac:grpSpMkLst>
        </pc:grpChg>
        <pc:grpChg chg="add mod">
          <ac:chgData name="paul meaney" userId="8f3b41ac-413d-46e0-bc97-8181c95bcdc2" providerId="ADAL" clId="{1A7CE6D4-A418-4211-BC94-169C1AFFD817}" dt="2024-05-28T15:25:59.886" v="13277"/>
          <ac:grpSpMkLst>
            <pc:docMk/>
            <pc:sldMk cId="3908211630" sldId="1570"/>
            <ac:grpSpMk id="11" creationId="{957F636F-088B-7490-670C-CAF900DDCB10}"/>
          </ac:grpSpMkLst>
        </pc:grpChg>
        <pc:picChg chg="mod">
          <ac:chgData name="paul meaney" userId="8f3b41ac-413d-46e0-bc97-8181c95bcdc2" providerId="ADAL" clId="{1A7CE6D4-A418-4211-BC94-169C1AFFD817}" dt="2024-05-28T15:25:59.886" v="13277"/>
          <ac:picMkLst>
            <pc:docMk/>
            <pc:sldMk cId="3908211630" sldId="1570"/>
            <ac:picMk id="12" creationId="{86B81808-4671-6F06-A0FB-44D64B6D89B1}"/>
          </ac:picMkLst>
        </pc:picChg>
        <pc:picChg chg="add mod">
          <ac:chgData name="paul meaney" userId="8f3b41ac-413d-46e0-bc97-8181c95bcdc2" providerId="ADAL" clId="{1A7CE6D4-A418-4211-BC94-169C1AFFD817}" dt="2024-05-28T15:26:04.869" v="13278" actId="1582"/>
          <ac:picMkLst>
            <pc:docMk/>
            <pc:sldMk cId="3908211630" sldId="1570"/>
            <ac:picMk id="3074" creationId="{360E1C97-DF12-2DF7-2372-AB739259E5B2}"/>
          </ac:picMkLst>
        </pc:picChg>
      </pc:sldChg>
      <pc:sldChg chg="addSp delSp modSp new del">
        <pc:chgData name="paul meaney" userId="8f3b41ac-413d-46e0-bc97-8181c95bcdc2" providerId="ADAL" clId="{1A7CE6D4-A418-4211-BC94-169C1AFFD817}" dt="2024-05-28T15:45:13.520" v="14355" actId="47"/>
        <pc:sldMkLst>
          <pc:docMk/>
          <pc:sldMk cId="4209813225" sldId="1571"/>
        </pc:sldMkLst>
        <pc:spChg chg="add mod">
          <ac:chgData name="paul meaney" userId="8f3b41ac-413d-46e0-bc97-8181c95bcdc2" providerId="ADAL" clId="{1A7CE6D4-A418-4211-BC94-169C1AFFD817}" dt="2024-05-28T15:39:47.333" v="14030" actId="478"/>
          <ac:spMkLst>
            <pc:docMk/>
            <pc:sldMk cId="4209813225" sldId="1571"/>
            <ac:spMk id="3" creationId="{12991187-400C-B67D-D987-0A6460DE6B2F}"/>
          </ac:spMkLst>
        </pc:spChg>
        <pc:spChg chg="del">
          <ac:chgData name="paul meaney" userId="8f3b41ac-413d-46e0-bc97-8181c95bcdc2" providerId="ADAL" clId="{1A7CE6D4-A418-4211-BC94-169C1AFFD817}" dt="2024-05-28T15:28:04.044" v="13281"/>
          <ac:spMkLst>
            <pc:docMk/>
            <pc:sldMk cId="4209813225" sldId="1571"/>
            <ac:spMk id="3" creationId="{150F8D85-89BA-2187-EB61-8AE721CF8AD2}"/>
          </ac:spMkLst>
        </pc:spChg>
        <pc:picChg chg="add del mod">
          <ac:chgData name="paul meaney" userId="8f3b41ac-413d-46e0-bc97-8181c95bcdc2" providerId="ADAL" clId="{1A7CE6D4-A418-4211-BC94-169C1AFFD817}" dt="2024-05-28T15:39:47.333" v="14030" actId="478"/>
          <ac:picMkLst>
            <pc:docMk/>
            <pc:sldMk cId="4209813225" sldId="1571"/>
            <ac:picMk id="6146" creationId="{F9E9FEC6-EE64-AF68-7FC1-DD7AD0336F22}"/>
          </ac:picMkLst>
        </pc:picChg>
      </pc:sldChg>
      <pc:sldChg chg="addSp delSp modSp new mod ord">
        <pc:chgData name="paul meaney" userId="8f3b41ac-413d-46e0-bc97-8181c95bcdc2" providerId="ADAL" clId="{1A7CE6D4-A418-4211-BC94-169C1AFFD817}" dt="2024-05-29T11:24:37.930" v="15545"/>
        <pc:sldMkLst>
          <pc:docMk/>
          <pc:sldMk cId="3074845602" sldId="1572"/>
        </pc:sldMkLst>
        <pc:spChg chg="mod">
          <ac:chgData name="paul meaney" userId="8f3b41ac-413d-46e0-bc97-8181c95bcdc2" providerId="ADAL" clId="{1A7CE6D4-A418-4211-BC94-169C1AFFD817}" dt="2024-05-28T15:33:13.775" v="13412" actId="20577"/>
          <ac:spMkLst>
            <pc:docMk/>
            <pc:sldMk cId="3074845602" sldId="1572"/>
            <ac:spMk id="2" creationId="{EAA3EA68-19C4-2238-3990-E7E8FBACC4D9}"/>
          </ac:spMkLst>
        </pc:spChg>
        <pc:spChg chg="del">
          <ac:chgData name="paul meaney" userId="8f3b41ac-413d-46e0-bc97-8181c95bcdc2" providerId="ADAL" clId="{1A7CE6D4-A418-4211-BC94-169C1AFFD817}" dt="2024-05-28T15:30:50.102" v="13283"/>
          <ac:spMkLst>
            <pc:docMk/>
            <pc:sldMk cId="3074845602" sldId="1572"/>
            <ac:spMk id="3" creationId="{2AB03593-8857-68CB-D688-095C57EDA0B9}"/>
          </ac:spMkLst>
        </pc:spChg>
        <pc:spChg chg="mod">
          <ac:chgData name="paul meaney" userId="8f3b41ac-413d-46e0-bc97-8181c95bcdc2" providerId="ADAL" clId="{1A7CE6D4-A418-4211-BC94-169C1AFFD817}" dt="2024-05-28T15:32:11.486" v="13346" actId="20577"/>
          <ac:spMkLst>
            <pc:docMk/>
            <pc:sldMk cId="3074845602" sldId="1572"/>
            <ac:spMk id="6" creationId="{226BA13D-D4FE-937F-04B8-A1B0F4CD8020}"/>
          </ac:spMkLst>
        </pc:spChg>
        <pc:spChg chg="mod">
          <ac:chgData name="paul meaney" userId="8f3b41ac-413d-46e0-bc97-8181c95bcdc2" providerId="ADAL" clId="{1A7CE6D4-A418-4211-BC94-169C1AFFD817}" dt="2024-05-28T15:32:14.546" v="13347" actId="14100"/>
          <ac:spMkLst>
            <pc:docMk/>
            <pc:sldMk cId="3074845602" sldId="1572"/>
            <ac:spMk id="7" creationId="{56760EF6-B9E2-148B-4427-1FCA9AB6501B}"/>
          </ac:spMkLst>
        </pc:spChg>
        <pc:spChg chg="mod">
          <ac:chgData name="paul meaney" userId="8f3b41ac-413d-46e0-bc97-8181c95bcdc2" providerId="ADAL" clId="{1A7CE6D4-A418-4211-BC94-169C1AFFD817}" dt="2024-05-28T15:32:33.998" v="13386" actId="20577"/>
          <ac:spMkLst>
            <pc:docMk/>
            <pc:sldMk cId="3074845602" sldId="1572"/>
            <ac:spMk id="9" creationId="{E23ACB97-7A1F-F4A4-D620-9A92DA2DF01C}"/>
          </ac:spMkLst>
        </pc:spChg>
        <pc:spChg chg="mod">
          <ac:chgData name="paul meaney" userId="8f3b41ac-413d-46e0-bc97-8181c95bcdc2" providerId="ADAL" clId="{1A7CE6D4-A418-4211-BC94-169C1AFFD817}" dt="2024-05-28T15:32:16.633" v="13348"/>
          <ac:spMkLst>
            <pc:docMk/>
            <pc:sldMk cId="3074845602" sldId="1572"/>
            <ac:spMk id="10" creationId="{F033F13B-5B8C-B56D-84E2-10FBA2CBA7BC}"/>
          </ac:spMkLst>
        </pc:spChg>
        <pc:spChg chg="mod">
          <ac:chgData name="paul meaney" userId="8f3b41ac-413d-46e0-bc97-8181c95bcdc2" providerId="ADAL" clId="{1A7CE6D4-A418-4211-BC94-169C1AFFD817}" dt="2024-05-28T15:33:04.400" v="13409" actId="14100"/>
          <ac:spMkLst>
            <pc:docMk/>
            <pc:sldMk cId="3074845602" sldId="1572"/>
            <ac:spMk id="12" creationId="{35EB6531-3074-49F5-2289-F07DB89DD450}"/>
          </ac:spMkLst>
        </pc:spChg>
        <pc:spChg chg="mod">
          <ac:chgData name="paul meaney" userId="8f3b41ac-413d-46e0-bc97-8181c95bcdc2" providerId="ADAL" clId="{1A7CE6D4-A418-4211-BC94-169C1AFFD817}" dt="2024-05-28T15:32:40.729" v="13387"/>
          <ac:spMkLst>
            <pc:docMk/>
            <pc:sldMk cId="3074845602" sldId="1572"/>
            <ac:spMk id="13" creationId="{DADED775-D112-F53B-0FEB-8B4BD6081A69}"/>
          </ac:spMkLst>
        </pc:spChg>
        <pc:spChg chg="mod">
          <ac:chgData name="paul meaney" userId="8f3b41ac-413d-46e0-bc97-8181c95bcdc2" providerId="ADAL" clId="{1A7CE6D4-A418-4211-BC94-169C1AFFD817}" dt="2024-05-29T11:24:37.930" v="15545"/>
          <ac:spMkLst>
            <pc:docMk/>
            <pc:sldMk cId="3074845602" sldId="1572"/>
            <ac:spMk id="15" creationId="{BEEFF17B-EC5A-4AEE-62B3-7D6E223D8893}"/>
          </ac:spMkLst>
        </pc:spChg>
        <pc:grpChg chg="add mod">
          <ac:chgData name="paul meaney" userId="8f3b41ac-413d-46e0-bc97-8181c95bcdc2" providerId="ADAL" clId="{1A7CE6D4-A418-4211-BC94-169C1AFFD817}" dt="2024-05-29T11:24:37.930" v="15545"/>
          <ac:grpSpMkLst>
            <pc:docMk/>
            <pc:sldMk cId="3074845602" sldId="1572"/>
            <ac:grpSpMk id="3" creationId="{5409C5DC-BE2C-63EB-7115-7B00FFAB65F1}"/>
          </ac:grpSpMkLst>
        </pc:grpChg>
        <pc:grpChg chg="add mod">
          <ac:chgData name="paul meaney" userId="8f3b41ac-413d-46e0-bc97-8181c95bcdc2" providerId="ADAL" clId="{1A7CE6D4-A418-4211-BC94-169C1AFFD817}" dt="2024-05-28T15:32:02.935" v="13323" actId="1076"/>
          <ac:grpSpMkLst>
            <pc:docMk/>
            <pc:sldMk cId="3074845602" sldId="1572"/>
            <ac:grpSpMk id="5" creationId="{1C97DC0D-B94D-4A56-11D7-E926FDAD2DE8}"/>
          </ac:grpSpMkLst>
        </pc:grpChg>
        <pc:grpChg chg="add mod">
          <ac:chgData name="paul meaney" userId="8f3b41ac-413d-46e0-bc97-8181c95bcdc2" providerId="ADAL" clId="{1A7CE6D4-A418-4211-BC94-169C1AFFD817}" dt="2024-05-28T15:32:22.422" v="13350" actId="1076"/>
          <ac:grpSpMkLst>
            <pc:docMk/>
            <pc:sldMk cId="3074845602" sldId="1572"/>
            <ac:grpSpMk id="8" creationId="{B72C254C-C1C9-FBC9-8B5E-E49BC0FC3C43}"/>
          </ac:grpSpMkLst>
        </pc:grpChg>
        <pc:grpChg chg="add mod">
          <ac:chgData name="paul meaney" userId="8f3b41ac-413d-46e0-bc97-8181c95bcdc2" providerId="ADAL" clId="{1A7CE6D4-A418-4211-BC94-169C1AFFD817}" dt="2024-05-28T15:33:08.027" v="13410" actId="1076"/>
          <ac:grpSpMkLst>
            <pc:docMk/>
            <pc:sldMk cId="3074845602" sldId="1572"/>
            <ac:grpSpMk id="11" creationId="{86D0874D-C240-31DA-F402-85A568774C7F}"/>
          </ac:grpSpMkLst>
        </pc:grpChg>
        <pc:picChg chg="mod">
          <ac:chgData name="paul meaney" userId="8f3b41ac-413d-46e0-bc97-8181c95bcdc2" providerId="ADAL" clId="{1A7CE6D4-A418-4211-BC94-169C1AFFD817}" dt="2024-05-29T11:24:37.930" v="15545"/>
          <ac:picMkLst>
            <pc:docMk/>
            <pc:sldMk cId="3074845602" sldId="1572"/>
            <ac:picMk id="14" creationId="{9420382E-6AC4-7489-33DB-13BCC2E24BD1}"/>
          </ac:picMkLst>
        </pc:picChg>
        <pc:picChg chg="add mod">
          <ac:chgData name="paul meaney" userId="8f3b41ac-413d-46e0-bc97-8181c95bcdc2" providerId="ADAL" clId="{1A7CE6D4-A418-4211-BC94-169C1AFFD817}" dt="2024-05-28T15:31:22.510" v="13287" actId="1582"/>
          <ac:picMkLst>
            <pc:docMk/>
            <pc:sldMk cId="3074845602" sldId="1572"/>
            <ac:picMk id="7170" creationId="{C0565A97-1CBB-A42F-CF11-85172D99EBC1}"/>
          </ac:picMkLst>
        </pc:picChg>
      </pc:sldChg>
      <pc:sldChg chg="addSp delSp modSp new mod setBg">
        <pc:chgData name="paul meaney" userId="8f3b41ac-413d-46e0-bc97-8181c95bcdc2" providerId="ADAL" clId="{1A7CE6D4-A418-4211-BC94-169C1AFFD817}" dt="2024-05-28T15:39:18.234" v="14029" actId="26606"/>
        <pc:sldMkLst>
          <pc:docMk/>
          <pc:sldMk cId="766656562" sldId="1573"/>
        </pc:sldMkLst>
        <pc:spChg chg="mod">
          <ac:chgData name="paul meaney" userId="8f3b41ac-413d-46e0-bc97-8181c95bcdc2" providerId="ADAL" clId="{1A7CE6D4-A418-4211-BC94-169C1AFFD817}" dt="2024-05-28T15:39:12.040" v="14027" actId="26606"/>
          <ac:spMkLst>
            <pc:docMk/>
            <pc:sldMk cId="766656562" sldId="1573"/>
            <ac:spMk id="2" creationId="{F8750E36-D6B6-375C-8942-A13EC31BB03F}"/>
          </ac:spMkLst>
        </pc:spChg>
        <pc:spChg chg="del mod">
          <ac:chgData name="paul meaney" userId="8f3b41ac-413d-46e0-bc97-8181c95bcdc2" providerId="ADAL" clId="{1A7CE6D4-A418-4211-BC94-169C1AFFD817}" dt="2024-05-28T15:39:00.343" v="14024" actId="26606"/>
          <ac:spMkLst>
            <pc:docMk/>
            <pc:sldMk cId="766656562" sldId="1573"/>
            <ac:spMk id="3" creationId="{42F58BC7-BB9D-A21F-156B-C88E8E912822}"/>
          </ac:spMkLst>
        </pc:spChg>
        <pc:spChg chg="mod">
          <ac:chgData name="paul meaney" userId="8f3b41ac-413d-46e0-bc97-8181c95bcdc2" providerId="ADAL" clId="{1A7CE6D4-A418-4211-BC94-169C1AFFD817}" dt="2024-05-28T15:39:12.040" v="14027" actId="26606"/>
          <ac:spMkLst>
            <pc:docMk/>
            <pc:sldMk cId="766656562" sldId="1573"/>
            <ac:spMk id="4" creationId="{9757DFF2-7564-1025-B8BA-60C3D5545A13}"/>
          </ac:spMkLst>
        </pc:spChg>
        <pc:spChg chg="add del">
          <ac:chgData name="paul meaney" userId="8f3b41ac-413d-46e0-bc97-8181c95bcdc2" providerId="ADAL" clId="{1A7CE6D4-A418-4211-BC94-169C1AFFD817}" dt="2024-05-28T15:39:12.040" v="14027" actId="26606"/>
          <ac:spMkLst>
            <pc:docMk/>
            <pc:sldMk cId="766656562" sldId="1573"/>
            <ac:spMk id="11" creationId="{FB5993E2-C02B-4335-ABA5-D8EC465551E3}"/>
          </ac:spMkLst>
        </pc:spChg>
        <pc:spChg chg="add del">
          <ac:chgData name="paul meaney" userId="8f3b41ac-413d-46e0-bc97-8181c95bcdc2" providerId="ADAL" clId="{1A7CE6D4-A418-4211-BC94-169C1AFFD817}" dt="2024-05-28T15:39:12.040" v="14027" actId="26606"/>
          <ac:spMkLst>
            <pc:docMk/>
            <pc:sldMk cId="766656562" sldId="1573"/>
            <ac:spMk id="13" creationId="{C0B801A2-5622-4BE8-9AD2-C337A2CD0022}"/>
          </ac:spMkLst>
        </pc:spChg>
        <pc:spChg chg="add del">
          <ac:chgData name="paul meaney" userId="8f3b41ac-413d-46e0-bc97-8181c95bcdc2" providerId="ADAL" clId="{1A7CE6D4-A418-4211-BC94-169C1AFFD817}" dt="2024-05-28T15:39:12.040" v="14027" actId="26606"/>
          <ac:spMkLst>
            <pc:docMk/>
            <pc:sldMk cId="766656562" sldId="1573"/>
            <ac:spMk id="15" creationId="{B7AF614F-5BC3-4086-99F5-B87C5847A071}"/>
          </ac:spMkLst>
        </pc:spChg>
        <pc:graphicFrameChg chg="add mod modGraphic">
          <ac:chgData name="paul meaney" userId="8f3b41ac-413d-46e0-bc97-8181c95bcdc2" providerId="ADAL" clId="{1A7CE6D4-A418-4211-BC94-169C1AFFD817}" dt="2024-05-28T15:39:18.234" v="14029" actId="26606"/>
          <ac:graphicFrameMkLst>
            <pc:docMk/>
            <pc:sldMk cId="766656562" sldId="1573"/>
            <ac:graphicFrameMk id="6" creationId="{86848FB4-8F10-0ED0-C3E9-1D32AA1131F8}"/>
          </ac:graphicFrameMkLst>
        </pc:graphicFrameChg>
      </pc:sldChg>
      <pc:sldChg chg="addSp delSp modSp new mod setBg">
        <pc:chgData name="paul meaney" userId="8f3b41ac-413d-46e0-bc97-8181c95bcdc2" providerId="ADAL" clId="{1A7CE6D4-A418-4211-BC94-169C1AFFD817}" dt="2024-05-29T09:59:51.001" v="15271" actId="20577"/>
        <pc:sldMkLst>
          <pc:docMk/>
          <pc:sldMk cId="16322903" sldId="1574"/>
        </pc:sldMkLst>
        <pc:spChg chg="mod">
          <ac:chgData name="paul meaney" userId="8f3b41ac-413d-46e0-bc97-8181c95bcdc2" providerId="ADAL" clId="{1A7CE6D4-A418-4211-BC94-169C1AFFD817}" dt="2024-05-29T09:59:51.001" v="15271" actId="20577"/>
          <ac:spMkLst>
            <pc:docMk/>
            <pc:sldMk cId="16322903" sldId="1574"/>
            <ac:spMk id="2" creationId="{814D8E9F-AB8C-534B-696E-37FE202B90BF}"/>
          </ac:spMkLst>
        </pc:spChg>
        <pc:spChg chg="del mod">
          <ac:chgData name="paul meaney" userId="8f3b41ac-413d-46e0-bc97-8181c95bcdc2" providerId="ADAL" clId="{1A7CE6D4-A418-4211-BC94-169C1AFFD817}" dt="2024-05-28T15:44:51.004" v="14348" actId="26606"/>
          <ac:spMkLst>
            <pc:docMk/>
            <pc:sldMk cId="16322903" sldId="1574"/>
            <ac:spMk id="3" creationId="{5239F7AC-A06B-452C-C154-73756E0D268D}"/>
          </ac:spMkLst>
        </pc:spChg>
        <pc:spChg chg="mod">
          <ac:chgData name="paul meaney" userId="8f3b41ac-413d-46e0-bc97-8181c95bcdc2" providerId="ADAL" clId="{1A7CE6D4-A418-4211-BC94-169C1AFFD817}" dt="2024-05-28T15:45:00.593" v="14351" actId="26606"/>
          <ac:spMkLst>
            <pc:docMk/>
            <pc:sldMk cId="16322903" sldId="1574"/>
            <ac:spMk id="4" creationId="{413F9D2F-1ED5-AE54-A29E-9EF0135CFF5F}"/>
          </ac:spMkLst>
        </pc:spChg>
        <pc:spChg chg="add del">
          <ac:chgData name="paul meaney" userId="8f3b41ac-413d-46e0-bc97-8181c95bcdc2" providerId="ADAL" clId="{1A7CE6D4-A418-4211-BC94-169C1AFFD817}" dt="2024-05-28T15:45:00.593" v="14351" actId="26606"/>
          <ac:spMkLst>
            <pc:docMk/>
            <pc:sldMk cId="16322903" sldId="1574"/>
            <ac:spMk id="11" creationId="{FB5993E2-C02B-4335-ABA5-D8EC465551E3}"/>
          </ac:spMkLst>
        </pc:spChg>
        <pc:spChg chg="add del">
          <ac:chgData name="paul meaney" userId="8f3b41ac-413d-46e0-bc97-8181c95bcdc2" providerId="ADAL" clId="{1A7CE6D4-A418-4211-BC94-169C1AFFD817}" dt="2024-05-28T15:45:00.593" v="14351" actId="26606"/>
          <ac:spMkLst>
            <pc:docMk/>
            <pc:sldMk cId="16322903" sldId="1574"/>
            <ac:spMk id="13" creationId="{C0B801A2-5622-4BE8-9AD2-C337A2CD0022}"/>
          </ac:spMkLst>
        </pc:spChg>
        <pc:spChg chg="add del">
          <ac:chgData name="paul meaney" userId="8f3b41ac-413d-46e0-bc97-8181c95bcdc2" providerId="ADAL" clId="{1A7CE6D4-A418-4211-BC94-169C1AFFD817}" dt="2024-05-28T15:45:00.593" v="14351" actId="26606"/>
          <ac:spMkLst>
            <pc:docMk/>
            <pc:sldMk cId="16322903" sldId="1574"/>
            <ac:spMk id="15" creationId="{B7AF614F-5BC3-4086-99F5-B87C5847A071}"/>
          </ac:spMkLst>
        </pc:spChg>
        <pc:graphicFrameChg chg="add mod modGraphic">
          <ac:chgData name="paul meaney" userId="8f3b41ac-413d-46e0-bc97-8181c95bcdc2" providerId="ADAL" clId="{1A7CE6D4-A418-4211-BC94-169C1AFFD817}" dt="2024-05-28T15:45:08.537" v="14354" actId="27957"/>
          <ac:graphicFrameMkLst>
            <pc:docMk/>
            <pc:sldMk cId="16322903" sldId="1574"/>
            <ac:graphicFrameMk id="6" creationId="{FA3FB9CD-5704-9F4C-06D3-89A921A46EB5}"/>
          </ac:graphicFrameMkLst>
        </pc:graphicFrameChg>
      </pc:sldChg>
      <pc:sldChg chg="modSp add mod ord">
        <pc:chgData name="paul meaney" userId="8f3b41ac-413d-46e0-bc97-8181c95bcdc2" providerId="ADAL" clId="{1A7CE6D4-A418-4211-BC94-169C1AFFD817}" dt="2024-05-28T15:49:14.389" v="14626" actId="20577"/>
        <pc:sldMkLst>
          <pc:docMk/>
          <pc:sldMk cId="3360865267" sldId="1575"/>
        </pc:sldMkLst>
        <pc:spChg chg="mod">
          <ac:chgData name="paul meaney" userId="8f3b41ac-413d-46e0-bc97-8181c95bcdc2" providerId="ADAL" clId="{1A7CE6D4-A418-4211-BC94-169C1AFFD817}" dt="2024-05-28T15:49:14.389" v="14626" actId="20577"/>
          <ac:spMkLst>
            <pc:docMk/>
            <pc:sldMk cId="3360865267" sldId="1575"/>
            <ac:spMk id="5" creationId="{CDB49D71-E3AB-464B-95A8-417A11D7B349}"/>
          </ac:spMkLst>
        </pc:spChg>
      </pc:sldChg>
      <pc:sldChg chg="modSp new mod">
        <pc:chgData name="paul meaney" userId="8f3b41ac-413d-46e0-bc97-8181c95bcdc2" providerId="ADAL" clId="{1A7CE6D4-A418-4211-BC94-169C1AFFD817}" dt="2024-05-28T15:50:37.621" v="14750" actId="20577"/>
        <pc:sldMkLst>
          <pc:docMk/>
          <pc:sldMk cId="2327669368" sldId="1576"/>
        </pc:sldMkLst>
        <pc:spChg chg="mod">
          <ac:chgData name="paul meaney" userId="8f3b41ac-413d-46e0-bc97-8181c95bcdc2" providerId="ADAL" clId="{1A7CE6D4-A418-4211-BC94-169C1AFFD817}" dt="2024-05-28T15:50:37.621" v="14750" actId="20577"/>
          <ac:spMkLst>
            <pc:docMk/>
            <pc:sldMk cId="2327669368" sldId="1576"/>
            <ac:spMk id="2" creationId="{9F85E69A-EB33-2F2C-181A-C4EE42AB582C}"/>
          </ac:spMkLst>
        </pc:spChg>
      </pc:sldChg>
      <pc:sldChg chg="modSp add mod">
        <pc:chgData name="paul meaney" userId="8f3b41ac-413d-46e0-bc97-8181c95bcdc2" providerId="ADAL" clId="{1A7CE6D4-A418-4211-BC94-169C1AFFD817}" dt="2024-05-28T15:49:48.678" v="14683" actId="20577"/>
        <pc:sldMkLst>
          <pc:docMk/>
          <pc:sldMk cId="2167095373" sldId="1577"/>
        </pc:sldMkLst>
        <pc:spChg chg="mod">
          <ac:chgData name="paul meaney" userId="8f3b41ac-413d-46e0-bc97-8181c95bcdc2" providerId="ADAL" clId="{1A7CE6D4-A418-4211-BC94-169C1AFFD817}" dt="2024-05-28T15:49:48.678" v="14683" actId="20577"/>
          <ac:spMkLst>
            <pc:docMk/>
            <pc:sldMk cId="2167095373" sldId="1577"/>
            <ac:spMk id="2" creationId="{9F85E69A-EB33-2F2C-181A-C4EE42AB582C}"/>
          </ac:spMkLst>
        </pc:spChg>
      </pc:sldChg>
      <pc:sldChg chg="modSp add del mod">
        <pc:chgData name="paul meaney" userId="8f3b41ac-413d-46e0-bc97-8181c95bcdc2" providerId="ADAL" clId="{1A7CE6D4-A418-4211-BC94-169C1AFFD817}" dt="2024-05-29T10:01:09.839" v="15273" actId="47"/>
        <pc:sldMkLst>
          <pc:docMk/>
          <pc:sldMk cId="3592588938" sldId="1578"/>
        </pc:sldMkLst>
        <pc:spChg chg="mod">
          <ac:chgData name="paul meaney" userId="8f3b41ac-413d-46e0-bc97-8181c95bcdc2" providerId="ADAL" clId="{1A7CE6D4-A418-4211-BC94-169C1AFFD817}" dt="2024-05-28T15:50:23.574" v="14727" actId="20577"/>
          <ac:spMkLst>
            <pc:docMk/>
            <pc:sldMk cId="3592588938" sldId="1578"/>
            <ac:spMk id="2" creationId="{9F85E69A-EB33-2F2C-181A-C4EE42AB582C}"/>
          </ac:spMkLst>
        </pc:spChg>
      </pc:sldChg>
      <pc:sldChg chg="modSp add del mod">
        <pc:chgData name="paul meaney" userId="8f3b41ac-413d-46e0-bc97-8181c95bcdc2" providerId="ADAL" clId="{1A7CE6D4-A418-4211-BC94-169C1AFFD817}" dt="2024-05-29T10:01:33.299" v="15275"/>
        <pc:sldMkLst>
          <pc:docMk/>
          <pc:sldMk cId="2143707562" sldId="1579"/>
        </pc:sldMkLst>
        <pc:spChg chg="mod">
          <ac:chgData name="paul meaney" userId="8f3b41ac-413d-46e0-bc97-8181c95bcdc2" providerId="ADAL" clId="{1A7CE6D4-A418-4211-BC94-169C1AFFD817}" dt="2024-05-28T15:50:53.273" v="14784"/>
          <ac:spMkLst>
            <pc:docMk/>
            <pc:sldMk cId="2143707562" sldId="1579"/>
            <ac:spMk id="2" creationId="{80BBF05F-215F-2FD6-0ADC-504D96CA3FED}"/>
          </ac:spMkLst>
        </pc:spChg>
      </pc:sldChg>
      <pc:sldChg chg="modSp add mod">
        <pc:chgData name="paul meaney" userId="8f3b41ac-413d-46e0-bc97-8181c95bcdc2" providerId="ADAL" clId="{1A7CE6D4-A418-4211-BC94-169C1AFFD817}" dt="2024-05-28T15:51:25.988" v="14820" actId="20577"/>
        <pc:sldMkLst>
          <pc:docMk/>
          <pc:sldMk cId="507909298" sldId="1580"/>
        </pc:sldMkLst>
        <pc:spChg chg="mod">
          <ac:chgData name="paul meaney" userId="8f3b41ac-413d-46e0-bc97-8181c95bcdc2" providerId="ADAL" clId="{1A7CE6D4-A418-4211-BC94-169C1AFFD817}" dt="2024-05-28T15:51:25.988" v="14820" actId="20577"/>
          <ac:spMkLst>
            <pc:docMk/>
            <pc:sldMk cId="507909298" sldId="1580"/>
            <ac:spMk id="2" creationId="{9F85E69A-EB33-2F2C-181A-C4EE42AB582C}"/>
          </ac:spMkLst>
        </pc:spChg>
      </pc:sldChg>
      <pc:sldChg chg="modSp add mod">
        <pc:chgData name="paul meaney" userId="8f3b41ac-413d-46e0-bc97-8181c95bcdc2" providerId="ADAL" clId="{1A7CE6D4-A418-4211-BC94-169C1AFFD817}" dt="2024-05-29T15:03:50.207" v="16700"/>
        <pc:sldMkLst>
          <pc:docMk/>
          <pc:sldMk cId="3509813140" sldId="1581"/>
        </pc:sldMkLst>
        <pc:spChg chg="mod">
          <ac:chgData name="paul meaney" userId="8f3b41ac-413d-46e0-bc97-8181c95bcdc2" providerId="ADAL" clId="{1A7CE6D4-A418-4211-BC94-169C1AFFD817}" dt="2024-05-28T15:51:32.124" v="14842" actId="20577"/>
          <ac:spMkLst>
            <pc:docMk/>
            <pc:sldMk cId="3509813140" sldId="1581"/>
            <ac:spMk id="2" creationId="{80BBF05F-215F-2FD6-0ADC-504D96CA3FED}"/>
          </ac:spMkLst>
        </pc:spChg>
        <pc:graphicFrameChg chg="mod">
          <ac:chgData name="paul meaney" userId="8f3b41ac-413d-46e0-bc97-8181c95bcdc2" providerId="ADAL" clId="{1A7CE6D4-A418-4211-BC94-169C1AFFD817}" dt="2024-05-29T15:03:50.207" v="16700"/>
          <ac:graphicFrameMkLst>
            <pc:docMk/>
            <pc:sldMk cId="3509813140" sldId="1581"/>
            <ac:graphicFrameMk id="9" creationId="{196CF687-08A4-85E4-F4C0-36AB9F3B914D}"/>
          </ac:graphicFrameMkLst>
        </pc:graphicFrameChg>
      </pc:sldChg>
      <pc:sldChg chg="modSp add del mod">
        <pc:chgData name="paul meaney" userId="8f3b41ac-413d-46e0-bc97-8181c95bcdc2" providerId="ADAL" clId="{1A7CE6D4-A418-4211-BC94-169C1AFFD817}" dt="2024-05-29T10:14:28.505" v="15330" actId="47"/>
        <pc:sldMkLst>
          <pc:docMk/>
          <pc:sldMk cId="156888217" sldId="1587"/>
        </pc:sldMkLst>
        <pc:spChg chg="mod">
          <ac:chgData name="paul meaney" userId="8f3b41ac-413d-46e0-bc97-8181c95bcdc2" providerId="ADAL" clId="{1A7CE6D4-A418-4211-BC94-169C1AFFD817}" dt="2024-05-29T10:13:23.295" v="15277" actId="21"/>
          <ac:spMkLst>
            <pc:docMk/>
            <pc:sldMk cId="156888217" sldId="1587"/>
            <ac:spMk id="2" creationId="{9F85E69A-EB33-2F2C-181A-C4EE42AB582C}"/>
          </ac:spMkLst>
        </pc:spChg>
        <pc:spChg chg="mod">
          <ac:chgData name="paul meaney" userId="8f3b41ac-413d-46e0-bc97-8181c95bcdc2" providerId="ADAL" clId="{1A7CE6D4-A418-4211-BC94-169C1AFFD817}" dt="2024-05-29T10:14:09.485" v="15324" actId="21"/>
          <ac:spMkLst>
            <pc:docMk/>
            <pc:sldMk cId="156888217" sldId="1587"/>
            <ac:spMk id="3" creationId="{999779BC-ED32-C686-1E50-DDDF6B955DAB}"/>
          </ac:spMkLst>
        </pc:spChg>
      </pc:sldChg>
      <pc:sldChg chg="modSp add mod setBg">
        <pc:chgData name="paul meaney" userId="8f3b41ac-413d-46e0-bc97-8181c95bcdc2" providerId="ADAL" clId="{1A7CE6D4-A418-4211-BC94-169C1AFFD817}" dt="2024-05-29T10:14:56.316" v="15336" actId="27957"/>
        <pc:sldMkLst>
          <pc:docMk/>
          <pc:sldMk cId="1368307117" sldId="1588"/>
        </pc:sldMkLst>
        <pc:spChg chg="mod">
          <ac:chgData name="paul meaney" userId="8f3b41ac-413d-46e0-bc97-8181c95bcdc2" providerId="ADAL" clId="{1A7CE6D4-A418-4211-BC94-169C1AFFD817}" dt="2024-05-29T10:13:28.466" v="15281" actId="20577"/>
          <ac:spMkLst>
            <pc:docMk/>
            <pc:sldMk cId="1368307117" sldId="1588"/>
            <ac:spMk id="2" creationId="{7AC77999-4C60-4E4A-AB0E-A1E31A593232}"/>
          </ac:spMkLst>
        </pc:spChg>
        <pc:graphicFrameChg chg="add mod">
          <ac:chgData name="paul meaney" userId="8f3b41ac-413d-46e0-bc97-8181c95bcdc2" providerId="ADAL" clId="{1A7CE6D4-A418-4211-BC94-169C1AFFD817}" dt="2024-05-29T10:14:56.316" v="15336" actId="27957"/>
          <ac:graphicFrameMkLst>
            <pc:docMk/>
            <pc:sldMk cId="1368307117" sldId="1588"/>
            <ac:graphicFrameMk id="6" creationId="{DD2A8978-20A3-47C9-9964-B54DC50946EC}"/>
          </ac:graphicFrameMkLst>
        </pc:graphicFrameChg>
      </pc:sldChg>
      <pc:sldChg chg="modSp add mod">
        <pc:chgData name="paul meaney" userId="8f3b41ac-413d-46e0-bc97-8181c95bcdc2" providerId="ADAL" clId="{1A7CE6D4-A418-4211-BC94-169C1AFFD817}" dt="2024-05-29T13:23:50.266" v="16103" actId="20577"/>
        <pc:sldMkLst>
          <pc:docMk/>
          <pc:sldMk cId="1862730857" sldId="1589"/>
        </pc:sldMkLst>
        <pc:spChg chg="mod">
          <ac:chgData name="paul meaney" userId="8f3b41ac-413d-46e0-bc97-8181c95bcdc2" providerId="ADAL" clId="{1A7CE6D4-A418-4211-BC94-169C1AFFD817}" dt="2024-05-29T13:19:25.179" v="15638" actId="20577"/>
          <ac:spMkLst>
            <pc:docMk/>
            <pc:sldMk cId="1862730857" sldId="1589"/>
            <ac:spMk id="2" creationId="{80BBF05F-215F-2FD6-0ADC-504D96CA3FED}"/>
          </ac:spMkLst>
        </pc:spChg>
        <pc:graphicFrameChg chg="mod">
          <ac:chgData name="paul meaney" userId="8f3b41ac-413d-46e0-bc97-8181c95bcdc2" providerId="ADAL" clId="{1A7CE6D4-A418-4211-BC94-169C1AFFD817}" dt="2024-05-29T13:23:50.266" v="16103" actId="20577"/>
          <ac:graphicFrameMkLst>
            <pc:docMk/>
            <pc:sldMk cId="1862730857" sldId="1589"/>
            <ac:graphicFrameMk id="9" creationId="{196CF687-08A4-85E4-F4C0-36AB9F3B914D}"/>
          </ac:graphicFrameMkLst>
        </pc:graphicFrameChg>
      </pc:sldChg>
    </pc:docChg>
  </pc:docChgLst>
  <pc:docChgLst>
    <pc:chgData name="paul meaney" userId="8f3b41ac-413d-46e0-bc97-8181c95bcdc2" providerId="ADAL" clId="{5865FBE7-A1B1-4ABF-BE9D-72AD573A804A}"/>
    <pc:docChg chg="undo custSel addSld delSld modSld sldOrd addSection delSection modSection">
      <pc:chgData name="paul meaney" userId="8f3b41ac-413d-46e0-bc97-8181c95bcdc2" providerId="ADAL" clId="{5865FBE7-A1B1-4ABF-BE9D-72AD573A804A}" dt="2024-08-29T15:18:21.503" v="24872" actId="47"/>
      <pc:docMkLst>
        <pc:docMk/>
      </pc:docMkLst>
      <pc:sldChg chg="del">
        <pc:chgData name="paul meaney" userId="8f3b41ac-413d-46e0-bc97-8181c95bcdc2" providerId="ADAL" clId="{5865FBE7-A1B1-4ABF-BE9D-72AD573A804A}" dt="2024-08-29T15:13:04.242" v="24788" actId="47"/>
        <pc:sldMkLst>
          <pc:docMk/>
          <pc:sldMk cId="472739179" sldId="523"/>
        </pc:sldMkLst>
      </pc:sldChg>
      <pc:sldChg chg="del">
        <pc:chgData name="paul meaney" userId="8f3b41ac-413d-46e0-bc97-8181c95bcdc2" providerId="ADAL" clId="{5865FBE7-A1B1-4ABF-BE9D-72AD573A804A}" dt="2024-08-29T15:12:48.217" v="24664" actId="47"/>
        <pc:sldMkLst>
          <pc:docMk/>
          <pc:sldMk cId="3730983709" sldId="526"/>
        </pc:sldMkLst>
      </pc:sldChg>
      <pc:sldChg chg="modSp mod">
        <pc:chgData name="paul meaney" userId="8f3b41ac-413d-46e0-bc97-8181c95bcdc2" providerId="ADAL" clId="{5865FBE7-A1B1-4ABF-BE9D-72AD573A804A}" dt="2024-08-28T10:23:59.975" v="8727" actId="20577"/>
        <pc:sldMkLst>
          <pc:docMk/>
          <pc:sldMk cId="1380044357" sldId="549"/>
        </pc:sldMkLst>
        <pc:spChg chg="mod">
          <ac:chgData name="paul meaney" userId="8f3b41ac-413d-46e0-bc97-8181c95bcdc2" providerId="ADAL" clId="{5865FBE7-A1B1-4ABF-BE9D-72AD573A804A}" dt="2024-08-28T10:23:59.975" v="8727" actId="20577"/>
          <ac:spMkLst>
            <pc:docMk/>
            <pc:sldMk cId="1380044357" sldId="549"/>
            <ac:spMk id="3" creationId="{F381A580-5C3D-45D9-9B65-B4E854207856}"/>
          </ac:spMkLst>
        </pc:spChg>
      </pc:sldChg>
      <pc:sldChg chg="del">
        <pc:chgData name="paul meaney" userId="8f3b41ac-413d-46e0-bc97-8181c95bcdc2" providerId="ADAL" clId="{5865FBE7-A1B1-4ABF-BE9D-72AD573A804A}" dt="2024-08-29T15:12:48.775" v="24679" actId="47"/>
        <pc:sldMkLst>
          <pc:docMk/>
          <pc:sldMk cId="3629044220" sldId="1135"/>
        </pc:sldMkLst>
      </pc:sldChg>
      <pc:sldChg chg="del">
        <pc:chgData name="paul meaney" userId="8f3b41ac-413d-46e0-bc97-8181c95bcdc2" providerId="ADAL" clId="{5865FBE7-A1B1-4ABF-BE9D-72AD573A804A}" dt="2024-08-29T15:12:48.854" v="24681" actId="47"/>
        <pc:sldMkLst>
          <pc:docMk/>
          <pc:sldMk cId="3144565408" sldId="1147"/>
        </pc:sldMkLst>
      </pc:sldChg>
      <pc:sldChg chg="del">
        <pc:chgData name="paul meaney" userId="8f3b41ac-413d-46e0-bc97-8181c95bcdc2" providerId="ADAL" clId="{5865FBE7-A1B1-4ABF-BE9D-72AD573A804A}" dt="2024-08-29T15:12:46.671" v="24660" actId="47"/>
        <pc:sldMkLst>
          <pc:docMk/>
          <pc:sldMk cId="3329140355" sldId="1484"/>
        </pc:sldMkLst>
      </pc:sldChg>
      <pc:sldChg chg="del">
        <pc:chgData name="paul meaney" userId="8f3b41ac-413d-46e0-bc97-8181c95bcdc2" providerId="ADAL" clId="{5865FBE7-A1B1-4ABF-BE9D-72AD573A804A}" dt="2024-08-29T15:12:48.822" v="24680" actId="47"/>
        <pc:sldMkLst>
          <pc:docMk/>
          <pc:sldMk cId="3157077004" sldId="1507"/>
        </pc:sldMkLst>
      </pc:sldChg>
      <pc:sldChg chg="del">
        <pc:chgData name="paul meaney" userId="8f3b41ac-413d-46e0-bc97-8181c95bcdc2" providerId="ADAL" clId="{5865FBE7-A1B1-4ABF-BE9D-72AD573A804A}" dt="2024-08-29T15:12:48.905" v="24682" actId="47"/>
        <pc:sldMkLst>
          <pc:docMk/>
          <pc:sldMk cId="142695051" sldId="1508"/>
        </pc:sldMkLst>
      </pc:sldChg>
      <pc:sldChg chg="del">
        <pc:chgData name="paul meaney" userId="8f3b41ac-413d-46e0-bc97-8181c95bcdc2" providerId="ADAL" clId="{5865FBE7-A1B1-4ABF-BE9D-72AD573A804A}" dt="2024-08-29T15:12:48.983" v="24683" actId="47"/>
        <pc:sldMkLst>
          <pc:docMk/>
          <pc:sldMk cId="1695614304" sldId="1509"/>
        </pc:sldMkLst>
      </pc:sldChg>
      <pc:sldChg chg="del">
        <pc:chgData name="paul meaney" userId="8f3b41ac-413d-46e0-bc97-8181c95bcdc2" providerId="ADAL" clId="{5865FBE7-A1B1-4ABF-BE9D-72AD573A804A}" dt="2024-08-29T15:12:49.191" v="24687" actId="47"/>
        <pc:sldMkLst>
          <pc:docMk/>
          <pc:sldMk cId="274283110" sldId="1514"/>
        </pc:sldMkLst>
      </pc:sldChg>
      <pc:sldChg chg="del">
        <pc:chgData name="paul meaney" userId="8f3b41ac-413d-46e0-bc97-8181c95bcdc2" providerId="ADAL" clId="{5865FBE7-A1B1-4ABF-BE9D-72AD573A804A}" dt="2024-08-29T15:12:49.560" v="24696" actId="47"/>
        <pc:sldMkLst>
          <pc:docMk/>
          <pc:sldMk cId="3345456993" sldId="1519"/>
        </pc:sldMkLst>
      </pc:sldChg>
      <pc:sldChg chg="del">
        <pc:chgData name="paul meaney" userId="8f3b41ac-413d-46e0-bc97-8181c95bcdc2" providerId="ADAL" clId="{5865FBE7-A1B1-4ABF-BE9D-72AD573A804A}" dt="2024-08-29T15:13:05.885" v="24811" actId="47"/>
        <pc:sldMkLst>
          <pc:docMk/>
          <pc:sldMk cId="2909131912" sldId="1722"/>
        </pc:sldMkLst>
      </pc:sldChg>
      <pc:sldChg chg="del">
        <pc:chgData name="paul meaney" userId="8f3b41ac-413d-46e0-bc97-8181c95bcdc2" providerId="ADAL" clId="{5865FBE7-A1B1-4ABF-BE9D-72AD573A804A}" dt="2024-08-29T15:13:04.968" v="24808" actId="47"/>
        <pc:sldMkLst>
          <pc:docMk/>
          <pc:sldMk cId="129954134" sldId="1765"/>
        </pc:sldMkLst>
      </pc:sldChg>
      <pc:sldChg chg="del">
        <pc:chgData name="paul meaney" userId="8f3b41ac-413d-46e0-bc97-8181c95bcdc2" providerId="ADAL" clId="{5865FBE7-A1B1-4ABF-BE9D-72AD573A804A}" dt="2024-08-29T15:13:08.086" v="24818" actId="47"/>
        <pc:sldMkLst>
          <pc:docMk/>
          <pc:sldMk cId="618399493" sldId="1949"/>
        </pc:sldMkLst>
      </pc:sldChg>
      <pc:sldChg chg="del">
        <pc:chgData name="paul meaney" userId="8f3b41ac-413d-46e0-bc97-8181c95bcdc2" providerId="ADAL" clId="{5865FBE7-A1B1-4ABF-BE9D-72AD573A804A}" dt="2024-08-29T15:13:08.118" v="24819" actId="47"/>
        <pc:sldMkLst>
          <pc:docMk/>
          <pc:sldMk cId="3195599671" sldId="1986"/>
        </pc:sldMkLst>
      </pc:sldChg>
      <pc:sldChg chg="del">
        <pc:chgData name="paul meaney" userId="8f3b41ac-413d-46e0-bc97-8181c95bcdc2" providerId="ADAL" clId="{5865FBE7-A1B1-4ABF-BE9D-72AD573A804A}" dt="2024-08-29T15:13:08.149" v="24820" actId="47"/>
        <pc:sldMkLst>
          <pc:docMk/>
          <pc:sldMk cId="2539443872" sldId="1989"/>
        </pc:sldMkLst>
      </pc:sldChg>
      <pc:sldChg chg="del">
        <pc:chgData name="paul meaney" userId="8f3b41ac-413d-46e0-bc97-8181c95bcdc2" providerId="ADAL" clId="{5865FBE7-A1B1-4ABF-BE9D-72AD573A804A}" dt="2024-08-29T15:12:49.843" v="24703" actId="47"/>
        <pc:sldMkLst>
          <pc:docMk/>
          <pc:sldMk cId="2412991197" sldId="2002"/>
        </pc:sldMkLst>
      </pc:sldChg>
      <pc:sldChg chg="del">
        <pc:chgData name="paul meaney" userId="8f3b41ac-413d-46e0-bc97-8181c95bcdc2" providerId="ADAL" clId="{5865FBE7-A1B1-4ABF-BE9D-72AD573A804A}" dt="2024-08-29T15:12:49.066" v="24685" actId="47"/>
        <pc:sldMkLst>
          <pc:docMk/>
          <pc:sldMk cId="3273146632" sldId="2003"/>
        </pc:sldMkLst>
      </pc:sldChg>
      <pc:sldChg chg="del">
        <pc:chgData name="paul meaney" userId="8f3b41ac-413d-46e0-bc97-8181c95bcdc2" providerId="ADAL" clId="{5865FBE7-A1B1-4ABF-BE9D-72AD573A804A}" dt="2024-08-29T15:12:48.340" v="24667" actId="47"/>
        <pc:sldMkLst>
          <pc:docMk/>
          <pc:sldMk cId="4073844174" sldId="2005"/>
        </pc:sldMkLst>
      </pc:sldChg>
      <pc:sldChg chg="del">
        <pc:chgData name="paul meaney" userId="8f3b41ac-413d-46e0-bc97-8181c95bcdc2" providerId="ADAL" clId="{5865FBE7-A1B1-4ABF-BE9D-72AD573A804A}" dt="2024-08-29T15:12:49.941" v="24705" actId="47"/>
        <pc:sldMkLst>
          <pc:docMk/>
          <pc:sldMk cId="2906819154" sldId="2011"/>
        </pc:sldMkLst>
      </pc:sldChg>
      <pc:sldChg chg="del">
        <pc:chgData name="paul meaney" userId="8f3b41ac-413d-46e0-bc97-8181c95bcdc2" providerId="ADAL" clId="{5865FBE7-A1B1-4ABF-BE9D-72AD573A804A}" dt="2024-08-29T15:12:49.876" v="24704" actId="47"/>
        <pc:sldMkLst>
          <pc:docMk/>
          <pc:sldMk cId="3775125291" sldId="2012"/>
        </pc:sldMkLst>
      </pc:sldChg>
      <pc:sldChg chg="del">
        <pc:chgData name="paul meaney" userId="8f3b41ac-413d-46e0-bc97-8181c95bcdc2" providerId="ADAL" clId="{5865FBE7-A1B1-4ABF-BE9D-72AD573A804A}" dt="2024-08-29T15:12:50.004" v="24707" actId="47"/>
        <pc:sldMkLst>
          <pc:docMk/>
          <pc:sldMk cId="1942504584" sldId="2013"/>
        </pc:sldMkLst>
      </pc:sldChg>
      <pc:sldChg chg="del">
        <pc:chgData name="paul meaney" userId="8f3b41ac-413d-46e0-bc97-8181c95bcdc2" providerId="ADAL" clId="{5865FBE7-A1B1-4ABF-BE9D-72AD573A804A}" dt="2024-08-29T15:12:50.055" v="24708" actId="47"/>
        <pc:sldMkLst>
          <pc:docMk/>
          <pc:sldMk cId="2896819197" sldId="2014"/>
        </pc:sldMkLst>
      </pc:sldChg>
      <pc:sldChg chg="del">
        <pc:chgData name="paul meaney" userId="8f3b41ac-413d-46e0-bc97-8181c95bcdc2" providerId="ADAL" clId="{5865FBE7-A1B1-4ABF-BE9D-72AD573A804A}" dt="2024-08-29T15:12:50.102" v="24709" actId="47"/>
        <pc:sldMkLst>
          <pc:docMk/>
          <pc:sldMk cId="207848077" sldId="2016"/>
        </pc:sldMkLst>
      </pc:sldChg>
      <pc:sldChg chg="del">
        <pc:chgData name="paul meaney" userId="8f3b41ac-413d-46e0-bc97-8181c95bcdc2" providerId="ADAL" clId="{5865FBE7-A1B1-4ABF-BE9D-72AD573A804A}" dt="2024-08-29T15:12:49.973" v="24706" actId="47"/>
        <pc:sldMkLst>
          <pc:docMk/>
          <pc:sldMk cId="785318402" sldId="2041"/>
        </pc:sldMkLst>
      </pc:sldChg>
      <pc:sldChg chg="del">
        <pc:chgData name="paul meaney" userId="8f3b41ac-413d-46e0-bc97-8181c95bcdc2" providerId="ADAL" clId="{5865FBE7-A1B1-4ABF-BE9D-72AD573A804A}" dt="2024-08-28T09:14:06.691" v="3227" actId="47"/>
        <pc:sldMkLst>
          <pc:docMk/>
          <pc:sldMk cId="1807256719" sldId="2164"/>
        </pc:sldMkLst>
      </pc:sldChg>
      <pc:sldChg chg="addSp delSp modSp add mod modAnim">
        <pc:chgData name="paul meaney" userId="8f3b41ac-413d-46e0-bc97-8181c95bcdc2" providerId="ADAL" clId="{5865FBE7-A1B1-4ABF-BE9D-72AD573A804A}" dt="2024-08-28T11:21:21.071" v="12184" actId="1076"/>
        <pc:sldMkLst>
          <pc:docMk/>
          <pc:sldMk cId="1572257765" sldId="2171"/>
        </pc:sldMkLst>
        <pc:spChg chg="mod">
          <ac:chgData name="paul meaney" userId="8f3b41ac-413d-46e0-bc97-8181c95bcdc2" providerId="ADAL" clId="{5865FBE7-A1B1-4ABF-BE9D-72AD573A804A}" dt="2024-08-28T11:06:26.843" v="11140" actId="20577"/>
          <ac:spMkLst>
            <pc:docMk/>
            <pc:sldMk cId="1572257765" sldId="2171"/>
            <ac:spMk id="2" creationId="{9D7B231C-4092-C7B2-021D-8450931B06AB}"/>
          </ac:spMkLst>
        </pc:spChg>
        <pc:spChg chg="del">
          <ac:chgData name="paul meaney" userId="8f3b41ac-413d-46e0-bc97-8181c95bcdc2" providerId="ADAL" clId="{5865FBE7-A1B1-4ABF-BE9D-72AD573A804A}" dt="2024-08-28T11:01:52.758" v="10980" actId="478"/>
          <ac:spMkLst>
            <pc:docMk/>
            <pc:sldMk cId="1572257765" sldId="2171"/>
            <ac:spMk id="3" creationId="{829101E7-ABDB-7816-5A54-551842BEDE1C}"/>
          </ac:spMkLst>
        </pc:spChg>
        <pc:spChg chg="mod">
          <ac:chgData name="paul meaney" userId="8f3b41ac-413d-46e0-bc97-8181c95bcdc2" providerId="ADAL" clId="{5865FBE7-A1B1-4ABF-BE9D-72AD573A804A}" dt="2024-08-28T11:04:31.082" v="11056" actId="164"/>
          <ac:spMkLst>
            <pc:docMk/>
            <pc:sldMk cId="1572257765" sldId="2171"/>
            <ac:spMk id="6" creationId="{4EFEE949-2C61-EE8B-F3CA-13F33B0AC0C5}"/>
          </ac:spMkLst>
        </pc:spChg>
        <pc:spChg chg="mod">
          <ac:chgData name="paul meaney" userId="8f3b41ac-413d-46e0-bc97-8181c95bcdc2" providerId="ADAL" clId="{5865FBE7-A1B1-4ABF-BE9D-72AD573A804A}" dt="2024-08-28T11:04:31.082" v="11056" actId="164"/>
          <ac:spMkLst>
            <pc:docMk/>
            <pc:sldMk cId="1572257765" sldId="2171"/>
            <ac:spMk id="7" creationId="{CDBB3A7B-20EC-0593-FCC3-986C2C980594}"/>
          </ac:spMkLst>
        </pc:spChg>
        <pc:spChg chg="mod">
          <ac:chgData name="paul meaney" userId="8f3b41ac-413d-46e0-bc97-8181c95bcdc2" providerId="ADAL" clId="{5865FBE7-A1B1-4ABF-BE9D-72AD573A804A}" dt="2024-08-28T11:20:06.422" v="12164" actId="1076"/>
          <ac:spMkLst>
            <pc:docMk/>
            <pc:sldMk cId="1572257765" sldId="2171"/>
            <ac:spMk id="11" creationId="{AFCAD60D-2D2B-B5A2-A3F8-C5E8788E364E}"/>
          </ac:spMkLst>
        </pc:spChg>
        <pc:spChg chg="add mod">
          <ac:chgData name="paul meaney" userId="8f3b41ac-413d-46e0-bc97-8181c95bcdc2" providerId="ADAL" clId="{5865FBE7-A1B1-4ABF-BE9D-72AD573A804A}" dt="2024-08-28T11:02:19.037" v="10990" actId="1076"/>
          <ac:spMkLst>
            <pc:docMk/>
            <pc:sldMk cId="1572257765" sldId="2171"/>
            <ac:spMk id="12" creationId="{1F52FB57-B4FF-2031-17C1-016068A1EE67}"/>
          </ac:spMkLst>
        </pc:spChg>
        <pc:spChg chg="del">
          <ac:chgData name="paul meaney" userId="8f3b41ac-413d-46e0-bc97-8181c95bcdc2" providerId="ADAL" clId="{5865FBE7-A1B1-4ABF-BE9D-72AD573A804A}" dt="2024-08-28T11:01:47.531" v="10979" actId="478"/>
          <ac:spMkLst>
            <pc:docMk/>
            <pc:sldMk cId="1572257765" sldId="2171"/>
            <ac:spMk id="13" creationId="{E6CDB3FC-DE5D-01E3-E025-8A6356CAC34D}"/>
          </ac:spMkLst>
        </pc:spChg>
        <pc:spChg chg="mod">
          <ac:chgData name="paul meaney" userId="8f3b41ac-413d-46e0-bc97-8181c95bcdc2" providerId="ADAL" clId="{5865FBE7-A1B1-4ABF-BE9D-72AD573A804A}" dt="2024-08-28T11:20:39.989" v="12173" actId="1076"/>
          <ac:spMkLst>
            <pc:docMk/>
            <pc:sldMk cId="1572257765" sldId="2171"/>
            <ac:spMk id="14" creationId="{CB479216-F49D-58E7-33F0-E1AA7CEB938E}"/>
          </ac:spMkLst>
        </pc:spChg>
        <pc:spChg chg="del">
          <ac:chgData name="paul meaney" userId="8f3b41ac-413d-46e0-bc97-8181c95bcdc2" providerId="ADAL" clId="{5865FBE7-A1B1-4ABF-BE9D-72AD573A804A}" dt="2024-08-28T11:04:38.635" v="11058" actId="478"/>
          <ac:spMkLst>
            <pc:docMk/>
            <pc:sldMk cId="1572257765" sldId="2171"/>
            <ac:spMk id="15" creationId="{6F1F0B1C-9673-652D-20E7-EA7486FA84ED}"/>
          </ac:spMkLst>
        </pc:spChg>
        <pc:spChg chg="add mod">
          <ac:chgData name="paul meaney" userId="8f3b41ac-413d-46e0-bc97-8181c95bcdc2" providerId="ADAL" clId="{5865FBE7-A1B1-4ABF-BE9D-72AD573A804A}" dt="2024-08-28T11:02:13.708" v="10988" actId="14100"/>
          <ac:spMkLst>
            <pc:docMk/>
            <pc:sldMk cId="1572257765" sldId="2171"/>
            <ac:spMk id="16" creationId="{87691774-7452-7D35-2519-2C7ECF156BC9}"/>
          </ac:spMkLst>
        </pc:spChg>
        <pc:spChg chg="del">
          <ac:chgData name="paul meaney" userId="8f3b41ac-413d-46e0-bc97-8181c95bcdc2" providerId="ADAL" clId="{5865FBE7-A1B1-4ABF-BE9D-72AD573A804A}" dt="2024-08-28T11:01:52.758" v="10980" actId="478"/>
          <ac:spMkLst>
            <pc:docMk/>
            <pc:sldMk cId="1572257765" sldId="2171"/>
            <ac:spMk id="17" creationId="{48C9090B-127A-47EE-8CBE-5B55BA4D988F}"/>
          </ac:spMkLst>
        </pc:spChg>
        <pc:spChg chg="mod">
          <ac:chgData name="paul meaney" userId="8f3b41ac-413d-46e0-bc97-8181c95bcdc2" providerId="ADAL" clId="{5865FBE7-A1B1-4ABF-BE9D-72AD573A804A}" dt="2024-08-28T11:20:39.989" v="12173" actId="1076"/>
          <ac:spMkLst>
            <pc:docMk/>
            <pc:sldMk cId="1572257765" sldId="2171"/>
            <ac:spMk id="18" creationId="{272C6FBD-0C12-99B2-5488-A717DBBDCC2F}"/>
          </ac:spMkLst>
        </pc:spChg>
        <pc:spChg chg="del">
          <ac:chgData name="paul meaney" userId="8f3b41ac-413d-46e0-bc97-8181c95bcdc2" providerId="ADAL" clId="{5865FBE7-A1B1-4ABF-BE9D-72AD573A804A}" dt="2024-08-28T11:03:03.342" v="11022" actId="478"/>
          <ac:spMkLst>
            <pc:docMk/>
            <pc:sldMk cId="1572257765" sldId="2171"/>
            <ac:spMk id="19" creationId="{DEF4B69B-FDC2-1EE8-E3B1-DAFA2E6AC14C}"/>
          </ac:spMkLst>
        </pc:spChg>
        <pc:spChg chg="mod">
          <ac:chgData name="paul meaney" userId="8f3b41ac-413d-46e0-bc97-8181c95bcdc2" providerId="ADAL" clId="{5865FBE7-A1B1-4ABF-BE9D-72AD573A804A}" dt="2024-08-28T11:09:19.851" v="11245" actId="20577"/>
          <ac:spMkLst>
            <pc:docMk/>
            <pc:sldMk cId="1572257765" sldId="2171"/>
            <ac:spMk id="20" creationId="{1B50DA6B-604D-2E1A-F278-57389DA23920}"/>
          </ac:spMkLst>
        </pc:spChg>
        <pc:spChg chg="del">
          <ac:chgData name="paul meaney" userId="8f3b41ac-413d-46e0-bc97-8181c95bcdc2" providerId="ADAL" clId="{5865FBE7-A1B1-4ABF-BE9D-72AD573A804A}" dt="2024-08-28T11:01:44.567" v="10978" actId="478"/>
          <ac:spMkLst>
            <pc:docMk/>
            <pc:sldMk cId="1572257765" sldId="2171"/>
            <ac:spMk id="21" creationId="{A03CF0B3-F4AD-1123-6712-08AB2451B47C}"/>
          </ac:spMkLst>
        </pc:spChg>
        <pc:spChg chg="del">
          <ac:chgData name="paul meaney" userId="8f3b41ac-413d-46e0-bc97-8181c95bcdc2" providerId="ADAL" clId="{5865FBE7-A1B1-4ABF-BE9D-72AD573A804A}" dt="2024-08-28T11:01:58.275" v="10982" actId="478"/>
          <ac:spMkLst>
            <pc:docMk/>
            <pc:sldMk cId="1572257765" sldId="2171"/>
            <ac:spMk id="22" creationId="{F9F73E10-31DA-127F-6D5C-3F1B7B01F621}"/>
          </ac:spMkLst>
        </pc:spChg>
        <pc:spChg chg="mod">
          <ac:chgData name="paul meaney" userId="8f3b41ac-413d-46e0-bc97-8181c95bcdc2" providerId="ADAL" clId="{5865FBE7-A1B1-4ABF-BE9D-72AD573A804A}" dt="2024-08-28T11:20:39.989" v="12173" actId="1076"/>
          <ac:spMkLst>
            <pc:docMk/>
            <pc:sldMk cId="1572257765" sldId="2171"/>
            <ac:spMk id="24" creationId="{2756DD1E-8D35-AFD1-2F43-D63CC60BB95B}"/>
          </ac:spMkLst>
        </pc:spChg>
        <pc:spChg chg="del">
          <ac:chgData name="paul meaney" userId="8f3b41ac-413d-46e0-bc97-8181c95bcdc2" providerId="ADAL" clId="{5865FBE7-A1B1-4ABF-BE9D-72AD573A804A}" dt="2024-08-28T11:04:39.971" v="11059" actId="478"/>
          <ac:spMkLst>
            <pc:docMk/>
            <pc:sldMk cId="1572257765" sldId="2171"/>
            <ac:spMk id="26" creationId="{7FBBBA1A-8FE6-8CFE-B743-65989E1DCD08}"/>
          </ac:spMkLst>
        </pc:spChg>
        <pc:spChg chg="del">
          <ac:chgData name="paul meaney" userId="8f3b41ac-413d-46e0-bc97-8181c95bcdc2" providerId="ADAL" clId="{5865FBE7-A1B1-4ABF-BE9D-72AD573A804A}" dt="2024-08-28T11:04:41.196" v="11060" actId="478"/>
          <ac:spMkLst>
            <pc:docMk/>
            <pc:sldMk cId="1572257765" sldId="2171"/>
            <ac:spMk id="28" creationId="{95CCC3C8-3AB8-F714-A7D0-095A9FA96C0E}"/>
          </ac:spMkLst>
        </pc:spChg>
        <pc:spChg chg="mod">
          <ac:chgData name="paul meaney" userId="8f3b41ac-413d-46e0-bc97-8181c95bcdc2" providerId="ADAL" clId="{5865FBE7-A1B1-4ABF-BE9D-72AD573A804A}" dt="2024-08-28T11:02:11.194" v="10986"/>
          <ac:spMkLst>
            <pc:docMk/>
            <pc:sldMk cId="1572257765" sldId="2171"/>
            <ac:spMk id="30" creationId="{772CA13B-9114-606B-631C-E62FE621599B}"/>
          </ac:spMkLst>
        </pc:spChg>
        <pc:spChg chg="add mod">
          <ac:chgData name="paul meaney" userId="8f3b41ac-413d-46e0-bc97-8181c95bcdc2" providerId="ADAL" clId="{5865FBE7-A1B1-4ABF-BE9D-72AD573A804A}" dt="2024-08-28T11:20:59.344" v="12179" actId="14100"/>
          <ac:spMkLst>
            <pc:docMk/>
            <pc:sldMk cId="1572257765" sldId="2171"/>
            <ac:spMk id="32" creationId="{8916DFB2-F225-D4D4-9FF1-857EA73BE211}"/>
          </ac:spMkLst>
        </pc:spChg>
        <pc:spChg chg="add mod">
          <ac:chgData name="paul meaney" userId="8f3b41ac-413d-46e0-bc97-8181c95bcdc2" providerId="ADAL" clId="{5865FBE7-A1B1-4ABF-BE9D-72AD573A804A}" dt="2024-08-28T11:20:44.933" v="12174" actId="14100"/>
          <ac:spMkLst>
            <pc:docMk/>
            <pc:sldMk cId="1572257765" sldId="2171"/>
            <ac:spMk id="33" creationId="{F7364A84-4505-9586-10E4-F0DD4D64EC5A}"/>
          </ac:spMkLst>
        </pc:spChg>
        <pc:spChg chg="mod">
          <ac:chgData name="paul meaney" userId="8f3b41ac-413d-46e0-bc97-8181c95bcdc2" providerId="ADAL" clId="{5865FBE7-A1B1-4ABF-BE9D-72AD573A804A}" dt="2024-08-28T11:20:48.310" v="12175" actId="1076"/>
          <ac:spMkLst>
            <pc:docMk/>
            <pc:sldMk cId="1572257765" sldId="2171"/>
            <ac:spMk id="36" creationId="{23F72FFA-631B-C34A-BE39-78F134E3E92C}"/>
          </ac:spMkLst>
        </pc:spChg>
        <pc:spChg chg="del">
          <ac:chgData name="paul meaney" userId="8f3b41ac-413d-46e0-bc97-8181c95bcdc2" providerId="ADAL" clId="{5865FBE7-A1B1-4ABF-BE9D-72AD573A804A}" dt="2024-08-28T11:01:52.758" v="10980" actId="478"/>
          <ac:spMkLst>
            <pc:docMk/>
            <pc:sldMk cId="1572257765" sldId="2171"/>
            <ac:spMk id="43" creationId="{A61D51A1-C06F-B817-F2B0-879417117A0E}"/>
          </ac:spMkLst>
        </pc:spChg>
        <pc:spChg chg="del">
          <ac:chgData name="paul meaney" userId="8f3b41ac-413d-46e0-bc97-8181c95bcdc2" providerId="ADAL" clId="{5865FBE7-A1B1-4ABF-BE9D-72AD573A804A}" dt="2024-08-28T11:01:52.758" v="10980" actId="478"/>
          <ac:spMkLst>
            <pc:docMk/>
            <pc:sldMk cId="1572257765" sldId="2171"/>
            <ac:spMk id="44" creationId="{7B8B9E73-3F43-66A6-99F4-B84371E9AEDB}"/>
          </ac:spMkLst>
        </pc:spChg>
        <pc:spChg chg="del">
          <ac:chgData name="paul meaney" userId="8f3b41ac-413d-46e0-bc97-8181c95bcdc2" providerId="ADAL" clId="{5865FBE7-A1B1-4ABF-BE9D-72AD573A804A}" dt="2024-08-28T11:01:52.758" v="10980" actId="478"/>
          <ac:spMkLst>
            <pc:docMk/>
            <pc:sldMk cId="1572257765" sldId="2171"/>
            <ac:spMk id="45" creationId="{7E841EBB-8BF6-72BB-3B29-EBE553AA8004}"/>
          </ac:spMkLst>
        </pc:spChg>
        <pc:spChg chg="add mod">
          <ac:chgData name="paul meaney" userId="8f3b41ac-413d-46e0-bc97-8181c95bcdc2" providerId="ADAL" clId="{5865FBE7-A1B1-4ABF-BE9D-72AD573A804A}" dt="2024-08-28T11:04:57.324" v="11069" actId="20577"/>
          <ac:spMkLst>
            <pc:docMk/>
            <pc:sldMk cId="1572257765" sldId="2171"/>
            <ac:spMk id="47" creationId="{9B283557-8FBA-9664-9DF4-20A25171B861}"/>
          </ac:spMkLst>
        </pc:spChg>
        <pc:spChg chg="del">
          <ac:chgData name="paul meaney" userId="8f3b41ac-413d-46e0-bc97-8181c95bcdc2" providerId="ADAL" clId="{5865FBE7-A1B1-4ABF-BE9D-72AD573A804A}" dt="2024-08-28T11:02:59.686" v="11020" actId="478"/>
          <ac:spMkLst>
            <pc:docMk/>
            <pc:sldMk cId="1572257765" sldId="2171"/>
            <ac:spMk id="48" creationId="{B26C703D-7920-CBBE-6799-CA95DC11B0CD}"/>
          </ac:spMkLst>
        </pc:spChg>
        <pc:spChg chg="del">
          <ac:chgData name="paul meaney" userId="8f3b41ac-413d-46e0-bc97-8181c95bcdc2" providerId="ADAL" clId="{5865FBE7-A1B1-4ABF-BE9D-72AD573A804A}" dt="2024-08-28T11:03:13.056" v="11030" actId="478"/>
          <ac:spMkLst>
            <pc:docMk/>
            <pc:sldMk cId="1572257765" sldId="2171"/>
            <ac:spMk id="51" creationId="{EA927DF6-F5E5-8D05-773D-5DB671EE336E}"/>
          </ac:spMkLst>
        </pc:spChg>
        <pc:spChg chg="mod">
          <ac:chgData name="paul meaney" userId="8f3b41ac-413d-46e0-bc97-8181c95bcdc2" providerId="ADAL" clId="{5865FBE7-A1B1-4ABF-BE9D-72AD573A804A}" dt="2024-08-28T11:06:49.824" v="11141"/>
          <ac:spMkLst>
            <pc:docMk/>
            <pc:sldMk cId="1572257765" sldId="2171"/>
            <ac:spMk id="54" creationId="{CB98275D-FB57-1E7E-2A59-C99A78FD9D29}"/>
          </ac:spMkLst>
        </pc:spChg>
        <pc:spChg chg="mod">
          <ac:chgData name="paul meaney" userId="8f3b41ac-413d-46e0-bc97-8181c95bcdc2" providerId="ADAL" clId="{5865FBE7-A1B1-4ABF-BE9D-72AD573A804A}" dt="2024-08-28T11:06:49.824" v="11141"/>
          <ac:spMkLst>
            <pc:docMk/>
            <pc:sldMk cId="1572257765" sldId="2171"/>
            <ac:spMk id="55" creationId="{E8FB5502-9929-0821-6AF4-1280D8614534}"/>
          </ac:spMkLst>
        </pc:spChg>
        <pc:spChg chg="mod">
          <ac:chgData name="paul meaney" userId="8f3b41ac-413d-46e0-bc97-8181c95bcdc2" providerId="ADAL" clId="{5865FBE7-A1B1-4ABF-BE9D-72AD573A804A}" dt="2024-08-28T11:06:49.824" v="11141"/>
          <ac:spMkLst>
            <pc:docMk/>
            <pc:sldMk cId="1572257765" sldId="2171"/>
            <ac:spMk id="56" creationId="{BEFB7687-D01C-6BEB-18E4-A57CB2A7C989}"/>
          </ac:spMkLst>
        </pc:spChg>
        <pc:spChg chg="mod">
          <ac:chgData name="paul meaney" userId="8f3b41ac-413d-46e0-bc97-8181c95bcdc2" providerId="ADAL" clId="{5865FBE7-A1B1-4ABF-BE9D-72AD573A804A}" dt="2024-08-28T11:06:49.824" v="11141"/>
          <ac:spMkLst>
            <pc:docMk/>
            <pc:sldMk cId="1572257765" sldId="2171"/>
            <ac:spMk id="57" creationId="{2F6EB567-DDC4-5922-AC26-8B1F52603A2A}"/>
          </ac:spMkLst>
        </pc:spChg>
        <pc:spChg chg="mod">
          <ac:chgData name="paul meaney" userId="8f3b41ac-413d-46e0-bc97-8181c95bcdc2" providerId="ADAL" clId="{5865FBE7-A1B1-4ABF-BE9D-72AD573A804A}" dt="2024-08-28T11:06:49.824" v="11141"/>
          <ac:spMkLst>
            <pc:docMk/>
            <pc:sldMk cId="1572257765" sldId="2171"/>
            <ac:spMk id="58" creationId="{57433A60-CF09-D5CD-2AB7-BD9086DCB643}"/>
          </ac:spMkLst>
        </pc:spChg>
        <pc:spChg chg="mod">
          <ac:chgData name="paul meaney" userId="8f3b41ac-413d-46e0-bc97-8181c95bcdc2" providerId="ADAL" clId="{5865FBE7-A1B1-4ABF-BE9D-72AD573A804A}" dt="2024-08-28T11:06:49.824" v="11141"/>
          <ac:spMkLst>
            <pc:docMk/>
            <pc:sldMk cId="1572257765" sldId="2171"/>
            <ac:spMk id="59" creationId="{D0B79BA8-4D97-FB02-4A68-4A87716BD25B}"/>
          </ac:spMkLst>
        </pc:spChg>
        <pc:spChg chg="mod">
          <ac:chgData name="paul meaney" userId="8f3b41ac-413d-46e0-bc97-8181c95bcdc2" providerId="ADAL" clId="{5865FBE7-A1B1-4ABF-BE9D-72AD573A804A}" dt="2024-08-28T11:06:49.824" v="11141"/>
          <ac:spMkLst>
            <pc:docMk/>
            <pc:sldMk cId="1572257765" sldId="2171"/>
            <ac:spMk id="60" creationId="{A856E0AF-0C99-5858-D997-62B513A31592}"/>
          </ac:spMkLst>
        </pc:spChg>
        <pc:spChg chg="mod">
          <ac:chgData name="paul meaney" userId="8f3b41ac-413d-46e0-bc97-8181c95bcdc2" providerId="ADAL" clId="{5865FBE7-A1B1-4ABF-BE9D-72AD573A804A}" dt="2024-08-28T11:06:49.824" v="11141"/>
          <ac:spMkLst>
            <pc:docMk/>
            <pc:sldMk cId="1572257765" sldId="2171"/>
            <ac:spMk id="61" creationId="{951B2348-AD3F-DD1E-B8C1-46F1299A42E3}"/>
          </ac:spMkLst>
        </pc:spChg>
        <pc:spChg chg="mod">
          <ac:chgData name="paul meaney" userId="8f3b41ac-413d-46e0-bc97-8181c95bcdc2" providerId="ADAL" clId="{5865FBE7-A1B1-4ABF-BE9D-72AD573A804A}" dt="2024-08-28T11:06:49.824" v="11141"/>
          <ac:spMkLst>
            <pc:docMk/>
            <pc:sldMk cId="1572257765" sldId="2171"/>
            <ac:spMk id="62" creationId="{0F52BCBB-E4A2-E3E6-6C8B-E417EEB8B916}"/>
          </ac:spMkLst>
        </pc:spChg>
        <pc:spChg chg="mod">
          <ac:chgData name="paul meaney" userId="8f3b41ac-413d-46e0-bc97-8181c95bcdc2" providerId="ADAL" clId="{5865FBE7-A1B1-4ABF-BE9D-72AD573A804A}" dt="2024-08-28T11:06:49.824" v="11141"/>
          <ac:spMkLst>
            <pc:docMk/>
            <pc:sldMk cId="1572257765" sldId="2171"/>
            <ac:spMk id="63" creationId="{79DB0D94-37FC-DAC9-3951-48F7EB6CE4F9}"/>
          </ac:spMkLst>
        </pc:spChg>
        <pc:spChg chg="mod">
          <ac:chgData name="paul meaney" userId="8f3b41ac-413d-46e0-bc97-8181c95bcdc2" providerId="ADAL" clId="{5865FBE7-A1B1-4ABF-BE9D-72AD573A804A}" dt="2024-08-28T11:06:49.824" v="11141"/>
          <ac:spMkLst>
            <pc:docMk/>
            <pc:sldMk cId="1572257765" sldId="2171"/>
            <ac:spMk id="64" creationId="{7A266819-3B4F-306B-7005-720920F2D0EB}"/>
          </ac:spMkLst>
        </pc:spChg>
        <pc:spChg chg="mod">
          <ac:chgData name="paul meaney" userId="8f3b41ac-413d-46e0-bc97-8181c95bcdc2" providerId="ADAL" clId="{5865FBE7-A1B1-4ABF-BE9D-72AD573A804A}" dt="2024-08-28T11:06:55.947" v="11144"/>
          <ac:spMkLst>
            <pc:docMk/>
            <pc:sldMk cId="1572257765" sldId="2171"/>
            <ac:spMk id="67" creationId="{66E49CA6-7B7B-3CF5-40CB-1AFD40E47FD1}"/>
          </ac:spMkLst>
        </pc:spChg>
        <pc:spChg chg="mod">
          <ac:chgData name="paul meaney" userId="8f3b41ac-413d-46e0-bc97-8181c95bcdc2" providerId="ADAL" clId="{5865FBE7-A1B1-4ABF-BE9D-72AD573A804A}" dt="2024-08-28T11:06:55.947" v="11144"/>
          <ac:spMkLst>
            <pc:docMk/>
            <pc:sldMk cId="1572257765" sldId="2171"/>
            <ac:spMk id="68" creationId="{DD0F55F9-3A6B-8BA8-600F-CBD8AE10A713}"/>
          </ac:spMkLst>
        </pc:spChg>
        <pc:spChg chg="mod">
          <ac:chgData name="paul meaney" userId="8f3b41ac-413d-46e0-bc97-8181c95bcdc2" providerId="ADAL" clId="{5865FBE7-A1B1-4ABF-BE9D-72AD573A804A}" dt="2024-08-28T11:06:55.947" v="11144"/>
          <ac:spMkLst>
            <pc:docMk/>
            <pc:sldMk cId="1572257765" sldId="2171"/>
            <ac:spMk id="69" creationId="{3D19CCF5-DB51-6406-B5AF-AB6B2A73D240}"/>
          </ac:spMkLst>
        </pc:spChg>
        <pc:spChg chg="mod">
          <ac:chgData name="paul meaney" userId="8f3b41ac-413d-46e0-bc97-8181c95bcdc2" providerId="ADAL" clId="{5865FBE7-A1B1-4ABF-BE9D-72AD573A804A}" dt="2024-08-28T11:06:55.947" v="11144"/>
          <ac:spMkLst>
            <pc:docMk/>
            <pc:sldMk cId="1572257765" sldId="2171"/>
            <ac:spMk id="70" creationId="{B5DA6E1F-B600-77AC-E540-D36970AB3212}"/>
          </ac:spMkLst>
        </pc:spChg>
        <pc:spChg chg="mod">
          <ac:chgData name="paul meaney" userId="8f3b41ac-413d-46e0-bc97-8181c95bcdc2" providerId="ADAL" clId="{5865FBE7-A1B1-4ABF-BE9D-72AD573A804A}" dt="2024-08-28T11:06:55.947" v="11144"/>
          <ac:spMkLst>
            <pc:docMk/>
            <pc:sldMk cId="1572257765" sldId="2171"/>
            <ac:spMk id="71" creationId="{79ED0045-2F62-A6C0-9048-82546D11CB68}"/>
          </ac:spMkLst>
        </pc:spChg>
        <pc:spChg chg="mod">
          <ac:chgData name="paul meaney" userId="8f3b41ac-413d-46e0-bc97-8181c95bcdc2" providerId="ADAL" clId="{5865FBE7-A1B1-4ABF-BE9D-72AD573A804A}" dt="2024-08-28T11:06:55.947" v="11144"/>
          <ac:spMkLst>
            <pc:docMk/>
            <pc:sldMk cId="1572257765" sldId="2171"/>
            <ac:spMk id="72" creationId="{7EA6D617-8A3A-6562-A813-AE08D1BC7282}"/>
          </ac:spMkLst>
        </pc:spChg>
        <pc:spChg chg="mod">
          <ac:chgData name="paul meaney" userId="8f3b41ac-413d-46e0-bc97-8181c95bcdc2" providerId="ADAL" clId="{5865FBE7-A1B1-4ABF-BE9D-72AD573A804A}" dt="2024-08-28T11:06:55.947" v="11144"/>
          <ac:spMkLst>
            <pc:docMk/>
            <pc:sldMk cId="1572257765" sldId="2171"/>
            <ac:spMk id="73" creationId="{A086CC4E-88E9-3D14-ACA4-EB50CE15DC7F}"/>
          </ac:spMkLst>
        </pc:spChg>
        <pc:spChg chg="mod">
          <ac:chgData name="paul meaney" userId="8f3b41ac-413d-46e0-bc97-8181c95bcdc2" providerId="ADAL" clId="{5865FBE7-A1B1-4ABF-BE9D-72AD573A804A}" dt="2024-08-28T11:06:55.947" v="11144"/>
          <ac:spMkLst>
            <pc:docMk/>
            <pc:sldMk cId="1572257765" sldId="2171"/>
            <ac:spMk id="74" creationId="{CBE6A20C-708D-F8EB-7800-3BEB43C1F6B3}"/>
          </ac:spMkLst>
        </pc:spChg>
        <pc:spChg chg="mod">
          <ac:chgData name="paul meaney" userId="8f3b41ac-413d-46e0-bc97-8181c95bcdc2" providerId="ADAL" clId="{5865FBE7-A1B1-4ABF-BE9D-72AD573A804A}" dt="2024-08-28T11:06:55.947" v="11144"/>
          <ac:spMkLst>
            <pc:docMk/>
            <pc:sldMk cId="1572257765" sldId="2171"/>
            <ac:spMk id="75" creationId="{28650979-3F8A-E41A-63DD-947104028C04}"/>
          </ac:spMkLst>
        </pc:spChg>
        <pc:spChg chg="mod">
          <ac:chgData name="paul meaney" userId="8f3b41ac-413d-46e0-bc97-8181c95bcdc2" providerId="ADAL" clId="{5865FBE7-A1B1-4ABF-BE9D-72AD573A804A}" dt="2024-08-28T11:06:55.947" v="11144"/>
          <ac:spMkLst>
            <pc:docMk/>
            <pc:sldMk cId="1572257765" sldId="2171"/>
            <ac:spMk id="76" creationId="{7C25A89C-6D27-E236-FDB7-073229DEBED9}"/>
          </ac:spMkLst>
        </pc:spChg>
        <pc:spChg chg="mod">
          <ac:chgData name="paul meaney" userId="8f3b41ac-413d-46e0-bc97-8181c95bcdc2" providerId="ADAL" clId="{5865FBE7-A1B1-4ABF-BE9D-72AD573A804A}" dt="2024-08-28T11:06:55.947" v="11144"/>
          <ac:spMkLst>
            <pc:docMk/>
            <pc:sldMk cId="1572257765" sldId="2171"/>
            <ac:spMk id="77" creationId="{DB38B407-0A4B-B876-BF9C-D63DB8DAFD6C}"/>
          </ac:spMkLst>
        </pc:spChg>
        <pc:spChg chg="mod">
          <ac:chgData name="paul meaney" userId="8f3b41ac-413d-46e0-bc97-8181c95bcdc2" providerId="ADAL" clId="{5865FBE7-A1B1-4ABF-BE9D-72AD573A804A}" dt="2024-08-28T11:07:16.387" v="11146"/>
          <ac:spMkLst>
            <pc:docMk/>
            <pc:sldMk cId="1572257765" sldId="2171"/>
            <ac:spMk id="79" creationId="{0AB57A5C-B6EC-13B1-A959-6027A18B33B3}"/>
          </ac:spMkLst>
        </pc:spChg>
        <pc:spChg chg="mod">
          <ac:chgData name="paul meaney" userId="8f3b41ac-413d-46e0-bc97-8181c95bcdc2" providerId="ADAL" clId="{5865FBE7-A1B1-4ABF-BE9D-72AD573A804A}" dt="2024-08-28T11:07:16.387" v="11146"/>
          <ac:spMkLst>
            <pc:docMk/>
            <pc:sldMk cId="1572257765" sldId="2171"/>
            <ac:spMk id="82" creationId="{363C22E1-DD72-669F-9D76-CC6E71DC3C32}"/>
          </ac:spMkLst>
        </pc:spChg>
        <pc:spChg chg="mod">
          <ac:chgData name="paul meaney" userId="8f3b41ac-413d-46e0-bc97-8181c95bcdc2" providerId="ADAL" clId="{5865FBE7-A1B1-4ABF-BE9D-72AD573A804A}" dt="2024-08-28T11:07:16.387" v="11146"/>
          <ac:spMkLst>
            <pc:docMk/>
            <pc:sldMk cId="1572257765" sldId="2171"/>
            <ac:spMk id="83" creationId="{E9BF8179-DFD1-FA35-6960-0E03D369C9AF}"/>
          </ac:spMkLst>
        </pc:spChg>
        <pc:spChg chg="mod">
          <ac:chgData name="paul meaney" userId="8f3b41ac-413d-46e0-bc97-8181c95bcdc2" providerId="ADAL" clId="{5865FBE7-A1B1-4ABF-BE9D-72AD573A804A}" dt="2024-08-28T11:07:51.789" v="11158"/>
          <ac:spMkLst>
            <pc:docMk/>
            <pc:sldMk cId="1572257765" sldId="2171"/>
            <ac:spMk id="85" creationId="{9462BBB2-CEB4-D769-385B-BB6D5001BE92}"/>
          </ac:spMkLst>
        </pc:spChg>
        <pc:spChg chg="add mod">
          <ac:chgData name="paul meaney" userId="8f3b41ac-413d-46e0-bc97-8181c95bcdc2" providerId="ADAL" clId="{5865FBE7-A1B1-4ABF-BE9D-72AD573A804A}" dt="2024-08-28T11:20:39.989" v="12173" actId="1076"/>
          <ac:spMkLst>
            <pc:docMk/>
            <pc:sldMk cId="1572257765" sldId="2171"/>
            <ac:spMk id="87" creationId="{B0AFA0BB-4553-94CB-67AC-F26CC898B514}"/>
          </ac:spMkLst>
        </pc:spChg>
        <pc:spChg chg="add mod">
          <ac:chgData name="paul meaney" userId="8f3b41ac-413d-46e0-bc97-8181c95bcdc2" providerId="ADAL" clId="{5865FBE7-A1B1-4ABF-BE9D-72AD573A804A}" dt="2024-08-28T11:20:39.989" v="12173" actId="1076"/>
          <ac:spMkLst>
            <pc:docMk/>
            <pc:sldMk cId="1572257765" sldId="2171"/>
            <ac:spMk id="88" creationId="{179067EA-7BAA-CD45-233B-BA6C68A408A3}"/>
          </ac:spMkLst>
        </pc:spChg>
        <pc:spChg chg="mod">
          <ac:chgData name="paul meaney" userId="8f3b41ac-413d-46e0-bc97-8181c95bcdc2" providerId="ADAL" clId="{5865FBE7-A1B1-4ABF-BE9D-72AD573A804A}" dt="2024-08-28T11:19:39.821" v="12159"/>
          <ac:spMkLst>
            <pc:docMk/>
            <pc:sldMk cId="1572257765" sldId="2171"/>
            <ac:spMk id="90" creationId="{9DFB5DFF-DE7D-C665-8D69-11F8C9659AD1}"/>
          </ac:spMkLst>
        </pc:spChg>
        <pc:spChg chg="mod">
          <ac:chgData name="paul meaney" userId="8f3b41ac-413d-46e0-bc97-8181c95bcdc2" providerId="ADAL" clId="{5865FBE7-A1B1-4ABF-BE9D-72AD573A804A}" dt="2024-08-28T11:19:39.821" v="12159"/>
          <ac:spMkLst>
            <pc:docMk/>
            <pc:sldMk cId="1572257765" sldId="2171"/>
            <ac:spMk id="91" creationId="{5E44F036-AE42-91AA-CA6D-64A244B01F57}"/>
          </ac:spMkLst>
        </pc:spChg>
        <pc:spChg chg="mod">
          <ac:chgData name="paul meaney" userId="8f3b41ac-413d-46e0-bc97-8181c95bcdc2" providerId="ADAL" clId="{5865FBE7-A1B1-4ABF-BE9D-72AD573A804A}" dt="2024-08-28T11:19:52.631" v="12162"/>
          <ac:spMkLst>
            <pc:docMk/>
            <pc:sldMk cId="1572257765" sldId="2171"/>
            <ac:spMk id="94" creationId="{25D4F9B6-99EE-0065-54A4-DC9E1FEBD76A}"/>
          </ac:spMkLst>
        </pc:spChg>
        <pc:spChg chg="mod">
          <ac:chgData name="paul meaney" userId="8f3b41ac-413d-46e0-bc97-8181c95bcdc2" providerId="ADAL" clId="{5865FBE7-A1B1-4ABF-BE9D-72AD573A804A}" dt="2024-08-28T11:19:52.631" v="12162"/>
          <ac:spMkLst>
            <pc:docMk/>
            <pc:sldMk cId="1572257765" sldId="2171"/>
            <ac:spMk id="95" creationId="{368C1053-848F-0F89-9504-A156C311412B}"/>
          </ac:spMkLst>
        </pc:spChg>
        <pc:spChg chg="mod">
          <ac:chgData name="paul meaney" userId="8f3b41ac-413d-46e0-bc97-8181c95bcdc2" providerId="ADAL" clId="{5865FBE7-A1B1-4ABF-BE9D-72AD573A804A}" dt="2024-08-28T11:19:52.631" v="12162"/>
          <ac:spMkLst>
            <pc:docMk/>
            <pc:sldMk cId="1572257765" sldId="2171"/>
            <ac:spMk id="96" creationId="{B1682BD8-0B15-51D6-01B3-E8BBD9126FDF}"/>
          </ac:spMkLst>
        </pc:spChg>
        <pc:spChg chg="mod">
          <ac:chgData name="paul meaney" userId="8f3b41ac-413d-46e0-bc97-8181c95bcdc2" providerId="ADAL" clId="{5865FBE7-A1B1-4ABF-BE9D-72AD573A804A}" dt="2024-08-28T11:19:52.631" v="12162"/>
          <ac:spMkLst>
            <pc:docMk/>
            <pc:sldMk cId="1572257765" sldId="2171"/>
            <ac:spMk id="97" creationId="{3BD7DF3D-6876-B106-AC7E-69B585BC41FD}"/>
          </ac:spMkLst>
        </pc:spChg>
        <pc:spChg chg="mod">
          <ac:chgData name="paul meaney" userId="8f3b41ac-413d-46e0-bc97-8181c95bcdc2" providerId="ADAL" clId="{5865FBE7-A1B1-4ABF-BE9D-72AD573A804A}" dt="2024-08-28T11:19:52.631" v="12162"/>
          <ac:spMkLst>
            <pc:docMk/>
            <pc:sldMk cId="1572257765" sldId="2171"/>
            <ac:spMk id="98" creationId="{EAC7D823-8DB1-5311-6EC9-E025C2EBAC38}"/>
          </ac:spMkLst>
        </pc:spChg>
        <pc:spChg chg="mod">
          <ac:chgData name="paul meaney" userId="8f3b41ac-413d-46e0-bc97-8181c95bcdc2" providerId="ADAL" clId="{5865FBE7-A1B1-4ABF-BE9D-72AD573A804A}" dt="2024-08-28T11:19:52.631" v="12162"/>
          <ac:spMkLst>
            <pc:docMk/>
            <pc:sldMk cId="1572257765" sldId="2171"/>
            <ac:spMk id="99" creationId="{ABD4BC0F-24C1-3C8E-5CFF-34EB920F3177}"/>
          </ac:spMkLst>
        </pc:spChg>
        <pc:spChg chg="mod">
          <ac:chgData name="paul meaney" userId="8f3b41ac-413d-46e0-bc97-8181c95bcdc2" providerId="ADAL" clId="{5865FBE7-A1B1-4ABF-BE9D-72AD573A804A}" dt="2024-08-28T11:19:52.631" v="12162"/>
          <ac:spMkLst>
            <pc:docMk/>
            <pc:sldMk cId="1572257765" sldId="2171"/>
            <ac:spMk id="100" creationId="{EBF5BAD5-DF82-D8E0-7FAE-BD3439B37A70}"/>
          </ac:spMkLst>
        </pc:spChg>
        <pc:spChg chg="mod">
          <ac:chgData name="paul meaney" userId="8f3b41ac-413d-46e0-bc97-8181c95bcdc2" providerId="ADAL" clId="{5865FBE7-A1B1-4ABF-BE9D-72AD573A804A}" dt="2024-08-28T11:19:52.631" v="12162"/>
          <ac:spMkLst>
            <pc:docMk/>
            <pc:sldMk cId="1572257765" sldId="2171"/>
            <ac:spMk id="101" creationId="{1A26BB01-6A79-8FC9-F3A4-C6FC4C1025CE}"/>
          </ac:spMkLst>
        </pc:spChg>
        <pc:spChg chg="mod">
          <ac:chgData name="paul meaney" userId="8f3b41ac-413d-46e0-bc97-8181c95bcdc2" providerId="ADAL" clId="{5865FBE7-A1B1-4ABF-BE9D-72AD573A804A}" dt="2024-08-28T11:19:52.631" v="12162"/>
          <ac:spMkLst>
            <pc:docMk/>
            <pc:sldMk cId="1572257765" sldId="2171"/>
            <ac:spMk id="102" creationId="{A1587EFB-EB18-9DD6-A423-532551250871}"/>
          </ac:spMkLst>
        </pc:spChg>
        <pc:spChg chg="mod">
          <ac:chgData name="paul meaney" userId="8f3b41ac-413d-46e0-bc97-8181c95bcdc2" providerId="ADAL" clId="{5865FBE7-A1B1-4ABF-BE9D-72AD573A804A}" dt="2024-08-28T11:19:52.631" v="12162"/>
          <ac:spMkLst>
            <pc:docMk/>
            <pc:sldMk cId="1572257765" sldId="2171"/>
            <ac:spMk id="103" creationId="{396280EC-F9A2-4928-118E-5E2FD05C515B}"/>
          </ac:spMkLst>
        </pc:spChg>
        <pc:spChg chg="mod">
          <ac:chgData name="paul meaney" userId="8f3b41ac-413d-46e0-bc97-8181c95bcdc2" providerId="ADAL" clId="{5865FBE7-A1B1-4ABF-BE9D-72AD573A804A}" dt="2024-08-28T11:19:52.631" v="12162"/>
          <ac:spMkLst>
            <pc:docMk/>
            <pc:sldMk cId="1572257765" sldId="2171"/>
            <ac:spMk id="104" creationId="{8749143E-FF2C-4E4A-C4C4-A39114B46ABD}"/>
          </ac:spMkLst>
        </pc:spChg>
        <pc:spChg chg="add mod">
          <ac:chgData name="paul meaney" userId="8f3b41ac-413d-46e0-bc97-8181c95bcdc2" providerId="ADAL" clId="{5865FBE7-A1B1-4ABF-BE9D-72AD573A804A}" dt="2024-08-28T11:21:14.323" v="12183" actId="1076"/>
          <ac:spMkLst>
            <pc:docMk/>
            <pc:sldMk cId="1572257765" sldId="2171"/>
            <ac:spMk id="105" creationId="{CE3F4E48-A25A-6B3A-AD6F-72535AD08217}"/>
          </ac:spMkLst>
        </pc:spChg>
        <pc:spChg chg="mod">
          <ac:chgData name="paul meaney" userId="8f3b41ac-413d-46e0-bc97-8181c95bcdc2" providerId="ADAL" clId="{5865FBE7-A1B1-4ABF-BE9D-72AD573A804A}" dt="2024-08-28T11:19:52.631" v="12162"/>
          <ac:spMkLst>
            <pc:docMk/>
            <pc:sldMk cId="1572257765" sldId="2171"/>
            <ac:spMk id="107" creationId="{4783C004-3D46-E454-E53C-A71DDEBEA1EB}"/>
          </ac:spMkLst>
        </pc:spChg>
        <pc:spChg chg="mod">
          <ac:chgData name="paul meaney" userId="8f3b41ac-413d-46e0-bc97-8181c95bcdc2" providerId="ADAL" clId="{5865FBE7-A1B1-4ABF-BE9D-72AD573A804A}" dt="2024-08-28T11:19:52.631" v="12162"/>
          <ac:spMkLst>
            <pc:docMk/>
            <pc:sldMk cId="1572257765" sldId="2171"/>
            <ac:spMk id="108" creationId="{BD83D8BE-1B8B-B8CC-435F-2B72B71109EC}"/>
          </ac:spMkLst>
        </pc:spChg>
        <pc:spChg chg="mod">
          <ac:chgData name="paul meaney" userId="8f3b41ac-413d-46e0-bc97-8181c95bcdc2" providerId="ADAL" clId="{5865FBE7-A1B1-4ABF-BE9D-72AD573A804A}" dt="2024-08-28T11:20:23.318" v="12169"/>
          <ac:spMkLst>
            <pc:docMk/>
            <pc:sldMk cId="1572257765" sldId="2171"/>
            <ac:spMk id="110" creationId="{36B269F7-0AE1-014D-8FC3-BB9AB442B272}"/>
          </ac:spMkLst>
        </pc:spChg>
        <pc:grpChg chg="mod">
          <ac:chgData name="paul meaney" userId="8f3b41ac-413d-46e0-bc97-8181c95bcdc2" providerId="ADAL" clId="{5865FBE7-A1B1-4ABF-BE9D-72AD573A804A}" dt="2024-08-28T11:20:08.217" v="12165" actId="1076"/>
          <ac:grpSpMkLst>
            <pc:docMk/>
            <pc:sldMk cId="1572257765" sldId="2171"/>
            <ac:grpSpMk id="8" creationId="{D52A5A5D-8A44-FCAB-3F8A-607CEF76F11B}"/>
          </ac:grpSpMkLst>
        </pc:grpChg>
        <pc:grpChg chg="del">
          <ac:chgData name="paul meaney" userId="8f3b41ac-413d-46e0-bc97-8181c95bcdc2" providerId="ADAL" clId="{5865FBE7-A1B1-4ABF-BE9D-72AD573A804A}" dt="2024-08-28T11:01:40.183" v="10977" actId="478"/>
          <ac:grpSpMkLst>
            <pc:docMk/>
            <pc:sldMk cId="1572257765" sldId="2171"/>
            <ac:grpSpMk id="27" creationId="{5C6BAC44-A8C9-2D71-1FE1-CBC4616F9487}"/>
          </ac:grpSpMkLst>
        </pc:grpChg>
        <pc:grpChg chg="add mod">
          <ac:chgData name="paul meaney" userId="8f3b41ac-413d-46e0-bc97-8181c95bcdc2" providerId="ADAL" clId="{5865FBE7-A1B1-4ABF-BE9D-72AD573A804A}" dt="2024-08-28T11:02:13.708" v="10988" actId="14100"/>
          <ac:grpSpMkLst>
            <pc:docMk/>
            <pc:sldMk cId="1572257765" sldId="2171"/>
            <ac:grpSpMk id="29" creationId="{64B32376-815A-C6C4-71C9-4DFA6D92E997}"/>
          </ac:grpSpMkLst>
        </pc:grpChg>
        <pc:grpChg chg="add mod">
          <ac:chgData name="paul meaney" userId="8f3b41ac-413d-46e0-bc97-8181c95bcdc2" providerId="ADAL" clId="{5865FBE7-A1B1-4ABF-BE9D-72AD573A804A}" dt="2024-08-28T11:03:50.410" v="11048" actId="164"/>
          <ac:grpSpMkLst>
            <pc:docMk/>
            <pc:sldMk cId="1572257765" sldId="2171"/>
            <ac:grpSpMk id="34" creationId="{B2C46624-1A08-013D-6DA7-C57250166DE2}"/>
          </ac:grpSpMkLst>
        </pc:grpChg>
        <pc:grpChg chg="mod">
          <ac:chgData name="paul meaney" userId="8f3b41ac-413d-46e0-bc97-8181c95bcdc2" providerId="ADAL" clId="{5865FBE7-A1B1-4ABF-BE9D-72AD573A804A}" dt="2024-08-28T11:04:31.082" v="11056" actId="164"/>
          <ac:grpSpMkLst>
            <pc:docMk/>
            <pc:sldMk cId="1572257765" sldId="2171"/>
            <ac:grpSpMk id="35" creationId="{4A7F3752-5F05-B34C-576E-8C43359B3917}"/>
          </ac:grpSpMkLst>
        </pc:grpChg>
        <pc:grpChg chg="del">
          <ac:chgData name="paul meaney" userId="8f3b41ac-413d-46e0-bc97-8181c95bcdc2" providerId="ADAL" clId="{5865FBE7-A1B1-4ABF-BE9D-72AD573A804A}" dt="2024-08-28T11:02:27.817" v="10993" actId="478"/>
          <ac:grpSpMkLst>
            <pc:docMk/>
            <pc:sldMk cId="1572257765" sldId="2171"/>
            <ac:grpSpMk id="37" creationId="{139A0446-69D4-64D2-5075-CD2DCC4C3694}"/>
          </ac:grpSpMkLst>
        </pc:grpChg>
        <pc:grpChg chg="del">
          <ac:chgData name="paul meaney" userId="8f3b41ac-413d-46e0-bc97-8181c95bcdc2" providerId="ADAL" clId="{5865FBE7-A1B1-4ABF-BE9D-72AD573A804A}" dt="2024-08-28T11:02:28.219" v="10994" actId="478"/>
          <ac:grpSpMkLst>
            <pc:docMk/>
            <pc:sldMk cId="1572257765" sldId="2171"/>
            <ac:grpSpMk id="40" creationId="{A97823B7-71AD-9D4B-4ECA-0FF50251F749}"/>
          </ac:grpSpMkLst>
        </pc:grpChg>
        <pc:grpChg chg="add mod">
          <ac:chgData name="paul meaney" userId="8f3b41ac-413d-46e0-bc97-8181c95bcdc2" providerId="ADAL" clId="{5865FBE7-A1B1-4ABF-BE9D-72AD573A804A}" dt="2024-08-28T11:20:55.828" v="12178" actId="14100"/>
          <ac:grpSpMkLst>
            <pc:docMk/>
            <pc:sldMk cId="1572257765" sldId="2171"/>
            <ac:grpSpMk id="49" creationId="{06CDBE1F-6D0A-F9AB-72BC-AB4008C4D783}"/>
          </ac:grpSpMkLst>
        </pc:grpChg>
        <pc:grpChg chg="add mod">
          <ac:chgData name="paul meaney" userId="8f3b41ac-413d-46e0-bc97-8181c95bcdc2" providerId="ADAL" clId="{5865FBE7-A1B1-4ABF-BE9D-72AD573A804A}" dt="2024-08-28T11:20:39.989" v="12173" actId="1076"/>
          <ac:grpSpMkLst>
            <pc:docMk/>
            <pc:sldMk cId="1572257765" sldId="2171"/>
            <ac:grpSpMk id="50" creationId="{6AEA0F1E-36FC-8018-8573-9B79A8AB8CA1}"/>
          </ac:grpSpMkLst>
        </pc:grpChg>
        <pc:grpChg chg="add mod">
          <ac:chgData name="paul meaney" userId="8f3b41ac-413d-46e0-bc97-8181c95bcdc2" providerId="ADAL" clId="{5865FBE7-A1B1-4ABF-BE9D-72AD573A804A}" dt="2024-08-28T11:20:39.989" v="12173" actId="1076"/>
          <ac:grpSpMkLst>
            <pc:docMk/>
            <pc:sldMk cId="1572257765" sldId="2171"/>
            <ac:grpSpMk id="52" creationId="{D51EF8C6-8829-016D-3334-106F882DE280}"/>
          </ac:grpSpMkLst>
        </pc:grpChg>
        <pc:grpChg chg="mod">
          <ac:chgData name="paul meaney" userId="8f3b41ac-413d-46e0-bc97-8181c95bcdc2" providerId="ADAL" clId="{5865FBE7-A1B1-4ABF-BE9D-72AD573A804A}" dt="2024-08-28T11:06:49.824" v="11141"/>
          <ac:grpSpMkLst>
            <pc:docMk/>
            <pc:sldMk cId="1572257765" sldId="2171"/>
            <ac:grpSpMk id="53" creationId="{789219E0-3604-E5F9-C319-042FA8E7F678}"/>
          </ac:grpSpMkLst>
        </pc:grpChg>
        <pc:grpChg chg="add mod">
          <ac:chgData name="paul meaney" userId="8f3b41ac-413d-46e0-bc97-8181c95bcdc2" providerId="ADAL" clId="{5865FBE7-A1B1-4ABF-BE9D-72AD573A804A}" dt="2024-08-28T11:20:39.989" v="12173" actId="1076"/>
          <ac:grpSpMkLst>
            <pc:docMk/>
            <pc:sldMk cId="1572257765" sldId="2171"/>
            <ac:grpSpMk id="65" creationId="{68484115-9FB4-DCAE-72B6-38CEA2296D9F}"/>
          </ac:grpSpMkLst>
        </pc:grpChg>
        <pc:grpChg chg="mod">
          <ac:chgData name="paul meaney" userId="8f3b41ac-413d-46e0-bc97-8181c95bcdc2" providerId="ADAL" clId="{5865FBE7-A1B1-4ABF-BE9D-72AD573A804A}" dt="2024-08-28T11:06:55.947" v="11144"/>
          <ac:grpSpMkLst>
            <pc:docMk/>
            <pc:sldMk cId="1572257765" sldId="2171"/>
            <ac:grpSpMk id="66" creationId="{D96C397E-C918-2AE5-CE42-C2C07B4E4FB8}"/>
          </ac:grpSpMkLst>
        </pc:grpChg>
        <pc:grpChg chg="add mod">
          <ac:chgData name="paul meaney" userId="8f3b41ac-413d-46e0-bc97-8181c95bcdc2" providerId="ADAL" clId="{5865FBE7-A1B1-4ABF-BE9D-72AD573A804A}" dt="2024-08-28T11:20:39.989" v="12173" actId="1076"/>
          <ac:grpSpMkLst>
            <pc:docMk/>
            <pc:sldMk cId="1572257765" sldId="2171"/>
            <ac:grpSpMk id="78" creationId="{F36BEEE6-7E1E-F6C2-6F37-668B1176AF36}"/>
          </ac:grpSpMkLst>
        </pc:grpChg>
        <pc:grpChg chg="add mod">
          <ac:chgData name="paul meaney" userId="8f3b41ac-413d-46e0-bc97-8181c95bcdc2" providerId="ADAL" clId="{5865FBE7-A1B1-4ABF-BE9D-72AD573A804A}" dt="2024-08-28T11:20:39.989" v="12173" actId="1076"/>
          <ac:grpSpMkLst>
            <pc:docMk/>
            <pc:sldMk cId="1572257765" sldId="2171"/>
            <ac:grpSpMk id="81" creationId="{401CD5E6-2487-9F75-5962-52ACCFD6C33D}"/>
          </ac:grpSpMkLst>
        </pc:grpChg>
        <pc:grpChg chg="add mod">
          <ac:chgData name="paul meaney" userId="8f3b41ac-413d-46e0-bc97-8181c95bcdc2" providerId="ADAL" clId="{5865FBE7-A1B1-4ABF-BE9D-72AD573A804A}" dt="2024-08-28T11:20:39.989" v="12173" actId="1076"/>
          <ac:grpSpMkLst>
            <pc:docMk/>
            <pc:sldMk cId="1572257765" sldId="2171"/>
            <ac:grpSpMk id="84" creationId="{4E822E73-1AF8-5D13-086B-40C732CAFAA3}"/>
          </ac:grpSpMkLst>
        </pc:grpChg>
        <pc:grpChg chg="add mod">
          <ac:chgData name="paul meaney" userId="8f3b41ac-413d-46e0-bc97-8181c95bcdc2" providerId="ADAL" clId="{5865FBE7-A1B1-4ABF-BE9D-72AD573A804A}" dt="2024-08-28T11:20:39.989" v="12173" actId="1076"/>
          <ac:grpSpMkLst>
            <pc:docMk/>
            <pc:sldMk cId="1572257765" sldId="2171"/>
            <ac:grpSpMk id="89" creationId="{92FCDF6E-F3A1-9F56-1D32-FAA4618EB52D}"/>
          </ac:grpSpMkLst>
        </pc:grpChg>
        <pc:grpChg chg="add mod">
          <ac:chgData name="paul meaney" userId="8f3b41ac-413d-46e0-bc97-8181c95bcdc2" providerId="ADAL" clId="{5865FBE7-A1B1-4ABF-BE9D-72AD573A804A}" dt="2024-08-28T11:21:03.041" v="12180" actId="1076"/>
          <ac:grpSpMkLst>
            <pc:docMk/>
            <pc:sldMk cId="1572257765" sldId="2171"/>
            <ac:grpSpMk id="92" creationId="{F3DE3EED-97AE-B9E1-5D95-B47FEFA96272}"/>
          </ac:grpSpMkLst>
        </pc:grpChg>
        <pc:grpChg chg="mod">
          <ac:chgData name="paul meaney" userId="8f3b41ac-413d-46e0-bc97-8181c95bcdc2" providerId="ADAL" clId="{5865FBE7-A1B1-4ABF-BE9D-72AD573A804A}" dt="2024-08-28T11:19:52.631" v="12162"/>
          <ac:grpSpMkLst>
            <pc:docMk/>
            <pc:sldMk cId="1572257765" sldId="2171"/>
            <ac:grpSpMk id="93" creationId="{5649C2A8-CDA1-F70D-47AD-569DCB48C7CD}"/>
          </ac:grpSpMkLst>
        </pc:grpChg>
        <pc:grpChg chg="add mod">
          <ac:chgData name="paul meaney" userId="8f3b41ac-413d-46e0-bc97-8181c95bcdc2" providerId="ADAL" clId="{5865FBE7-A1B1-4ABF-BE9D-72AD573A804A}" dt="2024-08-28T11:21:06.931" v="12181" actId="1076"/>
          <ac:grpSpMkLst>
            <pc:docMk/>
            <pc:sldMk cId="1572257765" sldId="2171"/>
            <ac:grpSpMk id="106" creationId="{D6CD3B09-62D8-297A-E883-D243651355BA}"/>
          </ac:grpSpMkLst>
        </pc:grpChg>
        <pc:grpChg chg="add mod">
          <ac:chgData name="paul meaney" userId="8f3b41ac-413d-46e0-bc97-8181c95bcdc2" providerId="ADAL" clId="{5865FBE7-A1B1-4ABF-BE9D-72AD573A804A}" dt="2024-08-28T11:21:21.071" v="12184" actId="1076"/>
          <ac:grpSpMkLst>
            <pc:docMk/>
            <pc:sldMk cId="1572257765" sldId="2171"/>
            <ac:grpSpMk id="109" creationId="{6122E342-39E9-B092-066B-1BC70B3789F4}"/>
          </ac:grpSpMkLst>
        </pc:grpChg>
        <pc:picChg chg="mod">
          <ac:chgData name="paul meaney" userId="8f3b41ac-413d-46e0-bc97-8181c95bcdc2" providerId="ADAL" clId="{5865FBE7-A1B1-4ABF-BE9D-72AD573A804A}" dt="2024-08-28T11:02:11.194" v="10986"/>
          <ac:picMkLst>
            <pc:docMk/>
            <pc:sldMk cId="1572257765" sldId="2171"/>
            <ac:picMk id="31" creationId="{EFECA1BE-F54C-390B-F602-78AFD1062B6E}"/>
          </ac:picMkLst>
        </pc:picChg>
        <pc:picChg chg="mod">
          <ac:chgData name="paul meaney" userId="8f3b41ac-413d-46e0-bc97-8181c95bcdc2" providerId="ADAL" clId="{5865FBE7-A1B1-4ABF-BE9D-72AD573A804A}" dt="2024-08-28T11:20:50.793" v="12176" actId="1076"/>
          <ac:picMkLst>
            <pc:docMk/>
            <pc:sldMk cId="1572257765" sldId="2171"/>
            <ac:picMk id="46" creationId="{F0D5434C-F2C8-264F-939C-6810C5D7B442}"/>
          </ac:picMkLst>
        </pc:picChg>
        <pc:picChg chg="mod">
          <ac:chgData name="paul meaney" userId="8f3b41ac-413d-46e0-bc97-8181c95bcdc2" providerId="ADAL" clId="{5865FBE7-A1B1-4ABF-BE9D-72AD573A804A}" dt="2024-08-28T11:07:16.387" v="11146"/>
          <ac:picMkLst>
            <pc:docMk/>
            <pc:sldMk cId="1572257765" sldId="2171"/>
            <ac:picMk id="80" creationId="{8DBBE8A5-CBC2-CBCD-C889-AB5E8711AC05}"/>
          </ac:picMkLst>
        </pc:picChg>
        <pc:picChg chg="mod">
          <ac:chgData name="paul meaney" userId="8f3b41ac-413d-46e0-bc97-8181c95bcdc2" providerId="ADAL" clId="{5865FBE7-A1B1-4ABF-BE9D-72AD573A804A}" dt="2024-08-28T11:07:51.789" v="11158"/>
          <ac:picMkLst>
            <pc:docMk/>
            <pc:sldMk cId="1572257765" sldId="2171"/>
            <ac:picMk id="86" creationId="{03A6BE78-7C55-DC3E-9BB5-B9FBC769DA81}"/>
          </ac:picMkLst>
        </pc:picChg>
        <pc:picChg chg="mod">
          <ac:chgData name="paul meaney" userId="8f3b41ac-413d-46e0-bc97-8181c95bcdc2" providerId="ADAL" clId="{5865FBE7-A1B1-4ABF-BE9D-72AD573A804A}" dt="2024-08-28T11:20:23.318" v="12169"/>
          <ac:picMkLst>
            <pc:docMk/>
            <pc:sldMk cId="1572257765" sldId="2171"/>
            <ac:picMk id="111" creationId="{E92B30A1-44DB-00B4-0C4D-6B78FF603700}"/>
          </ac:picMkLst>
        </pc:picChg>
      </pc:sldChg>
      <pc:sldChg chg="add setBg">
        <pc:chgData name="paul meaney" userId="8f3b41ac-413d-46e0-bc97-8181c95bcdc2" providerId="ADAL" clId="{5865FBE7-A1B1-4ABF-BE9D-72AD573A804A}" dt="2024-08-28T10:28:39.680" v="8939"/>
        <pc:sldMkLst>
          <pc:docMk/>
          <pc:sldMk cId="3163889654" sldId="2207"/>
        </pc:sldMkLst>
      </pc:sldChg>
      <pc:sldChg chg="modSp add mod">
        <pc:chgData name="paul meaney" userId="8f3b41ac-413d-46e0-bc97-8181c95bcdc2" providerId="ADAL" clId="{5865FBE7-A1B1-4ABF-BE9D-72AD573A804A}" dt="2024-08-28T10:32:44.329" v="9397" actId="208"/>
        <pc:sldMkLst>
          <pc:docMk/>
          <pc:sldMk cId="1278053494" sldId="2261"/>
        </pc:sldMkLst>
        <pc:spChg chg="mod">
          <ac:chgData name="paul meaney" userId="8f3b41ac-413d-46e0-bc97-8181c95bcdc2" providerId="ADAL" clId="{5865FBE7-A1B1-4ABF-BE9D-72AD573A804A}" dt="2024-08-28T10:29:29.910" v="8948" actId="20577"/>
          <ac:spMkLst>
            <pc:docMk/>
            <pc:sldMk cId="1278053494" sldId="2261"/>
            <ac:spMk id="2" creationId="{80BBF05F-215F-2FD6-0ADC-504D96CA3FED}"/>
          </ac:spMkLst>
        </pc:spChg>
        <pc:graphicFrameChg chg="mod modGraphic">
          <ac:chgData name="paul meaney" userId="8f3b41ac-413d-46e0-bc97-8181c95bcdc2" providerId="ADAL" clId="{5865FBE7-A1B1-4ABF-BE9D-72AD573A804A}" dt="2024-08-28T10:32:44.329" v="9397" actId="208"/>
          <ac:graphicFrameMkLst>
            <pc:docMk/>
            <pc:sldMk cId="1278053494" sldId="2261"/>
            <ac:graphicFrameMk id="12" creationId="{CB5FF257-95F7-AB83-6649-6613705DBECE}"/>
          </ac:graphicFrameMkLst>
        </pc:graphicFrameChg>
      </pc:sldChg>
      <pc:sldChg chg="add del">
        <pc:chgData name="paul meaney" userId="8f3b41ac-413d-46e0-bc97-8181c95bcdc2" providerId="ADAL" clId="{5865FBE7-A1B1-4ABF-BE9D-72AD573A804A}" dt="2024-08-29T15:13:11.166" v="24831" actId="47"/>
        <pc:sldMkLst>
          <pc:docMk/>
          <pc:sldMk cId="345426130" sldId="2282"/>
        </pc:sldMkLst>
      </pc:sldChg>
      <pc:sldChg chg="add setBg">
        <pc:chgData name="paul meaney" userId="8f3b41ac-413d-46e0-bc97-8181c95bcdc2" providerId="ADAL" clId="{5865FBE7-A1B1-4ABF-BE9D-72AD573A804A}" dt="2024-08-28T10:28:39.680" v="8939"/>
        <pc:sldMkLst>
          <pc:docMk/>
          <pc:sldMk cId="133471110" sldId="2289"/>
        </pc:sldMkLst>
      </pc:sldChg>
      <pc:sldChg chg="add setBg">
        <pc:chgData name="paul meaney" userId="8f3b41ac-413d-46e0-bc97-8181c95bcdc2" providerId="ADAL" clId="{5865FBE7-A1B1-4ABF-BE9D-72AD573A804A}" dt="2024-08-28T10:28:39.680" v="8939"/>
        <pc:sldMkLst>
          <pc:docMk/>
          <pc:sldMk cId="1164894699" sldId="2290"/>
        </pc:sldMkLst>
      </pc:sldChg>
      <pc:sldChg chg="add setBg">
        <pc:chgData name="paul meaney" userId="8f3b41ac-413d-46e0-bc97-8181c95bcdc2" providerId="ADAL" clId="{5865FBE7-A1B1-4ABF-BE9D-72AD573A804A}" dt="2024-08-28T10:28:39.680" v="8939"/>
        <pc:sldMkLst>
          <pc:docMk/>
          <pc:sldMk cId="3915253977" sldId="2291"/>
        </pc:sldMkLst>
      </pc:sldChg>
      <pc:sldChg chg="add setBg">
        <pc:chgData name="paul meaney" userId="8f3b41ac-413d-46e0-bc97-8181c95bcdc2" providerId="ADAL" clId="{5865FBE7-A1B1-4ABF-BE9D-72AD573A804A}" dt="2024-08-28T10:28:39.680" v="8939"/>
        <pc:sldMkLst>
          <pc:docMk/>
          <pc:sldMk cId="1795274591" sldId="2292"/>
        </pc:sldMkLst>
      </pc:sldChg>
      <pc:sldChg chg="del">
        <pc:chgData name="paul meaney" userId="8f3b41ac-413d-46e0-bc97-8181c95bcdc2" providerId="ADAL" clId="{5865FBE7-A1B1-4ABF-BE9D-72AD573A804A}" dt="2024-08-29T15:13:05.028" v="24809" actId="47"/>
        <pc:sldMkLst>
          <pc:docMk/>
          <pc:sldMk cId="1678889742" sldId="2327"/>
        </pc:sldMkLst>
      </pc:sldChg>
      <pc:sldChg chg="del">
        <pc:chgData name="paul meaney" userId="8f3b41ac-413d-46e0-bc97-8181c95bcdc2" providerId="ADAL" clId="{5865FBE7-A1B1-4ABF-BE9D-72AD573A804A}" dt="2024-08-29T15:12:48.360" v="24668" actId="47"/>
        <pc:sldMkLst>
          <pc:docMk/>
          <pc:sldMk cId="3084961132" sldId="2328"/>
        </pc:sldMkLst>
      </pc:sldChg>
      <pc:sldChg chg="del">
        <pc:chgData name="paul meaney" userId="8f3b41ac-413d-46e0-bc97-8181c95bcdc2" providerId="ADAL" clId="{5865FBE7-A1B1-4ABF-BE9D-72AD573A804A}" dt="2024-08-29T15:12:48.696" v="24677" actId="47"/>
        <pc:sldMkLst>
          <pc:docMk/>
          <pc:sldMk cId="2153529449" sldId="2329"/>
        </pc:sldMkLst>
      </pc:sldChg>
      <pc:sldChg chg="del">
        <pc:chgData name="paul meaney" userId="8f3b41ac-413d-46e0-bc97-8181c95bcdc2" providerId="ADAL" clId="{5865FBE7-A1B1-4ABF-BE9D-72AD573A804A}" dt="2024-08-29T15:12:50.353" v="24717" actId="47"/>
        <pc:sldMkLst>
          <pc:docMk/>
          <pc:sldMk cId="2450961988" sldId="2330"/>
        </pc:sldMkLst>
      </pc:sldChg>
      <pc:sldChg chg="del">
        <pc:chgData name="paul meaney" userId="8f3b41ac-413d-46e0-bc97-8181c95bcdc2" providerId="ADAL" clId="{5865FBE7-A1B1-4ABF-BE9D-72AD573A804A}" dt="2024-08-28T09:14:05.868" v="3225" actId="47"/>
        <pc:sldMkLst>
          <pc:docMk/>
          <pc:sldMk cId="2436820196" sldId="2331"/>
        </pc:sldMkLst>
      </pc:sldChg>
      <pc:sldChg chg="del">
        <pc:chgData name="paul meaney" userId="8f3b41ac-413d-46e0-bc97-8181c95bcdc2" providerId="ADAL" clId="{5865FBE7-A1B1-4ABF-BE9D-72AD573A804A}" dt="2024-08-29T15:13:04.917" v="24807" actId="47"/>
        <pc:sldMkLst>
          <pc:docMk/>
          <pc:sldMk cId="2412705297" sldId="2332"/>
        </pc:sldMkLst>
      </pc:sldChg>
      <pc:sldChg chg="del">
        <pc:chgData name="paul meaney" userId="8f3b41ac-413d-46e0-bc97-8181c95bcdc2" providerId="ADAL" clId="{5865FBE7-A1B1-4ABF-BE9D-72AD573A804A}" dt="2024-08-29T15:13:03.620" v="24770" actId="47"/>
        <pc:sldMkLst>
          <pc:docMk/>
          <pc:sldMk cId="3603536785" sldId="2333"/>
        </pc:sldMkLst>
      </pc:sldChg>
      <pc:sldChg chg="del">
        <pc:chgData name="paul meaney" userId="8f3b41ac-413d-46e0-bc97-8181c95bcdc2" providerId="ADAL" clId="{5865FBE7-A1B1-4ABF-BE9D-72AD573A804A}" dt="2024-08-29T15:13:03.700" v="24772" actId="47"/>
        <pc:sldMkLst>
          <pc:docMk/>
          <pc:sldMk cId="3836509638" sldId="2334"/>
        </pc:sldMkLst>
      </pc:sldChg>
      <pc:sldChg chg="del">
        <pc:chgData name="paul meaney" userId="8f3b41ac-413d-46e0-bc97-8181c95bcdc2" providerId="ADAL" clId="{5865FBE7-A1B1-4ABF-BE9D-72AD573A804A}" dt="2024-08-29T15:13:04.835" v="24805" actId="47"/>
        <pc:sldMkLst>
          <pc:docMk/>
          <pc:sldMk cId="1519801402" sldId="2336"/>
        </pc:sldMkLst>
      </pc:sldChg>
      <pc:sldChg chg="del">
        <pc:chgData name="paul meaney" userId="8f3b41ac-413d-46e0-bc97-8181c95bcdc2" providerId="ADAL" clId="{5865FBE7-A1B1-4ABF-BE9D-72AD573A804A}" dt="2024-08-29T15:13:05.061" v="24810" actId="47"/>
        <pc:sldMkLst>
          <pc:docMk/>
          <pc:sldMk cId="1337572290" sldId="2337"/>
        </pc:sldMkLst>
      </pc:sldChg>
      <pc:sldChg chg="del">
        <pc:chgData name="paul meaney" userId="8f3b41ac-413d-46e0-bc97-8181c95bcdc2" providerId="ADAL" clId="{5865FBE7-A1B1-4ABF-BE9D-72AD573A804A}" dt="2024-08-29T15:13:07.299" v="24817" actId="47"/>
        <pc:sldMkLst>
          <pc:docMk/>
          <pc:sldMk cId="488902703" sldId="2338"/>
        </pc:sldMkLst>
      </pc:sldChg>
      <pc:sldChg chg="del">
        <pc:chgData name="paul meaney" userId="8f3b41ac-413d-46e0-bc97-8181c95bcdc2" providerId="ADAL" clId="{5865FBE7-A1B1-4ABF-BE9D-72AD573A804A}" dt="2024-08-29T15:12:50.926" v="24728" actId="47"/>
        <pc:sldMkLst>
          <pc:docMk/>
          <pc:sldMk cId="2637505123" sldId="2339"/>
        </pc:sldMkLst>
      </pc:sldChg>
      <pc:sldChg chg="del">
        <pc:chgData name="paul meaney" userId="8f3b41ac-413d-46e0-bc97-8181c95bcdc2" providerId="ADAL" clId="{5865FBE7-A1B1-4ABF-BE9D-72AD573A804A}" dt="2024-08-29T15:12:50.958" v="24729" actId="47"/>
        <pc:sldMkLst>
          <pc:docMk/>
          <pc:sldMk cId="3095495325" sldId="2340"/>
        </pc:sldMkLst>
      </pc:sldChg>
      <pc:sldChg chg="del">
        <pc:chgData name="paul meaney" userId="8f3b41ac-413d-46e0-bc97-8181c95bcdc2" providerId="ADAL" clId="{5865FBE7-A1B1-4ABF-BE9D-72AD573A804A}" dt="2024-08-29T15:12:57.442" v="24757" actId="47"/>
        <pc:sldMkLst>
          <pc:docMk/>
          <pc:sldMk cId="457789073" sldId="2341"/>
        </pc:sldMkLst>
      </pc:sldChg>
      <pc:sldChg chg="del">
        <pc:chgData name="paul meaney" userId="8f3b41ac-413d-46e0-bc97-8181c95bcdc2" providerId="ADAL" clId="{5865FBE7-A1B1-4ABF-BE9D-72AD573A804A}" dt="2024-08-29T15:12:45.462" v="24658" actId="47"/>
        <pc:sldMkLst>
          <pc:docMk/>
          <pc:sldMk cId="1556491364" sldId="2342"/>
        </pc:sldMkLst>
      </pc:sldChg>
      <pc:sldChg chg="del">
        <pc:chgData name="paul meaney" userId="8f3b41ac-413d-46e0-bc97-8181c95bcdc2" providerId="ADAL" clId="{5865FBE7-A1B1-4ABF-BE9D-72AD573A804A}" dt="2024-08-29T15:12:46.191" v="24659" actId="47"/>
        <pc:sldMkLst>
          <pc:docMk/>
          <pc:sldMk cId="1230903196" sldId="2343"/>
        </pc:sldMkLst>
      </pc:sldChg>
      <pc:sldChg chg="del">
        <pc:chgData name="paul meaney" userId="8f3b41ac-413d-46e0-bc97-8181c95bcdc2" providerId="ADAL" clId="{5865FBE7-A1B1-4ABF-BE9D-72AD573A804A}" dt="2024-08-29T15:12:46.942" v="24661" actId="47"/>
        <pc:sldMkLst>
          <pc:docMk/>
          <pc:sldMk cId="2305688611" sldId="2344"/>
        </pc:sldMkLst>
      </pc:sldChg>
      <pc:sldChg chg="del">
        <pc:chgData name="paul meaney" userId="8f3b41ac-413d-46e0-bc97-8181c95bcdc2" providerId="ADAL" clId="{5865FBE7-A1B1-4ABF-BE9D-72AD573A804A}" dt="2024-08-29T15:12:47.213" v="24662" actId="47"/>
        <pc:sldMkLst>
          <pc:docMk/>
          <pc:sldMk cId="228572116" sldId="2345"/>
        </pc:sldMkLst>
      </pc:sldChg>
      <pc:sldChg chg="del">
        <pc:chgData name="paul meaney" userId="8f3b41ac-413d-46e0-bc97-8181c95bcdc2" providerId="ADAL" clId="{5865FBE7-A1B1-4ABF-BE9D-72AD573A804A}" dt="2024-08-29T15:12:47.708" v="24663" actId="47"/>
        <pc:sldMkLst>
          <pc:docMk/>
          <pc:sldMk cId="2437990842" sldId="2346"/>
        </pc:sldMkLst>
      </pc:sldChg>
      <pc:sldChg chg="del">
        <pc:chgData name="paul meaney" userId="8f3b41ac-413d-46e0-bc97-8181c95bcdc2" providerId="ADAL" clId="{5865FBE7-A1B1-4ABF-BE9D-72AD573A804A}" dt="2024-08-29T15:13:03.908" v="24778" actId="47"/>
        <pc:sldMkLst>
          <pc:docMk/>
          <pc:sldMk cId="1504882330" sldId="2347"/>
        </pc:sldMkLst>
      </pc:sldChg>
      <pc:sldChg chg="del">
        <pc:chgData name="paul meaney" userId="8f3b41ac-413d-46e0-bc97-8181c95bcdc2" providerId="ADAL" clId="{5865FBE7-A1B1-4ABF-BE9D-72AD573A804A}" dt="2024-08-29T15:12:48.392" v="24669" actId="47"/>
        <pc:sldMkLst>
          <pc:docMk/>
          <pc:sldMk cId="51029218" sldId="2348"/>
        </pc:sldMkLst>
      </pc:sldChg>
      <pc:sldChg chg="del">
        <pc:chgData name="paul meaney" userId="8f3b41ac-413d-46e0-bc97-8181c95bcdc2" providerId="ADAL" clId="{5865FBE7-A1B1-4ABF-BE9D-72AD573A804A}" dt="2024-08-29T15:12:48.602" v="24674" actId="47"/>
        <pc:sldMkLst>
          <pc:docMk/>
          <pc:sldMk cId="3897054979" sldId="2350"/>
        </pc:sldMkLst>
      </pc:sldChg>
      <pc:sldChg chg="del">
        <pc:chgData name="paul meaney" userId="8f3b41ac-413d-46e0-bc97-8181c95bcdc2" providerId="ADAL" clId="{5865FBE7-A1B1-4ABF-BE9D-72AD573A804A}" dt="2024-08-29T15:12:48.524" v="24672" actId="47"/>
        <pc:sldMkLst>
          <pc:docMk/>
          <pc:sldMk cId="1271146120" sldId="2351"/>
        </pc:sldMkLst>
      </pc:sldChg>
      <pc:sldChg chg="del">
        <pc:chgData name="paul meaney" userId="8f3b41ac-413d-46e0-bc97-8181c95bcdc2" providerId="ADAL" clId="{5865FBE7-A1B1-4ABF-BE9D-72AD573A804A}" dt="2024-08-29T15:12:48.571" v="24673" actId="47"/>
        <pc:sldMkLst>
          <pc:docMk/>
          <pc:sldMk cId="3024888770" sldId="2352"/>
        </pc:sldMkLst>
      </pc:sldChg>
      <pc:sldChg chg="del">
        <pc:chgData name="paul meaney" userId="8f3b41ac-413d-46e0-bc97-8181c95bcdc2" providerId="ADAL" clId="{5865FBE7-A1B1-4ABF-BE9D-72AD573A804A}" dt="2024-08-29T15:12:48.649" v="24675" actId="47"/>
        <pc:sldMkLst>
          <pc:docMk/>
          <pc:sldMk cId="3004404615" sldId="2353"/>
        </pc:sldMkLst>
      </pc:sldChg>
      <pc:sldChg chg="del">
        <pc:chgData name="paul meaney" userId="8f3b41ac-413d-46e0-bc97-8181c95bcdc2" providerId="ADAL" clId="{5865FBE7-A1B1-4ABF-BE9D-72AD573A804A}" dt="2024-08-29T15:12:49.510" v="24695" actId="47"/>
        <pc:sldMkLst>
          <pc:docMk/>
          <pc:sldMk cId="1982392783" sldId="2354"/>
        </pc:sldMkLst>
      </pc:sldChg>
      <pc:sldChg chg="del">
        <pc:chgData name="paul meaney" userId="8f3b41ac-413d-46e0-bc97-8181c95bcdc2" providerId="ADAL" clId="{5865FBE7-A1B1-4ABF-BE9D-72AD573A804A}" dt="2024-08-29T15:12:48.744" v="24678" actId="47"/>
        <pc:sldMkLst>
          <pc:docMk/>
          <pc:sldMk cId="292259633" sldId="2357"/>
        </pc:sldMkLst>
      </pc:sldChg>
      <pc:sldChg chg="del">
        <pc:chgData name="paul meaney" userId="8f3b41ac-413d-46e0-bc97-8181c95bcdc2" providerId="ADAL" clId="{5865FBE7-A1B1-4ABF-BE9D-72AD573A804A}" dt="2024-08-29T15:12:49.144" v="24686" actId="47"/>
        <pc:sldMkLst>
          <pc:docMk/>
          <pc:sldMk cId="3388725199" sldId="2358"/>
        </pc:sldMkLst>
      </pc:sldChg>
      <pc:sldChg chg="del">
        <pc:chgData name="paul meaney" userId="8f3b41ac-413d-46e0-bc97-8181c95bcdc2" providerId="ADAL" clId="{5865FBE7-A1B1-4ABF-BE9D-72AD573A804A}" dt="2024-08-29T15:12:49.018" v="24684" actId="47"/>
        <pc:sldMkLst>
          <pc:docMk/>
          <pc:sldMk cId="1952372491" sldId="2359"/>
        </pc:sldMkLst>
      </pc:sldChg>
      <pc:sldChg chg="del">
        <pc:chgData name="paul meaney" userId="8f3b41ac-413d-46e0-bc97-8181c95bcdc2" providerId="ADAL" clId="{5865FBE7-A1B1-4ABF-BE9D-72AD573A804A}" dt="2024-08-29T15:12:49.223" v="24688" actId="47"/>
        <pc:sldMkLst>
          <pc:docMk/>
          <pc:sldMk cId="3056599360" sldId="2360"/>
        </pc:sldMkLst>
      </pc:sldChg>
      <pc:sldChg chg="del">
        <pc:chgData name="paul meaney" userId="8f3b41ac-413d-46e0-bc97-8181c95bcdc2" providerId="ADAL" clId="{5865FBE7-A1B1-4ABF-BE9D-72AD573A804A}" dt="2024-08-29T15:12:49.315" v="24690" actId="47"/>
        <pc:sldMkLst>
          <pc:docMk/>
          <pc:sldMk cId="2298654531" sldId="2361"/>
        </pc:sldMkLst>
      </pc:sldChg>
      <pc:sldChg chg="del">
        <pc:chgData name="paul meaney" userId="8f3b41ac-413d-46e0-bc97-8181c95bcdc2" providerId="ADAL" clId="{5865FBE7-A1B1-4ABF-BE9D-72AD573A804A}" dt="2024-08-29T15:12:49.364" v="24691" actId="47"/>
        <pc:sldMkLst>
          <pc:docMk/>
          <pc:sldMk cId="3978501158" sldId="2362"/>
        </pc:sldMkLst>
      </pc:sldChg>
      <pc:sldChg chg="del">
        <pc:chgData name="paul meaney" userId="8f3b41ac-413d-46e0-bc97-8181c95bcdc2" providerId="ADAL" clId="{5865FBE7-A1B1-4ABF-BE9D-72AD573A804A}" dt="2024-08-29T15:12:49.442" v="24693" actId="47"/>
        <pc:sldMkLst>
          <pc:docMk/>
          <pc:sldMk cId="4022335870" sldId="2363"/>
        </pc:sldMkLst>
      </pc:sldChg>
      <pc:sldChg chg="del">
        <pc:chgData name="paul meaney" userId="8f3b41ac-413d-46e0-bc97-8181c95bcdc2" providerId="ADAL" clId="{5865FBE7-A1B1-4ABF-BE9D-72AD573A804A}" dt="2024-08-29T15:12:49.474" v="24694" actId="47"/>
        <pc:sldMkLst>
          <pc:docMk/>
          <pc:sldMk cId="2139555043" sldId="2364"/>
        </pc:sldMkLst>
      </pc:sldChg>
      <pc:sldChg chg="del">
        <pc:chgData name="paul meaney" userId="8f3b41ac-413d-46e0-bc97-8181c95bcdc2" providerId="ADAL" clId="{5865FBE7-A1B1-4ABF-BE9D-72AD573A804A}" dt="2024-08-29T15:12:49.686" v="24699" actId="47"/>
        <pc:sldMkLst>
          <pc:docMk/>
          <pc:sldMk cId="4127871441" sldId="2365"/>
        </pc:sldMkLst>
      </pc:sldChg>
      <pc:sldChg chg="del">
        <pc:chgData name="paul meaney" userId="8f3b41ac-413d-46e0-bc97-8181c95bcdc2" providerId="ADAL" clId="{5865FBE7-A1B1-4ABF-BE9D-72AD573A804A}" dt="2024-08-29T15:12:50.165" v="24711" actId="47"/>
        <pc:sldMkLst>
          <pc:docMk/>
          <pc:sldMk cId="3050421743" sldId="2366"/>
        </pc:sldMkLst>
      </pc:sldChg>
      <pc:sldChg chg="del">
        <pc:chgData name="paul meaney" userId="8f3b41ac-413d-46e0-bc97-8181c95bcdc2" providerId="ADAL" clId="{5865FBE7-A1B1-4ABF-BE9D-72AD573A804A}" dt="2024-08-29T15:12:50.259" v="24714" actId="47"/>
        <pc:sldMkLst>
          <pc:docMk/>
          <pc:sldMk cId="536148135" sldId="2367"/>
        </pc:sldMkLst>
      </pc:sldChg>
      <pc:sldChg chg="del">
        <pc:chgData name="paul meaney" userId="8f3b41ac-413d-46e0-bc97-8181c95bcdc2" providerId="ADAL" clId="{5865FBE7-A1B1-4ABF-BE9D-72AD573A804A}" dt="2024-08-29T15:12:50.243" v="24713" actId="47"/>
        <pc:sldMkLst>
          <pc:docMk/>
          <pc:sldMk cId="2827844577" sldId="2368"/>
        </pc:sldMkLst>
      </pc:sldChg>
      <pc:sldChg chg="del">
        <pc:chgData name="paul meaney" userId="8f3b41ac-413d-46e0-bc97-8181c95bcdc2" providerId="ADAL" clId="{5865FBE7-A1B1-4ABF-BE9D-72AD573A804A}" dt="2024-08-29T15:12:49.607" v="24697" actId="47"/>
        <pc:sldMkLst>
          <pc:docMk/>
          <pc:sldMk cId="2211584870" sldId="2372"/>
        </pc:sldMkLst>
      </pc:sldChg>
      <pc:sldChg chg="del">
        <pc:chgData name="paul meaney" userId="8f3b41ac-413d-46e0-bc97-8181c95bcdc2" providerId="ADAL" clId="{5865FBE7-A1B1-4ABF-BE9D-72AD573A804A}" dt="2024-08-29T15:12:49.641" v="24698" actId="47"/>
        <pc:sldMkLst>
          <pc:docMk/>
          <pc:sldMk cId="415143114" sldId="2373"/>
        </pc:sldMkLst>
      </pc:sldChg>
      <pc:sldChg chg="del">
        <pc:chgData name="paul meaney" userId="8f3b41ac-413d-46e0-bc97-8181c95bcdc2" providerId="ADAL" clId="{5865FBE7-A1B1-4ABF-BE9D-72AD573A804A}" dt="2024-08-29T15:12:49.764" v="24701" actId="47"/>
        <pc:sldMkLst>
          <pc:docMk/>
          <pc:sldMk cId="3346940580" sldId="2374"/>
        </pc:sldMkLst>
      </pc:sldChg>
      <pc:sldChg chg="del">
        <pc:chgData name="paul meaney" userId="8f3b41ac-413d-46e0-bc97-8181c95bcdc2" providerId="ADAL" clId="{5865FBE7-A1B1-4ABF-BE9D-72AD573A804A}" dt="2024-08-29T15:12:49.742" v="24700" actId="47"/>
        <pc:sldMkLst>
          <pc:docMk/>
          <pc:sldMk cId="2111586292" sldId="2375"/>
        </pc:sldMkLst>
      </pc:sldChg>
      <pc:sldChg chg="del">
        <pc:chgData name="paul meaney" userId="8f3b41ac-413d-46e0-bc97-8181c95bcdc2" providerId="ADAL" clId="{5865FBE7-A1B1-4ABF-BE9D-72AD573A804A}" dt="2024-08-29T15:12:49.811" v="24702" actId="47"/>
        <pc:sldMkLst>
          <pc:docMk/>
          <pc:sldMk cId="731277116" sldId="2376"/>
        </pc:sldMkLst>
      </pc:sldChg>
      <pc:sldChg chg="del">
        <pc:chgData name="paul meaney" userId="8f3b41ac-413d-46e0-bc97-8181c95bcdc2" providerId="ADAL" clId="{5865FBE7-A1B1-4ABF-BE9D-72AD573A804A}" dt="2024-08-29T15:12:50.133" v="24710" actId="47"/>
        <pc:sldMkLst>
          <pc:docMk/>
          <pc:sldMk cId="4214141214" sldId="2377"/>
        </pc:sldMkLst>
      </pc:sldChg>
      <pc:sldChg chg="del">
        <pc:chgData name="paul meaney" userId="8f3b41ac-413d-46e0-bc97-8181c95bcdc2" providerId="ADAL" clId="{5865FBE7-A1B1-4ABF-BE9D-72AD573A804A}" dt="2024-08-29T15:12:50.196" v="24712" actId="47"/>
        <pc:sldMkLst>
          <pc:docMk/>
          <pc:sldMk cId="1888654960" sldId="2378"/>
        </pc:sldMkLst>
      </pc:sldChg>
      <pc:sldChg chg="del">
        <pc:chgData name="paul meaney" userId="8f3b41ac-413d-46e0-bc97-8181c95bcdc2" providerId="ADAL" clId="{5865FBE7-A1B1-4ABF-BE9D-72AD573A804A}" dt="2024-08-29T15:12:50.306" v="24715" actId="47"/>
        <pc:sldMkLst>
          <pc:docMk/>
          <pc:sldMk cId="3838393460" sldId="2379"/>
        </pc:sldMkLst>
      </pc:sldChg>
      <pc:sldChg chg="del">
        <pc:chgData name="paul meaney" userId="8f3b41ac-413d-46e0-bc97-8181c95bcdc2" providerId="ADAL" clId="{5865FBE7-A1B1-4ABF-BE9D-72AD573A804A}" dt="2024-08-29T15:12:50.608" v="24718" actId="47"/>
        <pc:sldMkLst>
          <pc:docMk/>
          <pc:sldMk cId="1574576559" sldId="2380"/>
        </pc:sldMkLst>
      </pc:sldChg>
      <pc:sldChg chg="del">
        <pc:chgData name="paul meaney" userId="8f3b41ac-413d-46e0-bc97-8181c95bcdc2" providerId="ADAL" clId="{5865FBE7-A1B1-4ABF-BE9D-72AD573A804A}" dt="2024-08-29T15:12:50.644" v="24719" actId="47"/>
        <pc:sldMkLst>
          <pc:docMk/>
          <pc:sldMk cId="846960083" sldId="2381"/>
        </pc:sldMkLst>
      </pc:sldChg>
      <pc:sldChg chg="del">
        <pc:chgData name="paul meaney" userId="8f3b41ac-413d-46e0-bc97-8181c95bcdc2" providerId="ADAL" clId="{5865FBE7-A1B1-4ABF-BE9D-72AD573A804A}" dt="2024-08-29T15:12:50.671" v="24720" actId="47"/>
        <pc:sldMkLst>
          <pc:docMk/>
          <pc:sldMk cId="1244012492" sldId="2382"/>
        </pc:sldMkLst>
      </pc:sldChg>
      <pc:sldChg chg="del">
        <pc:chgData name="paul meaney" userId="8f3b41ac-413d-46e0-bc97-8181c95bcdc2" providerId="ADAL" clId="{5865FBE7-A1B1-4ABF-BE9D-72AD573A804A}" dt="2024-08-29T15:12:50.702" v="24721" actId="47"/>
        <pc:sldMkLst>
          <pc:docMk/>
          <pc:sldMk cId="1614084773" sldId="2383"/>
        </pc:sldMkLst>
      </pc:sldChg>
      <pc:sldChg chg="del">
        <pc:chgData name="paul meaney" userId="8f3b41ac-413d-46e0-bc97-8181c95bcdc2" providerId="ADAL" clId="{5865FBE7-A1B1-4ABF-BE9D-72AD573A804A}" dt="2024-08-29T15:12:50.796" v="24724" actId="47"/>
        <pc:sldMkLst>
          <pc:docMk/>
          <pc:sldMk cId="3670708710" sldId="2384"/>
        </pc:sldMkLst>
      </pc:sldChg>
      <pc:sldChg chg="del">
        <pc:chgData name="paul meaney" userId="8f3b41ac-413d-46e0-bc97-8181c95bcdc2" providerId="ADAL" clId="{5865FBE7-A1B1-4ABF-BE9D-72AD573A804A}" dt="2024-08-29T15:12:50.780" v="24723" actId="47"/>
        <pc:sldMkLst>
          <pc:docMk/>
          <pc:sldMk cId="3422054299" sldId="2385"/>
        </pc:sldMkLst>
      </pc:sldChg>
      <pc:sldChg chg="del">
        <pc:chgData name="paul meaney" userId="8f3b41ac-413d-46e0-bc97-8181c95bcdc2" providerId="ADAL" clId="{5865FBE7-A1B1-4ABF-BE9D-72AD573A804A}" dt="2024-08-29T15:12:50.733" v="24722" actId="47"/>
        <pc:sldMkLst>
          <pc:docMk/>
          <pc:sldMk cId="4073116606" sldId="2386"/>
        </pc:sldMkLst>
      </pc:sldChg>
      <pc:sldChg chg="del">
        <pc:chgData name="paul meaney" userId="8f3b41ac-413d-46e0-bc97-8181c95bcdc2" providerId="ADAL" clId="{5865FBE7-A1B1-4ABF-BE9D-72AD573A804A}" dt="2024-08-29T15:12:50.844" v="24725" actId="47"/>
        <pc:sldMkLst>
          <pc:docMk/>
          <pc:sldMk cId="3769723588" sldId="2387"/>
        </pc:sldMkLst>
      </pc:sldChg>
      <pc:sldChg chg="del">
        <pc:chgData name="paul meaney" userId="8f3b41ac-413d-46e0-bc97-8181c95bcdc2" providerId="ADAL" clId="{5865FBE7-A1B1-4ABF-BE9D-72AD573A804A}" dt="2024-08-29T15:12:50.990" v="24730" actId="47"/>
        <pc:sldMkLst>
          <pc:docMk/>
          <pc:sldMk cId="2608971106" sldId="2388"/>
        </pc:sldMkLst>
      </pc:sldChg>
      <pc:sldChg chg="del">
        <pc:chgData name="paul meaney" userId="8f3b41ac-413d-46e0-bc97-8181c95bcdc2" providerId="ADAL" clId="{5865FBE7-A1B1-4ABF-BE9D-72AD573A804A}" dt="2024-08-29T15:12:53.421" v="24740" actId="47"/>
        <pc:sldMkLst>
          <pc:docMk/>
          <pc:sldMk cId="2281900378" sldId="2389"/>
        </pc:sldMkLst>
      </pc:sldChg>
      <pc:sldChg chg="del">
        <pc:chgData name="paul meaney" userId="8f3b41ac-413d-46e0-bc97-8181c95bcdc2" providerId="ADAL" clId="{5865FBE7-A1B1-4ABF-BE9D-72AD573A804A}" dt="2024-08-29T15:12:51.021" v="24731" actId="47"/>
        <pc:sldMkLst>
          <pc:docMk/>
          <pc:sldMk cId="304019388" sldId="2390"/>
        </pc:sldMkLst>
      </pc:sldChg>
      <pc:sldChg chg="del">
        <pc:chgData name="paul meaney" userId="8f3b41ac-413d-46e0-bc97-8181c95bcdc2" providerId="ADAL" clId="{5865FBE7-A1B1-4ABF-BE9D-72AD573A804A}" dt="2024-08-29T15:12:52.716" v="24734" actId="47"/>
        <pc:sldMkLst>
          <pc:docMk/>
          <pc:sldMk cId="3356139321" sldId="2391"/>
        </pc:sldMkLst>
      </pc:sldChg>
      <pc:sldChg chg="del">
        <pc:chgData name="paul meaney" userId="8f3b41ac-413d-46e0-bc97-8181c95bcdc2" providerId="ADAL" clId="{5865FBE7-A1B1-4ABF-BE9D-72AD573A804A}" dt="2024-08-29T15:12:53.294" v="24737" actId="47"/>
        <pc:sldMkLst>
          <pc:docMk/>
          <pc:sldMk cId="459498761" sldId="2392"/>
        </pc:sldMkLst>
      </pc:sldChg>
      <pc:sldChg chg="del">
        <pc:chgData name="paul meaney" userId="8f3b41ac-413d-46e0-bc97-8181c95bcdc2" providerId="ADAL" clId="{5865FBE7-A1B1-4ABF-BE9D-72AD573A804A}" dt="2024-08-29T15:12:53.342" v="24738" actId="47"/>
        <pc:sldMkLst>
          <pc:docMk/>
          <pc:sldMk cId="489752140" sldId="2393"/>
        </pc:sldMkLst>
      </pc:sldChg>
      <pc:sldChg chg="del">
        <pc:chgData name="paul meaney" userId="8f3b41ac-413d-46e0-bc97-8181c95bcdc2" providerId="ADAL" clId="{5865FBE7-A1B1-4ABF-BE9D-72AD573A804A}" dt="2024-08-29T15:12:53.531" v="24743" actId="47"/>
        <pc:sldMkLst>
          <pc:docMk/>
          <pc:sldMk cId="105924073" sldId="2395"/>
        </pc:sldMkLst>
      </pc:sldChg>
      <pc:sldChg chg="del">
        <pc:chgData name="paul meaney" userId="8f3b41ac-413d-46e0-bc97-8181c95bcdc2" providerId="ADAL" clId="{5865FBE7-A1B1-4ABF-BE9D-72AD573A804A}" dt="2024-08-29T15:12:53.484" v="24742" actId="47"/>
        <pc:sldMkLst>
          <pc:docMk/>
          <pc:sldMk cId="1439456199" sldId="2396"/>
        </pc:sldMkLst>
      </pc:sldChg>
      <pc:sldChg chg="del">
        <pc:chgData name="paul meaney" userId="8f3b41ac-413d-46e0-bc97-8181c95bcdc2" providerId="ADAL" clId="{5865FBE7-A1B1-4ABF-BE9D-72AD573A804A}" dt="2024-08-29T15:12:59.658" v="24761" actId="47"/>
        <pc:sldMkLst>
          <pc:docMk/>
          <pc:sldMk cId="1748539924" sldId="2398"/>
        </pc:sldMkLst>
      </pc:sldChg>
      <pc:sldChg chg="del">
        <pc:chgData name="paul meaney" userId="8f3b41ac-413d-46e0-bc97-8181c95bcdc2" providerId="ADAL" clId="{5865FBE7-A1B1-4ABF-BE9D-72AD573A804A}" dt="2024-08-29T15:13:03.956" v="24779" actId="47"/>
        <pc:sldMkLst>
          <pc:docMk/>
          <pc:sldMk cId="438721382" sldId="2399"/>
        </pc:sldMkLst>
      </pc:sldChg>
      <pc:sldChg chg="del">
        <pc:chgData name="paul meaney" userId="8f3b41ac-413d-46e0-bc97-8181c95bcdc2" providerId="ADAL" clId="{5865FBE7-A1B1-4ABF-BE9D-72AD573A804A}" dt="2024-08-29T15:13:04.419" v="24792" actId="47"/>
        <pc:sldMkLst>
          <pc:docMk/>
          <pc:sldMk cId="3632670075" sldId="2400"/>
        </pc:sldMkLst>
      </pc:sldChg>
      <pc:sldChg chg="del">
        <pc:chgData name="paul meaney" userId="8f3b41ac-413d-46e0-bc97-8181c95bcdc2" providerId="ADAL" clId="{5865FBE7-A1B1-4ABF-BE9D-72AD573A804A}" dt="2024-08-29T15:12:52.049" v="24732" actId="47"/>
        <pc:sldMkLst>
          <pc:docMk/>
          <pc:sldMk cId="3862456362" sldId="2401"/>
        </pc:sldMkLst>
      </pc:sldChg>
      <pc:sldChg chg="del">
        <pc:chgData name="paul meaney" userId="8f3b41ac-413d-46e0-bc97-8181c95bcdc2" providerId="ADAL" clId="{5865FBE7-A1B1-4ABF-BE9D-72AD573A804A}" dt="2024-08-29T15:12:52.398" v="24733" actId="47"/>
        <pc:sldMkLst>
          <pc:docMk/>
          <pc:sldMk cId="2740655350" sldId="2402"/>
        </pc:sldMkLst>
      </pc:sldChg>
      <pc:sldChg chg="del">
        <pc:chgData name="paul meaney" userId="8f3b41ac-413d-46e0-bc97-8181c95bcdc2" providerId="ADAL" clId="{5865FBE7-A1B1-4ABF-BE9D-72AD573A804A}" dt="2024-08-29T15:12:53.263" v="24736" actId="47"/>
        <pc:sldMkLst>
          <pc:docMk/>
          <pc:sldMk cId="3804533434" sldId="2404"/>
        </pc:sldMkLst>
      </pc:sldChg>
      <pc:sldChg chg="del">
        <pc:chgData name="paul meaney" userId="8f3b41ac-413d-46e0-bc97-8181c95bcdc2" providerId="ADAL" clId="{5865FBE7-A1B1-4ABF-BE9D-72AD573A804A}" dt="2024-08-29T15:12:53.231" v="24735" actId="47"/>
        <pc:sldMkLst>
          <pc:docMk/>
          <pc:sldMk cId="1397083715" sldId="2405"/>
        </pc:sldMkLst>
      </pc:sldChg>
      <pc:sldChg chg="del">
        <pc:chgData name="paul meaney" userId="8f3b41ac-413d-46e0-bc97-8181c95bcdc2" providerId="ADAL" clId="{5865FBE7-A1B1-4ABF-BE9D-72AD573A804A}" dt="2024-08-29T15:12:53.659" v="24746" actId="47"/>
        <pc:sldMkLst>
          <pc:docMk/>
          <pc:sldMk cId="1573186300" sldId="2406"/>
        </pc:sldMkLst>
      </pc:sldChg>
      <pc:sldChg chg="del">
        <pc:chgData name="paul meaney" userId="8f3b41ac-413d-46e0-bc97-8181c95bcdc2" providerId="ADAL" clId="{5865FBE7-A1B1-4ABF-BE9D-72AD573A804A}" dt="2024-08-29T15:12:53.374" v="24739" actId="47"/>
        <pc:sldMkLst>
          <pc:docMk/>
          <pc:sldMk cId="82406622" sldId="2407"/>
        </pc:sldMkLst>
      </pc:sldChg>
      <pc:sldChg chg="del">
        <pc:chgData name="paul meaney" userId="8f3b41ac-413d-46e0-bc97-8181c95bcdc2" providerId="ADAL" clId="{5865FBE7-A1B1-4ABF-BE9D-72AD573A804A}" dt="2024-08-29T15:12:53.453" v="24741" actId="47"/>
        <pc:sldMkLst>
          <pc:docMk/>
          <pc:sldMk cId="653500886" sldId="2408"/>
        </pc:sldMkLst>
      </pc:sldChg>
      <pc:sldChg chg="del">
        <pc:chgData name="paul meaney" userId="8f3b41ac-413d-46e0-bc97-8181c95bcdc2" providerId="ADAL" clId="{5865FBE7-A1B1-4ABF-BE9D-72AD573A804A}" dt="2024-08-29T15:12:53.690" v="24747" actId="47"/>
        <pc:sldMkLst>
          <pc:docMk/>
          <pc:sldMk cId="2792104500" sldId="2409"/>
        </pc:sldMkLst>
      </pc:sldChg>
      <pc:sldChg chg="del">
        <pc:chgData name="paul meaney" userId="8f3b41ac-413d-46e0-bc97-8181c95bcdc2" providerId="ADAL" clId="{5865FBE7-A1B1-4ABF-BE9D-72AD573A804A}" dt="2024-08-29T15:12:55.255" v="24748" actId="47"/>
        <pc:sldMkLst>
          <pc:docMk/>
          <pc:sldMk cId="2745146387" sldId="2410"/>
        </pc:sldMkLst>
      </pc:sldChg>
      <pc:sldChg chg="del">
        <pc:chgData name="paul meaney" userId="8f3b41ac-413d-46e0-bc97-8181c95bcdc2" providerId="ADAL" clId="{5865FBE7-A1B1-4ABF-BE9D-72AD573A804A}" dt="2024-08-29T15:12:55.984" v="24751" actId="47"/>
        <pc:sldMkLst>
          <pc:docMk/>
          <pc:sldMk cId="977791144" sldId="2411"/>
        </pc:sldMkLst>
      </pc:sldChg>
      <pc:sldChg chg="del">
        <pc:chgData name="paul meaney" userId="8f3b41ac-413d-46e0-bc97-8181c95bcdc2" providerId="ADAL" clId="{5865FBE7-A1B1-4ABF-BE9D-72AD573A804A}" dt="2024-08-29T15:12:56.669" v="24755" actId="47"/>
        <pc:sldMkLst>
          <pc:docMk/>
          <pc:sldMk cId="1673746090" sldId="2413"/>
        </pc:sldMkLst>
      </pc:sldChg>
      <pc:sldChg chg="del">
        <pc:chgData name="paul meaney" userId="8f3b41ac-413d-46e0-bc97-8181c95bcdc2" providerId="ADAL" clId="{5865FBE7-A1B1-4ABF-BE9D-72AD573A804A}" dt="2024-08-29T15:13:00.195" v="24762" actId="47"/>
        <pc:sldMkLst>
          <pc:docMk/>
          <pc:sldMk cId="464895659" sldId="2414"/>
        </pc:sldMkLst>
      </pc:sldChg>
      <pc:sldChg chg="del">
        <pc:chgData name="paul meaney" userId="8f3b41ac-413d-46e0-bc97-8181c95bcdc2" providerId="ADAL" clId="{5865FBE7-A1B1-4ABF-BE9D-72AD573A804A}" dt="2024-08-29T15:13:00.753" v="24763" actId="47"/>
        <pc:sldMkLst>
          <pc:docMk/>
          <pc:sldMk cId="1589497454" sldId="2415"/>
        </pc:sldMkLst>
      </pc:sldChg>
      <pc:sldChg chg="del">
        <pc:chgData name="paul meaney" userId="8f3b41ac-413d-46e0-bc97-8181c95bcdc2" providerId="ADAL" clId="{5865FBE7-A1B1-4ABF-BE9D-72AD573A804A}" dt="2024-08-29T15:13:01.315" v="24764" actId="47"/>
        <pc:sldMkLst>
          <pc:docMk/>
          <pc:sldMk cId="3972945049" sldId="2416"/>
        </pc:sldMkLst>
      </pc:sldChg>
      <pc:sldChg chg="del">
        <pc:chgData name="paul meaney" userId="8f3b41ac-413d-46e0-bc97-8181c95bcdc2" providerId="ADAL" clId="{5865FBE7-A1B1-4ABF-BE9D-72AD573A804A}" dt="2024-08-29T15:13:03.033" v="24766" actId="47"/>
        <pc:sldMkLst>
          <pc:docMk/>
          <pc:sldMk cId="3089880596" sldId="2418"/>
        </pc:sldMkLst>
      </pc:sldChg>
      <pc:sldChg chg="del">
        <pc:chgData name="paul meaney" userId="8f3b41ac-413d-46e0-bc97-8181c95bcdc2" providerId="ADAL" clId="{5865FBE7-A1B1-4ABF-BE9D-72AD573A804A}" dt="2024-08-29T15:12:53.563" v="24744" actId="47"/>
        <pc:sldMkLst>
          <pc:docMk/>
          <pc:sldMk cId="2111261532" sldId="2419"/>
        </pc:sldMkLst>
      </pc:sldChg>
      <pc:sldChg chg="del">
        <pc:chgData name="paul meaney" userId="8f3b41ac-413d-46e0-bc97-8181c95bcdc2" providerId="ADAL" clId="{5865FBE7-A1B1-4ABF-BE9D-72AD573A804A}" dt="2024-08-29T15:12:53.611" v="24745" actId="47"/>
        <pc:sldMkLst>
          <pc:docMk/>
          <pc:sldMk cId="3009297217" sldId="2420"/>
        </pc:sldMkLst>
      </pc:sldChg>
      <pc:sldChg chg="del">
        <pc:chgData name="paul meaney" userId="8f3b41ac-413d-46e0-bc97-8181c95bcdc2" providerId="ADAL" clId="{5865FBE7-A1B1-4ABF-BE9D-72AD573A804A}" dt="2024-08-29T15:12:57.635" v="24758" actId="47"/>
        <pc:sldMkLst>
          <pc:docMk/>
          <pc:sldMk cId="4266854128" sldId="2421"/>
        </pc:sldMkLst>
      </pc:sldChg>
      <pc:sldChg chg="del">
        <pc:chgData name="paul meaney" userId="8f3b41ac-413d-46e0-bc97-8181c95bcdc2" providerId="ADAL" clId="{5865FBE7-A1B1-4ABF-BE9D-72AD573A804A}" dt="2024-08-29T15:12:57.811" v="24759" actId="47"/>
        <pc:sldMkLst>
          <pc:docMk/>
          <pc:sldMk cId="393768808" sldId="2422"/>
        </pc:sldMkLst>
      </pc:sldChg>
      <pc:sldChg chg="del">
        <pc:chgData name="paul meaney" userId="8f3b41ac-413d-46e0-bc97-8181c95bcdc2" providerId="ADAL" clId="{5865FBE7-A1B1-4ABF-BE9D-72AD573A804A}" dt="2024-08-29T15:13:04.308" v="24789" actId="47"/>
        <pc:sldMkLst>
          <pc:docMk/>
          <pc:sldMk cId="3914993989" sldId="2423"/>
        </pc:sldMkLst>
      </pc:sldChg>
      <pc:sldChg chg="del">
        <pc:chgData name="paul meaney" userId="8f3b41ac-413d-46e0-bc97-8181c95bcdc2" providerId="ADAL" clId="{5865FBE7-A1B1-4ABF-BE9D-72AD573A804A}" dt="2024-08-29T15:13:03.988" v="24780" actId="47"/>
        <pc:sldMkLst>
          <pc:docMk/>
          <pc:sldMk cId="3218981851" sldId="2424"/>
        </pc:sldMkLst>
      </pc:sldChg>
      <pc:sldChg chg="del">
        <pc:chgData name="paul meaney" userId="8f3b41ac-413d-46e0-bc97-8181c95bcdc2" providerId="ADAL" clId="{5865FBE7-A1B1-4ABF-BE9D-72AD573A804A}" dt="2024-08-29T15:13:03.667" v="24771" actId="47"/>
        <pc:sldMkLst>
          <pc:docMk/>
          <pc:sldMk cId="4009662140" sldId="2425"/>
        </pc:sldMkLst>
      </pc:sldChg>
      <pc:sldChg chg="del">
        <pc:chgData name="paul meaney" userId="8f3b41ac-413d-46e0-bc97-8181c95bcdc2" providerId="ADAL" clId="{5865FBE7-A1B1-4ABF-BE9D-72AD573A804A}" dt="2024-08-29T15:13:03.810" v="24775" actId="47"/>
        <pc:sldMkLst>
          <pc:docMk/>
          <pc:sldMk cId="740862914" sldId="2426"/>
        </pc:sldMkLst>
      </pc:sldChg>
      <pc:sldChg chg="del">
        <pc:chgData name="paul meaney" userId="8f3b41ac-413d-46e0-bc97-8181c95bcdc2" providerId="ADAL" clId="{5865FBE7-A1B1-4ABF-BE9D-72AD573A804A}" dt="2024-08-29T15:13:03.766" v="24774" actId="47"/>
        <pc:sldMkLst>
          <pc:docMk/>
          <pc:sldMk cId="45477262" sldId="2427"/>
        </pc:sldMkLst>
      </pc:sldChg>
      <pc:sldChg chg="del">
        <pc:chgData name="paul meaney" userId="8f3b41ac-413d-46e0-bc97-8181c95bcdc2" providerId="ADAL" clId="{5865FBE7-A1B1-4ABF-BE9D-72AD573A804A}" dt="2024-08-29T15:13:04.019" v="24781" actId="47"/>
        <pc:sldMkLst>
          <pc:docMk/>
          <pc:sldMk cId="3931214078" sldId="2428"/>
        </pc:sldMkLst>
      </pc:sldChg>
      <pc:sldChg chg="del">
        <pc:chgData name="paul meaney" userId="8f3b41ac-413d-46e0-bc97-8181c95bcdc2" providerId="ADAL" clId="{5865FBE7-A1B1-4ABF-BE9D-72AD573A804A}" dt="2024-08-29T15:13:04.066" v="24782" actId="47"/>
        <pc:sldMkLst>
          <pc:docMk/>
          <pc:sldMk cId="3700917256" sldId="2429"/>
        </pc:sldMkLst>
      </pc:sldChg>
      <pc:sldChg chg="del">
        <pc:chgData name="paul meaney" userId="8f3b41ac-413d-46e0-bc97-8181c95bcdc2" providerId="ADAL" clId="{5865FBE7-A1B1-4ABF-BE9D-72AD573A804A}" dt="2024-08-29T15:13:03.588" v="24769" actId="47"/>
        <pc:sldMkLst>
          <pc:docMk/>
          <pc:sldMk cId="3383584106" sldId="2430"/>
        </pc:sldMkLst>
      </pc:sldChg>
      <pc:sldChg chg="del">
        <pc:chgData name="paul meaney" userId="8f3b41ac-413d-46e0-bc97-8181c95bcdc2" providerId="ADAL" clId="{5865FBE7-A1B1-4ABF-BE9D-72AD573A804A}" dt="2024-08-29T15:12:50.892" v="24727" actId="47"/>
        <pc:sldMkLst>
          <pc:docMk/>
          <pc:sldMk cId="785144771" sldId="2431"/>
        </pc:sldMkLst>
      </pc:sldChg>
      <pc:sldChg chg="del">
        <pc:chgData name="paul meaney" userId="8f3b41ac-413d-46e0-bc97-8181c95bcdc2" providerId="ADAL" clId="{5865FBE7-A1B1-4ABF-BE9D-72AD573A804A}" dt="2024-08-29T15:13:03.731" v="24773" actId="47"/>
        <pc:sldMkLst>
          <pc:docMk/>
          <pc:sldMk cId="2626814343" sldId="2432"/>
        </pc:sldMkLst>
      </pc:sldChg>
      <pc:sldChg chg="del">
        <pc:chgData name="paul meaney" userId="8f3b41ac-413d-46e0-bc97-8181c95bcdc2" providerId="ADAL" clId="{5865FBE7-A1B1-4ABF-BE9D-72AD573A804A}" dt="2024-08-29T15:13:04.388" v="24791" actId="47"/>
        <pc:sldMkLst>
          <pc:docMk/>
          <pc:sldMk cId="1545475116" sldId="2433"/>
        </pc:sldMkLst>
      </pc:sldChg>
      <pc:sldChg chg="del">
        <pc:chgData name="paul meaney" userId="8f3b41ac-413d-46e0-bc97-8181c95bcdc2" providerId="ADAL" clId="{5865FBE7-A1B1-4ABF-BE9D-72AD573A804A}" dt="2024-08-29T15:13:04.340" v="24790" actId="47"/>
        <pc:sldMkLst>
          <pc:docMk/>
          <pc:sldMk cId="2723780299" sldId="2434"/>
        </pc:sldMkLst>
      </pc:sldChg>
      <pc:sldChg chg="del">
        <pc:chgData name="paul meaney" userId="8f3b41ac-413d-46e0-bc97-8181c95bcdc2" providerId="ADAL" clId="{5865FBE7-A1B1-4ABF-BE9D-72AD573A804A}" dt="2024-08-29T15:13:04.482" v="24794" actId="47"/>
        <pc:sldMkLst>
          <pc:docMk/>
          <pc:sldMk cId="2890981061" sldId="2435"/>
        </pc:sldMkLst>
      </pc:sldChg>
      <pc:sldChg chg="del">
        <pc:chgData name="paul meaney" userId="8f3b41ac-413d-46e0-bc97-8181c95bcdc2" providerId="ADAL" clId="{5865FBE7-A1B1-4ABF-BE9D-72AD573A804A}" dt="2024-08-29T15:13:04.524" v="24795" actId="47"/>
        <pc:sldMkLst>
          <pc:docMk/>
          <pc:sldMk cId="2210514545" sldId="2436"/>
        </pc:sldMkLst>
      </pc:sldChg>
      <pc:sldChg chg="del">
        <pc:chgData name="paul meaney" userId="8f3b41ac-413d-46e0-bc97-8181c95bcdc2" providerId="ADAL" clId="{5865FBE7-A1B1-4ABF-BE9D-72AD573A804A}" dt="2024-08-29T15:13:04.450" v="24793" actId="47"/>
        <pc:sldMkLst>
          <pc:docMk/>
          <pc:sldMk cId="2720908566" sldId="2439"/>
        </pc:sldMkLst>
      </pc:sldChg>
      <pc:sldChg chg="del">
        <pc:chgData name="paul meaney" userId="8f3b41ac-413d-46e0-bc97-8181c95bcdc2" providerId="ADAL" clId="{5865FBE7-A1B1-4ABF-BE9D-72AD573A804A}" dt="2024-08-29T15:13:04.555" v="24796" actId="47"/>
        <pc:sldMkLst>
          <pc:docMk/>
          <pc:sldMk cId="61977040" sldId="2440"/>
        </pc:sldMkLst>
      </pc:sldChg>
      <pc:sldChg chg="del">
        <pc:chgData name="paul meaney" userId="8f3b41ac-413d-46e0-bc97-8181c95bcdc2" providerId="ADAL" clId="{5865FBE7-A1B1-4ABF-BE9D-72AD573A804A}" dt="2024-08-28T09:14:06.490" v="3226" actId="47"/>
        <pc:sldMkLst>
          <pc:docMk/>
          <pc:sldMk cId="2577923266" sldId="2441"/>
        </pc:sldMkLst>
      </pc:sldChg>
      <pc:sldChg chg="del">
        <pc:chgData name="paul meaney" userId="8f3b41ac-413d-46e0-bc97-8181c95bcdc2" providerId="ADAL" clId="{5865FBE7-A1B1-4ABF-BE9D-72AD573A804A}" dt="2024-08-28T09:14:07.573" v="3228" actId="47"/>
        <pc:sldMkLst>
          <pc:docMk/>
          <pc:sldMk cId="820693991" sldId="2442"/>
        </pc:sldMkLst>
      </pc:sldChg>
      <pc:sldChg chg="del">
        <pc:chgData name="paul meaney" userId="8f3b41ac-413d-46e0-bc97-8181c95bcdc2" providerId="ADAL" clId="{5865FBE7-A1B1-4ABF-BE9D-72AD573A804A}" dt="2024-08-28T09:14:07.920" v="3229" actId="47"/>
        <pc:sldMkLst>
          <pc:docMk/>
          <pc:sldMk cId="2158155118" sldId="2443"/>
        </pc:sldMkLst>
      </pc:sldChg>
      <pc:sldChg chg="del">
        <pc:chgData name="paul meaney" userId="8f3b41ac-413d-46e0-bc97-8181c95bcdc2" providerId="ADAL" clId="{5865FBE7-A1B1-4ABF-BE9D-72AD573A804A}" dt="2024-08-28T09:14:08.320" v="3230" actId="47"/>
        <pc:sldMkLst>
          <pc:docMk/>
          <pc:sldMk cId="3908024708" sldId="2444"/>
        </pc:sldMkLst>
      </pc:sldChg>
      <pc:sldChg chg="del">
        <pc:chgData name="paul meaney" userId="8f3b41ac-413d-46e0-bc97-8181c95bcdc2" providerId="ADAL" clId="{5865FBE7-A1B1-4ABF-BE9D-72AD573A804A}" dt="2024-08-28T09:14:09.216" v="3231" actId="47"/>
        <pc:sldMkLst>
          <pc:docMk/>
          <pc:sldMk cId="1206815843" sldId="2445"/>
        </pc:sldMkLst>
      </pc:sldChg>
      <pc:sldChg chg="del">
        <pc:chgData name="paul meaney" userId="8f3b41ac-413d-46e0-bc97-8181c95bcdc2" providerId="ADAL" clId="{5865FBE7-A1B1-4ABF-BE9D-72AD573A804A}" dt="2024-08-29T15:13:03.566" v="24768" actId="47"/>
        <pc:sldMkLst>
          <pc:docMk/>
          <pc:sldMk cId="364184949" sldId="2446"/>
        </pc:sldMkLst>
      </pc:sldChg>
      <pc:sldChg chg="del">
        <pc:chgData name="paul meaney" userId="8f3b41ac-413d-46e0-bc97-8181c95bcdc2" providerId="ADAL" clId="{5865FBE7-A1B1-4ABF-BE9D-72AD573A804A}" dt="2024-08-29T15:13:04.587" v="24797" actId="47"/>
        <pc:sldMkLst>
          <pc:docMk/>
          <pc:sldMk cId="1918801802" sldId="2447"/>
        </pc:sldMkLst>
      </pc:sldChg>
      <pc:sldChg chg="del">
        <pc:chgData name="paul meaney" userId="8f3b41ac-413d-46e0-bc97-8181c95bcdc2" providerId="ADAL" clId="{5865FBE7-A1B1-4ABF-BE9D-72AD573A804A}" dt="2024-08-29T15:13:04.886" v="24806" actId="47"/>
        <pc:sldMkLst>
          <pc:docMk/>
          <pc:sldMk cId="3735361601" sldId="2448"/>
        </pc:sldMkLst>
      </pc:sldChg>
      <pc:sldChg chg="del">
        <pc:chgData name="paul meaney" userId="8f3b41ac-413d-46e0-bc97-8181c95bcdc2" providerId="ADAL" clId="{5865FBE7-A1B1-4ABF-BE9D-72AD573A804A}" dt="2024-08-29T15:13:06.042" v="24812" actId="47"/>
        <pc:sldMkLst>
          <pc:docMk/>
          <pc:sldMk cId="617651" sldId="2449"/>
        </pc:sldMkLst>
      </pc:sldChg>
      <pc:sldChg chg="del">
        <pc:chgData name="paul meaney" userId="8f3b41ac-413d-46e0-bc97-8181c95bcdc2" providerId="ADAL" clId="{5865FBE7-A1B1-4ABF-BE9D-72AD573A804A}" dt="2024-08-29T15:13:06.394" v="24814" actId="47"/>
        <pc:sldMkLst>
          <pc:docMk/>
          <pc:sldMk cId="400613927" sldId="2450"/>
        </pc:sldMkLst>
      </pc:sldChg>
      <pc:sldChg chg="del">
        <pc:chgData name="paul meaney" userId="8f3b41ac-413d-46e0-bc97-8181c95bcdc2" providerId="ADAL" clId="{5865FBE7-A1B1-4ABF-BE9D-72AD573A804A}" dt="2024-08-29T15:13:06.199" v="24813" actId="47"/>
        <pc:sldMkLst>
          <pc:docMk/>
          <pc:sldMk cId="613953038" sldId="2451"/>
        </pc:sldMkLst>
      </pc:sldChg>
      <pc:sldChg chg="del">
        <pc:chgData name="paul meaney" userId="8f3b41ac-413d-46e0-bc97-8181c95bcdc2" providerId="ADAL" clId="{5865FBE7-A1B1-4ABF-BE9D-72AD573A804A}" dt="2024-08-29T15:13:08.181" v="24821" actId="47"/>
        <pc:sldMkLst>
          <pc:docMk/>
          <pc:sldMk cId="409245430" sldId="2452"/>
        </pc:sldMkLst>
      </pc:sldChg>
      <pc:sldChg chg="del">
        <pc:chgData name="paul meaney" userId="8f3b41ac-413d-46e0-bc97-8181c95bcdc2" providerId="ADAL" clId="{5865FBE7-A1B1-4ABF-BE9D-72AD573A804A}" dt="2024-08-29T15:13:08.212" v="24822" actId="47"/>
        <pc:sldMkLst>
          <pc:docMk/>
          <pc:sldMk cId="293341673" sldId="2453"/>
        </pc:sldMkLst>
      </pc:sldChg>
      <pc:sldChg chg="del">
        <pc:chgData name="paul meaney" userId="8f3b41ac-413d-46e0-bc97-8181c95bcdc2" providerId="ADAL" clId="{5865FBE7-A1B1-4ABF-BE9D-72AD573A804A}" dt="2024-08-29T15:13:08.259" v="24823" actId="47"/>
        <pc:sldMkLst>
          <pc:docMk/>
          <pc:sldMk cId="1909623843" sldId="2454"/>
        </pc:sldMkLst>
      </pc:sldChg>
      <pc:sldChg chg="del">
        <pc:chgData name="paul meaney" userId="8f3b41ac-413d-46e0-bc97-8181c95bcdc2" providerId="ADAL" clId="{5865FBE7-A1B1-4ABF-BE9D-72AD573A804A}" dt="2024-08-29T15:13:08.291" v="24824" actId="47"/>
        <pc:sldMkLst>
          <pc:docMk/>
          <pc:sldMk cId="2927049298" sldId="2455"/>
        </pc:sldMkLst>
      </pc:sldChg>
      <pc:sldChg chg="del">
        <pc:chgData name="paul meaney" userId="8f3b41ac-413d-46e0-bc97-8181c95bcdc2" providerId="ADAL" clId="{5865FBE7-A1B1-4ABF-BE9D-72AD573A804A}" dt="2024-08-29T15:12:55.459" v="24749" actId="47"/>
        <pc:sldMkLst>
          <pc:docMk/>
          <pc:sldMk cId="1617895085" sldId="2456"/>
        </pc:sldMkLst>
      </pc:sldChg>
      <pc:sldChg chg="del">
        <pc:chgData name="paul meaney" userId="8f3b41ac-413d-46e0-bc97-8181c95bcdc2" providerId="ADAL" clId="{5865FBE7-A1B1-4ABF-BE9D-72AD573A804A}" dt="2024-08-29T15:12:55.794" v="24750" actId="47"/>
        <pc:sldMkLst>
          <pc:docMk/>
          <pc:sldMk cId="4205777710" sldId="2457"/>
        </pc:sldMkLst>
      </pc:sldChg>
      <pc:sldChg chg="del">
        <pc:chgData name="paul meaney" userId="8f3b41ac-413d-46e0-bc97-8181c95bcdc2" providerId="ADAL" clId="{5865FBE7-A1B1-4ABF-BE9D-72AD573A804A}" dt="2024-08-29T15:13:04.630" v="24798" actId="47"/>
        <pc:sldMkLst>
          <pc:docMk/>
          <pc:sldMk cId="4107435820" sldId="2458"/>
        </pc:sldMkLst>
      </pc:sldChg>
      <pc:sldChg chg="del">
        <pc:chgData name="paul meaney" userId="8f3b41ac-413d-46e0-bc97-8181c95bcdc2" providerId="ADAL" clId="{5865FBE7-A1B1-4ABF-BE9D-72AD573A804A}" dt="2024-08-29T15:13:04.646" v="24799" actId="47"/>
        <pc:sldMkLst>
          <pc:docMk/>
          <pc:sldMk cId="1199960727" sldId="2459"/>
        </pc:sldMkLst>
      </pc:sldChg>
      <pc:sldChg chg="del">
        <pc:chgData name="paul meaney" userId="8f3b41ac-413d-46e0-bc97-8181c95bcdc2" providerId="ADAL" clId="{5865FBE7-A1B1-4ABF-BE9D-72AD573A804A}" dt="2024-08-29T15:13:04.693" v="24800" actId="47"/>
        <pc:sldMkLst>
          <pc:docMk/>
          <pc:sldMk cId="1036917499" sldId="2460"/>
        </pc:sldMkLst>
      </pc:sldChg>
      <pc:sldChg chg="del">
        <pc:chgData name="paul meaney" userId="8f3b41ac-413d-46e0-bc97-8181c95bcdc2" providerId="ADAL" clId="{5865FBE7-A1B1-4ABF-BE9D-72AD573A804A}" dt="2024-08-29T15:13:04.788" v="24803" actId="47"/>
        <pc:sldMkLst>
          <pc:docMk/>
          <pc:sldMk cId="1259692862" sldId="2461"/>
        </pc:sldMkLst>
      </pc:sldChg>
      <pc:sldChg chg="del">
        <pc:chgData name="paul meaney" userId="8f3b41ac-413d-46e0-bc97-8181c95bcdc2" providerId="ADAL" clId="{5865FBE7-A1B1-4ABF-BE9D-72AD573A804A}" dt="2024-08-29T15:13:08.323" v="24825" actId="47"/>
        <pc:sldMkLst>
          <pc:docMk/>
          <pc:sldMk cId="4115910309" sldId="2466"/>
        </pc:sldMkLst>
      </pc:sldChg>
      <pc:sldChg chg="del">
        <pc:chgData name="paul meaney" userId="8f3b41ac-413d-46e0-bc97-8181c95bcdc2" providerId="ADAL" clId="{5865FBE7-A1B1-4ABF-BE9D-72AD573A804A}" dt="2024-08-29T15:13:08.339" v="24826" actId="47"/>
        <pc:sldMkLst>
          <pc:docMk/>
          <pc:sldMk cId="3885362231" sldId="2467"/>
        </pc:sldMkLst>
      </pc:sldChg>
      <pc:sldChg chg="del">
        <pc:chgData name="paul meaney" userId="8f3b41ac-413d-46e0-bc97-8181c95bcdc2" providerId="ADAL" clId="{5865FBE7-A1B1-4ABF-BE9D-72AD573A804A}" dt="2024-08-29T15:13:08.386" v="24827" actId="47"/>
        <pc:sldMkLst>
          <pc:docMk/>
          <pc:sldMk cId="2414996857" sldId="2468"/>
        </pc:sldMkLst>
      </pc:sldChg>
      <pc:sldChg chg="del">
        <pc:chgData name="paul meaney" userId="8f3b41ac-413d-46e0-bc97-8181c95bcdc2" providerId="ADAL" clId="{5865FBE7-A1B1-4ABF-BE9D-72AD573A804A}" dt="2024-08-29T15:13:08.421" v="24828" actId="47"/>
        <pc:sldMkLst>
          <pc:docMk/>
          <pc:sldMk cId="2070172034" sldId="2469"/>
        </pc:sldMkLst>
      </pc:sldChg>
      <pc:sldChg chg="del">
        <pc:chgData name="paul meaney" userId="8f3b41ac-413d-46e0-bc97-8181c95bcdc2" providerId="ADAL" clId="{5865FBE7-A1B1-4ABF-BE9D-72AD573A804A}" dt="2024-08-29T15:13:06.982" v="24816" actId="47"/>
        <pc:sldMkLst>
          <pc:docMk/>
          <pc:sldMk cId="2827470286" sldId="2470"/>
        </pc:sldMkLst>
      </pc:sldChg>
      <pc:sldChg chg="del">
        <pc:chgData name="paul meaney" userId="8f3b41ac-413d-46e0-bc97-8181c95bcdc2" providerId="ADAL" clId="{5865FBE7-A1B1-4ABF-BE9D-72AD573A804A}" dt="2024-08-29T15:12:48.681" v="24676" actId="47"/>
        <pc:sldMkLst>
          <pc:docMk/>
          <pc:sldMk cId="2053889552" sldId="2472"/>
        </pc:sldMkLst>
      </pc:sldChg>
      <pc:sldChg chg="del">
        <pc:chgData name="paul meaney" userId="8f3b41ac-413d-46e0-bc97-8181c95bcdc2" providerId="ADAL" clId="{5865FBE7-A1B1-4ABF-BE9D-72AD573A804A}" dt="2024-08-29T15:12:50.321" v="24716" actId="47"/>
        <pc:sldMkLst>
          <pc:docMk/>
          <pc:sldMk cId="2708694756" sldId="2473"/>
        </pc:sldMkLst>
      </pc:sldChg>
      <pc:sldChg chg="del">
        <pc:chgData name="paul meaney" userId="8f3b41ac-413d-46e0-bc97-8181c95bcdc2" providerId="ADAL" clId="{5865FBE7-A1B1-4ABF-BE9D-72AD573A804A}" dt="2024-08-29T15:12:50.859" v="24726" actId="47"/>
        <pc:sldMkLst>
          <pc:docMk/>
          <pc:sldMk cId="3598019475" sldId="2475"/>
        </pc:sldMkLst>
      </pc:sldChg>
      <pc:sldChg chg="del">
        <pc:chgData name="paul meaney" userId="8f3b41ac-413d-46e0-bc97-8181c95bcdc2" providerId="ADAL" clId="{5865FBE7-A1B1-4ABF-BE9D-72AD573A804A}" dt="2024-08-29T15:12:57.237" v="24756" actId="47"/>
        <pc:sldMkLst>
          <pc:docMk/>
          <pc:sldMk cId="2688160501" sldId="2476"/>
        </pc:sldMkLst>
      </pc:sldChg>
      <pc:sldChg chg="del">
        <pc:chgData name="paul meaney" userId="8f3b41ac-413d-46e0-bc97-8181c95bcdc2" providerId="ADAL" clId="{5865FBE7-A1B1-4ABF-BE9D-72AD573A804A}" dt="2024-08-29T15:13:03.525" v="24767" actId="47"/>
        <pc:sldMkLst>
          <pc:docMk/>
          <pc:sldMk cId="3958501405" sldId="2477"/>
        </pc:sldMkLst>
      </pc:sldChg>
      <pc:sldChg chg="del">
        <pc:chgData name="paul meaney" userId="8f3b41ac-413d-46e0-bc97-8181c95bcdc2" providerId="ADAL" clId="{5865FBE7-A1B1-4ABF-BE9D-72AD573A804A}" dt="2024-08-28T09:14:09.817" v="3232" actId="47"/>
        <pc:sldMkLst>
          <pc:docMk/>
          <pc:sldMk cId="3977126384" sldId="2478"/>
        </pc:sldMkLst>
      </pc:sldChg>
      <pc:sldChg chg="del">
        <pc:chgData name="paul meaney" userId="8f3b41ac-413d-46e0-bc97-8181c95bcdc2" providerId="ADAL" clId="{5865FBE7-A1B1-4ABF-BE9D-72AD573A804A}" dt="2024-08-29T15:13:04.803" v="24804" actId="47"/>
        <pc:sldMkLst>
          <pc:docMk/>
          <pc:sldMk cId="2721047848" sldId="2479"/>
        </pc:sldMkLst>
      </pc:sldChg>
      <pc:sldChg chg="add del">
        <pc:chgData name="paul meaney" userId="8f3b41ac-413d-46e0-bc97-8181c95bcdc2" providerId="ADAL" clId="{5865FBE7-A1B1-4ABF-BE9D-72AD573A804A}" dt="2024-08-29T15:13:14.541" v="24833" actId="47"/>
        <pc:sldMkLst>
          <pc:docMk/>
          <pc:sldMk cId="2712781370" sldId="2480"/>
        </pc:sldMkLst>
      </pc:sldChg>
      <pc:sldChg chg="del">
        <pc:chgData name="paul meaney" userId="8f3b41ac-413d-46e0-bc97-8181c95bcdc2" providerId="ADAL" clId="{5865FBE7-A1B1-4ABF-BE9D-72AD573A804A}" dt="2024-08-29T15:12:48.249" v="24665" actId="47"/>
        <pc:sldMkLst>
          <pc:docMk/>
          <pc:sldMk cId="1735573666" sldId="2481"/>
        </pc:sldMkLst>
      </pc:sldChg>
      <pc:sldChg chg="del">
        <pc:chgData name="paul meaney" userId="8f3b41ac-413d-46e0-bc97-8181c95bcdc2" providerId="ADAL" clId="{5865FBE7-A1B1-4ABF-BE9D-72AD573A804A}" dt="2024-08-29T15:12:48.280" v="24666" actId="47"/>
        <pc:sldMkLst>
          <pc:docMk/>
          <pc:sldMk cId="3227718250" sldId="2482"/>
        </pc:sldMkLst>
      </pc:sldChg>
      <pc:sldChg chg="del">
        <pc:chgData name="paul meaney" userId="8f3b41ac-413d-46e0-bc97-8181c95bcdc2" providerId="ADAL" clId="{5865FBE7-A1B1-4ABF-BE9D-72AD573A804A}" dt="2024-08-29T15:12:56.144" v="24752" actId="47"/>
        <pc:sldMkLst>
          <pc:docMk/>
          <pc:sldMk cId="1537843606" sldId="2483"/>
        </pc:sldMkLst>
      </pc:sldChg>
      <pc:sldChg chg="del">
        <pc:chgData name="paul meaney" userId="8f3b41ac-413d-46e0-bc97-8181c95bcdc2" providerId="ADAL" clId="{5865FBE7-A1B1-4ABF-BE9D-72AD573A804A}" dt="2024-08-29T15:12:56.319" v="24753" actId="47"/>
        <pc:sldMkLst>
          <pc:docMk/>
          <pc:sldMk cId="3581446560" sldId="2484"/>
        </pc:sldMkLst>
      </pc:sldChg>
      <pc:sldChg chg="del">
        <pc:chgData name="paul meaney" userId="8f3b41ac-413d-46e0-bc97-8181c95bcdc2" providerId="ADAL" clId="{5865FBE7-A1B1-4ABF-BE9D-72AD573A804A}" dt="2024-08-29T15:12:56.493" v="24754" actId="47"/>
        <pc:sldMkLst>
          <pc:docMk/>
          <pc:sldMk cId="1810723849" sldId="2485"/>
        </pc:sldMkLst>
      </pc:sldChg>
      <pc:sldChg chg="del">
        <pc:chgData name="paul meaney" userId="8f3b41ac-413d-46e0-bc97-8181c95bcdc2" providerId="ADAL" clId="{5865FBE7-A1B1-4ABF-BE9D-72AD573A804A}" dt="2024-08-29T15:13:02.420" v="24765" actId="47"/>
        <pc:sldMkLst>
          <pc:docMk/>
          <pc:sldMk cId="83348733" sldId="2486"/>
        </pc:sldMkLst>
      </pc:sldChg>
      <pc:sldChg chg="del">
        <pc:chgData name="paul meaney" userId="8f3b41ac-413d-46e0-bc97-8181c95bcdc2" providerId="ADAL" clId="{5865FBE7-A1B1-4ABF-BE9D-72AD573A804A}" dt="2024-08-29T15:13:04.709" v="24801" actId="47"/>
        <pc:sldMkLst>
          <pc:docMk/>
          <pc:sldMk cId="1732677989" sldId="2487"/>
        </pc:sldMkLst>
      </pc:sldChg>
      <pc:sldChg chg="del">
        <pc:chgData name="paul meaney" userId="8f3b41ac-413d-46e0-bc97-8181c95bcdc2" providerId="ADAL" clId="{5865FBE7-A1B1-4ABF-BE9D-72AD573A804A}" dt="2024-08-29T15:13:04.085" v="24783" actId="47"/>
        <pc:sldMkLst>
          <pc:docMk/>
          <pc:sldMk cId="1129755344" sldId="2488"/>
        </pc:sldMkLst>
      </pc:sldChg>
      <pc:sldChg chg="del">
        <pc:chgData name="paul meaney" userId="8f3b41ac-413d-46e0-bc97-8181c95bcdc2" providerId="ADAL" clId="{5865FBE7-A1B1-4ABF-BE9D-72AD573A804A}" dt="2024-08-29T15:13:04.116" v="24784" actId="47"/>
        <pc:sldMkLst>
          <pc:docMk/>
          <pc:sldMk cId="649405176" sldId="2489"/>
        </pc:sldMkLst>
      </pc:sldChg>
      <pc:sldChg chg="del">
        <pc:chgData name="paul meaney" userId="8f3b41ac-413d-46e0-bc97-8181c95bcdc2" providerId="ADAL" clId="{5865FBE7-A1B1-4ABF-BE9D-72AD573A804A}" dt="2024-08-29T15:13:04.147" v="24785" actId="47"/>
        <pc:sldMkLst>
          <pc:docMk/>
          <pc:sldMk cId="1958697041" sldId="2490"/>
        </pc:sldMkLst>
      </pc:sldChg>
      <pc:sldChg chg="del">
        <pc:chgData name="paul meaney" userId="8f3b41ac-413d-46e0-bc97-8181c95bcdc2" providerId="ADAL" clId="{5865FBE7-A1B1-4ABF-BE9D-72AD573A804A}" dt="2024-08-29T15:13:04.179" v="24786" actId="47"/>
        <pc:sldMkLst>
          <pc:docMk/>
          <pc:sldMk cId="3784957643" sldId="2491"/>
        </pc:sldMkLst>
      </pc:sldChg>
      <pc:sldChg chg="del">
        <pc:chgData name="paul meaney" userId="8f3b41ac-413d-46e0-bc97-8181c95bcdc2" providerId="ADAL" clId="{5865FBE7-A1B1-4ABF-BE9D-72AD573A804A}" dt="2024-08-29T15:13:04.210" v="24787" actId="47"/>
        <pc:sldMkLst>
          <pc:docMk/>
          <pc:sldMk cId="1318376011" sldId="2492"/>
        </pc:sldMkLst>
      </pc:sldChg>
      <pc:sldChg chg="del">
        <pc:chgData name="paul meaney" userId="8f3b41ac-413d-46e0-bc97-8181c95bcdc2" providerId="ADAL" clId="{5865FBE7-A1B1-4ABF-BE9D-72AD573A804A}" dt="2024-08-29T15:13:04.740" v="24802" actId="47"/>
        <pc:sldMkLst>
          <pc:docMk/>
          <pc:sldMk cId="1012236750" sldId="2493"/>
        </pc:sldMkLst>
      </pc:sldChg>
      <pc:sldChg chg="del">
        <pc:chgData name="paul meaney" userId="8f3b41ac-413d-46e0-bc97-8181c95bcdc2" providerId="ADAL" clId="{5865FBE7-A1B1-4ABF-BE9D-72AD573A804A}" dt="2024-08-29T15:12:49.254" v="24689" actId="47"/>
        <pc:sldMkLst>
          <pc:docMk/>
          <pc:sldMk cId="2737686937" sldId="2494"/>
        </pc:sldMkLst>
      </pc:sldChg>
      <pc:sldChg chg="del">
        <pc:chgData name="paul meaney" userId="8f3b41ac-413d-46e0-bc97-8181c95bcdc2" providerId="ADAL" clId="{5865FBE7-A1B1-4ABF-BE9D-72AD573A804A}" dt="2024-08-29T15:12:49.411" v="24692" actId="47"/>
        <pc:sldMkLst>
          <pc:docMk/>
          <pc:sldMk cId="2796092964" sldId="2495"/>
        </pc:sldMkLst>
      </pc:sldChg>
      <pc:sldChg chg="del">
        <pc:chgData name="paul meaney" userId="8f3b41ac-413d-46e0-bc97-8181c95bcdc2" providerId="ADAL" clId="{5865FBE7-A1B1-4ABF-BE9D-72AD573A804A}" dt="2024-08-29T15:12:57.987" v="24760" actId="47"/>
        <pc:sldMkLst>
          <pc:docMk/>
          <pc:sldMk cId="3291210143" sldId="2496"/>
        </pc:sldMkLst>
      </pc:sldChg>
      <pc:sldChg chg="del">
        <pc:chgData name="paul meaney" userId="8f3b41ac-413d-46e0-bc97-8181c95bcdc2" providerId="ADAL" clId="{5865FBE7-A1B1-4ABF-BE9D-72AD573A804A}" dt="2024-08-29T15:13:06.570" v="24815" actId="47"/>
        <pc:sldMkLst>
          <pc:docMk/>
          <pc:sldMk cId="1692933982" sldId="2497"/>
        </pc:sldMkLst>
      </pc:sldChg>
      <pc:sldChg chg="del">
        <pc:chgData name="paul meaney" userId="8f3b41ac-413d-46e0-bc97-8181c95bcdc2" providerId="ADAL" clId="{5865FBE7-A1B1-4ABF-BE9D-72AD573A804A}" dt="2024-08-29T15:12:48.440" v="24670" actId="47"/>
        <pc:sldMkLst>
          <pc:docMk/>
          <pc:sldMk cId="4047321825" sldId="2498"/>
        </pc:sldMkLst>
      </pc:sldChg>
      <pc:sldChg chg="del">
        <pc:chgData name="paul meaney" userId="8f3b41ac-413d-46e0-bc97-8181c95bcdc2" providerId="ADAL" clId="{5865FBE7-A1B1-4ABF-BE9D-72AD573A804A}" dt="2024-08-29T15:12:48.470" v="24671" actId="47"/>
        <pc:sldMkLst>
          <pc:docMk/>
          <pc:sldMk cId="3930994795" sldId="2499"/>
        </pc:sldMkLst>
      </pc:sldChg>
      <pc:sldChg chg="del">
        <pc:chgData name="paul meaney" userId="8f3b41ac-413d-46e0-bc97-8181c95bcdc2" providerId="ADAL" clId="{5865FBE7-A1B1-4ABF-BE9D-72AD573A804A}" dt="2024-08-29T15:13:03.866" v="24777" actId="47"/>
        <pc:sldMkLst>
          <pc:docMk/>
          <pc:sldMk cId="3860660621" sldId="2500"/>
        </pc:sldMkLst>
      </pc:sldChg>
      <pc:sldChg chg="del">
        <pc:chgData name="paul meaney" userId="8f3b41ac-413d-46e0-bc97-8181c95bcdc2" providerId="ADAL" clId="{5865FBE7-A1B1-4ABF-BE9D-72AD573A804A}" dt="2024-08-29T15:13:03.845" v="24776" actId="47"/>
        <pc:sldMkLst>
          <pc:docMk/>
          <pc:sldMk cId="972591452" sldId="2501"/>
        </pc:sldMkLst>
      </pc:sldChg>
      <pc:sldChg chg="del">
        <pc:chgData name="paul meaney" userId="8f3b41ac-413d-46e0-bc97-8181c95bcdc2" providerId="ADAL" clId="{5865FBE7-A1B1-4ABF-BE9D-72AD573A804A}" dt="2024-08-29T15:17:05.249" v="24841" actId="47"/>
        <pc:sldMkLst>
          <pc:docMk/>
          <pc:sldMk cId="1797797254" sldId="2504"/>
        </pc:sldMkLst>
      </pc:sldChg>
      <pc:sldChg chg="modSp mod">
        <pc:chgData name="paul meaney" userId="8f3b41ac-413d-46e0-bc97-8181c95bcdc2" providerId="ADAL" clId="{5865FBE7-A1B1-4ABF-BE9D-72AD573A804A}" dt="2024-08-27T10:48:14.556" v="1" actId="20577"/>
        <pc:sldMkLst>
          <pc:docMk/>
          <pc:sldMk cId="3669484337" sldId="2506"/>
        </pc:sldMkLst>
        <pc:spChg chg="mod">
          <ac:chgData name="paul meaney" userId="8f3b41ac-413d-46e0-bc97-8181c95bcdc2" providerId="ADAL" clId="{5865FBE7-A1B1-4ABF-BE9D-72AD573A804A}" dt="2024-08-27T10:48:14.556" v="1" actId="20577"/>
          <ac:spMkLst>
            <pc:docMk/>
            <pc:sldMk cId="3669484337" sldId="2506"/>
            <ac:spMk id="2" creationId="{00000000-0000-0000-0000-000000000000}"/>
          </ac:spMkLst>
        </pc:spChg>
      </pc:sldChg>
      <pc:sldChg chg="addSp modSp mod modAnim">
        <pc:chgData name="paul meaney" userId="8f3b41ac-413d-46e0-bc97-8181c95bcdc2" providerId="ADAL" clId="{5865FBE7-A1B1-4ABF-BE9D-72AD573A804A}" dt="2024-08-28T08:22:12.025" v="969"/>
        <pc:sldMkLst>
          <pc:docMk/>
          <pc:sldMk cId="1320846531" sldId="2508"/>
        </pc:sldMkLst>
        <pc:spChg chg="mod">
          <ac:chgData name="paul meaney" userId="8f3b41ac-413d-46e0-bc97-8181c95bcdc2" providerId="ADAL" clId="{5865FBE7-A1B1-4ABF-BE9D-72AD573A804A}" dt="2024-08-28T08:06:38.528" v="266" actId="20577"/>
          <ac:spMkLst>
            <pc:docMk/>
            <pc:sldMk cId="1320846531" sldId="2508"/>
            <ac:spMk id="2" creationId="{00000000-0000-0000-0000-000000000000}"/>
          </ac:spMkLst>
        </pc:spChg>
        <pc:spChg chg="add mod">
          <ac:chgData name="paul meaney" userId="8f3b41ac-413d-46e0-bc97-8181c95bcdc2" providerId="ADAL" clId="{5865FBE7-A1B1-4ABF-BE9D-72AD573A804A}" dt="2024-08-28T08:22:05.132" v="967"/>
          <ac:spMkLst>
            <pc:docMk/>
            <pc:sldMk cId="1320846531" sldId="2508"/>
            <ac:spMk id="5" creationId="{3F063415-B3E2-AC7D-50A3-19C669F801A4}"/>
          </ac:spMkLst>
        </pc:spChg>
        <pc:spChg chg="mod">
          <ac:chgData name="paul meaney" userId="8f3b41ac-413d-46e0-bc97-8181c95bcdc2" providerId="ADAL" clId="{5865FBE7-A1B1-4ABF-BE9D-72AD573A804A}" dt="2024-08-28T08:22:11.205" v="968"/>
          <ac:spMkLst>
            <pc:docMk/>
            <pc:sldMk cId="1320846531" sldId="2508"/>
            <ac:spMk id="7" creationId="{31628B10-8780-7781-F045-90FC99087EC2}"/>
          </ac:spMkLst>
        </pc:spChg>
        <pc:spChg chg="mod">
          <ac:chgData name="paul meaney" userId="8f3b41ac-413d-46e0-bc97-8181c95bcdc2" providerId="ADAL" clId="{5865FBE7-A1B1-4ABF-BE9D-72AD573A804A}" dt="2024-08-28T08:22:11.205" v="968"/>
          <ac:spMkLst>
            <pc:docMk/>
            <pc:sldMk cId="1320846531" sldId="2508"/>
            <ac:spMk id="9" creationId="{351CDC99-BC8D-D11E-8889-5F42867B13BC}"/>
          </ac:spMkLst>
        </pc:spChg>
        <pc:grpChg chg="add mod">
          <ac:chgData name="paul meaney" userId="8f3b41ac-413d-46e0-bc97-8181c95bcdc2" providerId="ADAL" clId="{5865FBE7-A1B1-4ABF-BE9D-72AD573A804A}" dt="2024-08-28T08:22:11.205" v="968"/>
          <ac:grpSpMkLst>
            <pc:docMk/>
            <pc:sldMk cId="1320846531" sldId="2508"/>
            <ac:grpSpMk id="6" creationId="{2EE861F0-2CC3-21E0-4222-53F72BF482B4}"/>
          </ac:grpSpMkLst>
        </pc:grpChg>
      </pc:sldChg>
      <pc:sldChg chg="del">
        <pc:chgData name="paul meaney" userId="8f3b41ac-413d-46e0-bc97-8181c95bcdc2" providerId="ADAL" clId="{5865FBE7-A1B1-4ABF-BE9D-72AD573A804A}" dt="2024-08-28T15:43:53.352" v="17531" actId="2696"/>
        <pc:sldMkLst>
          <pc:docMk/>
          <pc:sldMk cId="525686168" sldId="2513"/>
        </pc:sldMkLst>
      </pc:sldChg>
      <pc:sldChg chg="addSp delSp add mod setBg addAnim delDesignElem">
        <pc:chgData name="paul meaney" userId="8f3b41ac-413d-46e0-bc97-8181c95bcdc2" providerId="ADAL" clId="{5865FBE7-A1B1-4ABF-BE9D-72AD573A804A}" dt="2024-08-28T15:44:02.958" v="17536"/>
        <pc:sldMkLst>
          <pc:docMk/>
          <pc:sldMk cId="4240753491" sldId="2513"/>
        </pc:sldMkLst>
        <pc:spChg chg="add">
          <ac:chgData name="paul meaney" userId="8f3b41ac-413d-46e0-bc97-8181c95bcdc2" providerId="ADAL" clId="{5865FBE7-A1B1-4ABF-BE9D-72AD573A804A}" dt="2024-08-28T15:44:02.956" v="17534" actId="26606"/>
          <ac:spMkLst>
            <pc:docMk/>
            <pc:sldMk cId="4240753491" sldId="2513"/>
            <ac:spMk id="10" creationId="{FBDCECDC-EEE3-4128-AA5E-82A8C08796E8}"/>
          </ac:spMkLst>
        </pc:spChg>
        <pc:spChg chg="add">
          <ac:chgData name="paul meaney" userId="8f3b41ac-413d-46e0-bc97-8181c95bcdc2" providerId="ADAL" clId="{5865FBE7-A1B1-4ABF-BE9D-72AD573A804A}" dt="2024-08-28T15:44:02.956" v="17534" actId="26606"/>
          <ac:spMkLst>
            <pc:docMk/>
            <pc:sldMk cId="4240753491" sldId="2513"/>
            <ac:spMk id="11" creationId="{4260EDE0-989C-4E16-AF94-F652294D828E}"/>
          </ac:spMkLst>
        </pc:spChg>
        <pc:spChg chg="add">
          <ac:chgData name="paul meaney" userId="8f3b41ac-413d-46e0-bc97-8181c95bcdc2" providerId="ADAL" clId="{5865FBE7-A1B1-4ABF-BE9D-72AD573A804A}" dt="2024-08-28T15:44:02.956" v="17534" actId="26606"/>
          <ac:spMkLst>
            <pc:docMk/>
            <pc:sldMk cId="4240753491" sldId="2513"/>
            <ac:spMk id="12" creationId="{1F3985C0-E548-44D2-B30E-F3E42DADE133}"/>
          </ac:spMkLst>
        </pc:spChg>
        <pc:spChg chg="del">
          <ac:chgData name="paul meaney" userId="8f3b41ac-413d-46e0-bc97-8181c95bcdc2" providerId="ADAL" clId="{5865FBE7-A1B1-4ABF-BE9D-72AD573A804A}" dt="2024-08-28T15:43:56.937" v="17533"/>
          <ac:spMkLst>
            <pc:docMk/>
            <pc:sldMk cId="4240753491" sldId="2513"/>
            <ac:spMk id="13" creationId="{FBDCECDC-EEE3-4128-AA5E-82A8C08796E8}"/>
          </ac:spMkLst>
        </pc:spChg>
        <pc:spChg chg="del">
          <ac:chgData name="paul meaney" userId="8f3b41ac-413d-46e0-bc97-8181c95bcdc2" providerId="ADAL" clId="{5865FBE7-A1B1-4ABF-BE9D-72AD573A804A}" dt="2024-08-28T15:43:56.937" v="17533"/>
          <ac:spMkLst>
            <pc:docMk/>
            <pc:sldMk cId="4240753491" sldId="2513"/>
            <ac:spMk id="15" creationId="{4260EDE0-989C-4E16-AF94-F652294D828E}"/>
          </ac:spMkLst>
        </pc:spChg>
        <pc:spChg chg="del">
          <ac:chgData name="paul meaney" userId="8f3b41ac-413d-46e0-bc97-8181c95bcdc2" providerId="ADAL" clId="{5865FBE7-A1B1-4ABF-BE9D-72AD573A804A}" dt="2024-08-28T15:43:56.937" v="17533"/>
          <ac:spMkLst>
            <pc:docMk/>
            <pc:sldMk cId="4240753491" sldId="2513"/>
            <ac:spMk id="17" creationId="{1F3985C0-E548-44D2-B30E-F3E42DADE133}"/>
          </ac:spMkLst>
        </pc:spChg>
      </pc:sldChg>
      <pc:sldChg chg="del">
        <pc:chgData name="paul meaney" userId="8f3b41ac-413d-46e0-bc97-8181c95bcdc2" providerId="ADAL" clId="{5865FBE7-A1B1-4ABF-BE9D-72AD573A804A}" dt="2024-08-29T15:18:08.270" v="24842" actId="47"/>
        <pc:sldMkLst>
          <pc:docMk/>
          <pc:sldMk cId="394070695" sldId="2517"/>
        </pc:sldMkLst>
      </pc:sldChg>
      <pc:sldChg chg="del">
        <pc:chgData name="paul meaney" userId="8f3b41ac-413d-46e0-bc97-8181c95bcdc2" providerId="ADAL" clId="{5865FBE7-A1B1-4ABF-BE9D-72AD573A804A}" dt="2024-08-29T15:18:09.092" v="24844" actId="47"/>
        <pc:sldMkLst>
          <pc:docMk/>
          <pc:sldMk cId="577903724" sldId="2518"/>
        </pc:sldMkLst>
      </pc:sldChg>
      <pc:sldChg chg="del">
        <pc:chgData name="paul meaney" userId="8f3b41ac-413d-46e0-bc97-8181c95bcdc2" providerId="ADAL" clId="{5865FBE7-A1B1-4ABF-BE9D-72AD573A804A}" dt="2024-08-29T15:18:12.391" v="24856" actId="47"/>
        <pc:sldMkLst>
          <pc:docMk/>
          <pc:sldMk cId="1540528077" sldId="2519"/>
        </pc:sldMkLst>
      </pc:sldChg>
      <pc:sldChg chg="del">
        <pc:chgData name="paul meaney" userId="8f3b41ac-413d-46e0-bc97-8181c95bcdc2" providerId="ADAL" clId="{5865FBE7-A1B1-4ABF-BE9D-72AD573A804A}" dt="2024-08-29T15:18:14.264" v="24859" actId="47"/>
        <pc:sldMkLst>
          <pc:docMk/>
          <pc:sldMk cId="355370749" sldId="2520"/>
        </pc:sldMkLst>
      </pc:sldChg>
      <pc:sldChg chg="del">
        <pc:chgData name="paul meaney" userId="8f3b41ac-413d-46e0-bc97-8181c95bcdc2" providerId="ADAL" clId="{5865FBE7-A1B1-4ABF-BE9D-72AD573A804A}" dt="2024-08-29T15:18:14.764" v="24860" actId="47"/>
        <pc:sldMkLst>
          <pc:docMk/>
          <pc:sldMk cId="1876012776" sldId="2521"/>
        </pc:sldMkLst>
      </pc:sldChg>
      <pc:sldChg chg="del">
        <pc:chgData name="paul meaney" userId="8f3b41ac-413d-46e0-bc97-8181c95bcdc2" providerId="ADAL" clId="{5865FBE7-A1B1-4ABF-BE9D-72AD573A804A}" dt="2024-08-29T15:18:14.971" v="24861" actId="47"/>
        <pc:sldMkLst>
          <pc:docMk/>
          <pc:sldMk cId="3479803714" sldId="2522"/>
        </pc:sldMkLst>
      </pc:sldChg>
      <pc:sldChg chg="del">
        <pc:chgData name="paul meaney" userId="8f3b41ac-413d-46e0-bc97-8181c95bcdc2" providerId="ADAL" clId="{5865FBE7-A1B1-4ABF-BE9D-72AD573A804A}" dt="2024-08-29T15:18:15.161" v="24862" actId="47"/>
        <pc:sldMkLst>
          <pc:docMk/>
          <pc:sldMk cId="3903853312" sldId="2523"/>
        </pc:sldMkLst>
      </pc:sldChg>
      <pc:sldChg chg="del">
        <pc:chgData name="paul meaney" userId="8f3b41ac-413d-46e0-bc97-8181c95bcdc2" providerId="ADAL" clId="{5865FBE7-A1B1-4ABF-BE9D-72AD573A804A}" dt="2024-08-29T15:18:15.342" v="24863" actId="47"/>
        <pc:sldMkLst>
          <pc:docMk/>
          <pc:sldMk cId="3559953313" sldId="2524"/>
        </pc:sldMkLst>
      </pc:sldChg>
      <pc:sldChg chg="del">
        <pc:chgData name="paul meaney" userId="8f3b41ac-413d-46e0-bc97-8181c95bcdc2" providerId="ADAL" clId="{5865FBE7-A1B1-4ABF-BE9D-72AD573A804A}" dt="2024-08-29T15:18:15.530" v="24864" actId="47"/>
        <pc:sldMkLst>
          <pc:docMk/>
          <pc:sldMk cId="1405304966" sldId="2525"/>
        </pc:sldMkLst>
      </pc:sldChg>
      <pc:sldChg chg="del">
        <pc:chgData name="paul meaney" userId="8f3b41ac-413d-46e0-bc97-8181c95bcdc2" providerId="ADAL" clId="{5865FBE7-A1B1-4ABF-BE9D-72AD573A804A}" dt="2024-08-29T15:18:15.723" v="24865" actId="47"/>
        <pc:sldMkLst>
          <pc:docMk/>
          <pc:sldMk cId="1913780323" sldId="2526"/>
        </pc:sldMkLst>
      </pc:sldChg>
      <pc:sldChg chg="del">
        <pc:chgData name="paul meaney" userId="8f3b41ac-413d-46e0-bc97-8181c95bcdc2" providerId="ADAL" clId="{5865FBE7-A1B1-4ABF-BE9D-72AD573A804A}" dt="2024-08-29T15:18:15.930" v="24866" actId="47"/>
        <pc:sldMkLst>
          <pc:docMk/>
          <pc:sldMk cId="2218570173" sldId="2527"/>
        </pc:sldMkLst>
      </pc:sldChg>
      <pc:sldChg chg="del">
        <pc:chgData name="paul meaney" userId="8f3b41ac-413d-46e0-bc97-8181c95bcdc2" providerId="ADAL" clId="{5865FBE7-A1B1-4ABF-BE9D-72AD573A804A}" dt="2024-08-29T15:18:16.495" v="24867" actId="47"/>
        <pc:sldMkLst>
          <pc:docMk/>
          <pc:sldMk cId="2108798614" sldId="2528"/>
        </pc:sldMkLst>
      </pc:sldChg>
      <pc:sldChg chg="del">
        <pc:chgData name="paul meaney" userId="8f3b41ac-413d-46e0-bc97-8181c95bcdc2" providerId="ADAL" clId="{5865FBE7-A1B1-4ABF-BE9D-72AD573A804A}" dt="2024-08-29T15:18:16.877" v="24868" actId="47"/>
        <pc:sldMkLst>
          <pc:docMk/>
          <pc:sldMk cId="2004014936" sldId="2529"/>
        </pc:sldMkLst>
      </pc:sldChg>
      <pc:sldChg chg="del">
        <pc:chgData name="paul meaney" userId="8f3b41ac-413d-46e0-bc97-8181c95bcdc2" providerId="ADAL" clId="{5865FBE7-A1B1-4ABF-BE9D-72AD573A804A}" dt="2024-08-29T15:18:17.497" v="24869" actId="47"/>
        <pc:sldMkLst>
          <pc:docMk/>
          <pc:sldMk cId="2277788129" sldId="2530"/>
        </pc:sldMkLst>
      </pc:sldChg>
      <pc:sldChg chg="del">
        <pc:chgData name="paul meaney" userId="8f3b41ac-413d-46e0-bc97-8181c95bcdc2" providerId="ADAL" clId="{5865FBE7-A1B1-4ABF-BE9D-72AD573A804A}" dt="2024-08-29T15:18:18.483" v="24870" actId="47"/>
        <pc:sldMkLst>
          <pc:docMk/>
          <pc:sldMk cId="3726569564" sldId="2531"/>
        </pc:sldMkLst>
      </pc:sldChg>
      <pc:sldChg chg="del">
        <pc:chgData name="paul meaney" userId="8f3b41ac-413d-46e0-bc97-8181c95bcdc2" providerId="ADAL" clId="{5865FBE7-A1B1-4ABF-BE9D-72AD573A804A}" dt="2024-08-29T15:18:20.800" v="24871" actId="47"/>
        <pc:sldMkLst>
          <pc:docMk/>
          <pc:sldMk cId="4279877958" sldId="2533"/>
        </pc:sldMkLst>
      </pc:sldChg>
      <pc:sldChg chg="del">
        <pc:chgData name="paul meaney" userId="8f3b41ac-413d-46e0-bc97-8181c95bcdc2" providerId="ADAL" clId="{5865FBE7-A1B1-4ABF-BE9D-72AD573A804A}" dt="2024-08-29T15:18:21.503" v="24872" actId="47"/>
        <pc:sldMkLst>
          <pc:docMk/>
          <pc:sldMk cId="2097006892" sldId="2534"/>
        </pc:sldMkLst>
      </pc:sldChg>
      <pc:sldChg chg="modSp">
        <pc:chgData name="paul meaney" userId="8f3b41ac-413d-46e0-bc97-8181c95bcdc2" providerId="ADAL" clId="{5865FBE7-A1B1-4ABF-BE9D-72AD573A804A}" dt="2024-08-28T08:06:11.305" v="262" actId="313"/>
        <pc:sldMkLst>
          <pc:docMk/>
          <pc:sldMk cId="2795366588" sldId="2565"/>
        </pc:sldMkLst>
        <pc:graphicFrameChg chg="mod">
          <ac:chgData name="paul meaney" userId="8f3b41ac-413d-46e0-bc97-8181c95bcdc2" providerId="ADAL" clId="{5865FBE7-A1B1-4ABF-BE9D-72AD573A804A}" dt="2024-08-28T08:06:11.305" v="262" actId="313"/>
          <ac:graphicFrameMkLst>
            <pc:docMk/>
            <pc:sldMk cId="2795366588" sldId="2565"/>
            <ac:graphicFrameMk id="6" creationId="{ECA3229C-B890-3D4C-B88C-27C802CFDE85}"/>
          </ac:graphicFrameMkLst>
        </pc:graphicFrameChg>
      </pc:sldChg>
      <pc:sldChg chg="modSp mod">
        <pc:chgData name="paul meaney" userId="8f3b41ac-413d-46e0-bc97-8181c95bcdc2" providerId="ADAL" clId="{5865FBE7-A1B1-4ABF-BE9D-72AD573A804A}" dt="2024-08-28T08:05:42.599" v="245" actId="5793"/>
        <pc:sldMkLst>
          <pc:docMk/>
          <pc:sldMk cId="10349266" sldId="2566"/>
        </pc:sldMkLst>
        <pc:spChg chg="mod">
          <ac:chgData name="paul meaney" userId="8f3b41ac-413d-46e0-bc97-8181c95bcdc2" providerId="ADAL" clId="{5865FBE7-A1B1-4ABF-BE9D-72AD573A804A}" dt="2024-08-28T08:05:42.599" v="245" actId="5793"/>
          <ac:spMkLst>
            <pc:docMk/>
            <pc:sldMk cId="10349266" sldId="2566"/>
            <ac:spMk id="8" creationId="{A8CE6C96-7061-B098-F365-C0FDB3FFC707}"/>
          </ac:spMkLst>
        </pc:spChg>
      </pc:sldChg>
      <pc:sldChg chg="modSp del mod">
        <pc:chgData name="paul meaney" userId="8f3b41ac-413d-46e0-bc97-8181c95bcdc2" providerId="ADAL" clId="{5865FBE7-A1B1-4ABF-BE9D-72AD573A804A}" dt="2024-08-27T10:51:53.792" v="25" actId="47"/>
        <pc:sldMkLst>
          <pc:docMk/>
          <pc:sldMk cId="2383915062" sldId="2584"/>
        </pc:sldMkLst>
        <pc:spChg chg="mod">
          <ac:chgData name="paul meaney" userId="8f3b41ac-413d-46e0-bc97-8181c95bcdc2" providerId="ADAL" clId="{5865FBE7-A1B1-4ABF-BE9D-72AD573A804A}" dt="2024-08-27T10:50:24.327" v="14" actId="21"/>
          <ac:spMkLst>
            <pc:docMk/>
            <pc:sldMk cId="2383915062" sldId="2584"/>
            <ac:spMk id="2" creationId="{E2AC785C-F823-4FDD-746F-D3B6014152AD}"/>
          </ac:spMkLst>
        </pc:spChg>
        <pc:spChg chg="mod">
          <ac:chgData name="paul meaney" userId="8f3b41ac-413d-46e0-bc97-8181c95bcdc2" providerId="ADAL" clId="{5865FBE7-A1B1-4ABF-BE9D-72AD573A804A}" dt="2024-08-27T10:50:35.606" v="18" actId="21"/>
          <ac:spMkLst>
            <pc:docMk/>
            <pc:sldMk cId="2383915062" sldId="2584"/>
            <ac:spMk id="3" creationId="{EBD08ADB-3A61-6E98-019A-4613919630D3}"/>
          </ac:spMkLst>
        </pc:spChg>
      </pc:sldChg>
      <pc:sldChg chg="modSp add mod setBg">
        <pc:chgData name="paul meaney" userId="8f3b41ac-413d-46e0-bc97-8181c95bcdc2" providerId="ADAL" clId="{5865FBE7-A1B1-4ABF-BE9D-72AD573A804A}" dt="2024-08-27T10:51:51.161" v="24"/>
        <pc:sldMkLst>
          <pc:docMk/>
          <pc:sldMk cId="1061930517" sldId="2590"/>
        </pc:sldMkLst>
        <pc:spChg chg="mod">
          <ac:chgData name="paul meaney" userId="8f3b41ac-413d-46e0-bc97-8181c95bcdc2" providerId="ADAL" clId="{5865FBE7-A1B1-4ABF-BE9D-72AD573A804A}" dt="2024-08-27T10:50:27.255" v="15"/>
          <ac:spMkLst>
            <pc:docMk/>
            <pc:sldMk cId="1061930517" sldId="2590"/>
            <ac:spMk id="2" creationId="{83FFC781-5D18-4B1C-AC94-EFD027B50181}"/>
          </ac:spMkLst>
        </pc:spChg>
        <pc:graphicFrameChg chg="add mod">
          <ac:chgData name="paul meaney" userId="8f3b41ac-413d-46e0-bc97-8181c95bcdc2" providerId="ADAL" clId="{5865FBE7-A1B1-4ABF-BE9D-72AD573A804A}" dt="2024-08-27T10:51:51.161" v="24"/>
          <ac:graphicFrameMkLst>
            <pc:docMk/>
            <pc:sldMk cId="1061930517" sldId="2590"/>
            <ac:graphicFrameMk id="6" creationId="{8A4EF4A3-94D5-4C03-96B6-7FD910D34804}"/>
          </ac:graphicFrameMkLst>
        </pc:graphicFrameChg>
      </pc:sldChg>
      <pc:sldChg chg="add setBg">
        <pc:chgData name="paul meaney" userId="8f3b41ac-413d-46e0-bc97-8181c95bcdc2" providerId="ADAL" clId="{5865FBE7-A1B1-4ABF-BE9D-72AD573A804A}" dt="2024-08-27T10:52:30.572" v="26"/>
        <pc:sldMkLst>
          <pc:docMk/>
          <pc:sldMk cId="3365177144" sldId="2591"/>
        </pc:sldMkLst>
      </pc:sldChg>
      <pc:sldChg chg="add">
        <pc:chgData name="paul meaney" userId="8f3b41ac-413d-46e0-bc97-8181c95bcdc2" providerId="ADAL" clId="{5865FBE7-A1B1-4ABF-BE9D-72AD573A804A}" dt="2024-08-27T10:52:30.572" v="26"/>
        <pc:sldMkLst>
          <pc:docMk/>
          <pc:sldMk cId="2319705929" sldId="2592"/>
        </pc:sldMkLst>
      </pc:sldChg>
      <pc:sldChg chg="add setBg">
        <pc:chgData name="paul meaney" userId="8f3b41ac-413d-46e0-bc97-8181c95bcdc2" providerId="ADAL" clId="{5865FBE7-A1B1-4ABF-BE9D-72AD573A804A}" dt="2024-08-27T10:52:30.572" v="26"/>
        <pc:sldMkLst>
          <pc:docMk/>
          <pc:sldMk cId="663895828" sldId="2593"/>
        </pc:sldMkLst>
      </pc:sldChg>
      <pc:sldChg chg="add">
        <pc:chgData name="paul meaney" userId="8f3b41ac-413d-46e0-bc97-8181c95bcdc2" providerId="ADAL" clId="{5865FBE7-A1B1-4ABF-BE9D-72AD573A804A}" dt="2024-08-27T10:52:30.572" v="26"/>
        <pc:sldMkLst>
          <pc:docMk/>
          <pc:sldMk cId="3719516313" sldId="2594"/>
        </pc:sldMkLst>
      </pc:sldChg>
      <pc:sldChg chg="add setBg">
        <pc:chgData name="paul meaney" userId="8f3b41ac-413d-46e0-bc97-8181c95bcdc2" providerId="ADAL" clId="{5865FBE7-A1B1-4ABF-BE9D-72AD573A804A}" dt="2024-08-27T10:52:30.572" v="26"/>
        <pc:sldMkLst>
          <pc:docMk/>
          <pc:sldMk cId="932051818" sldId="2595"/>
        </pc:sldMkLst>
      </pc:sldChg>
      <pc:sldChg chg="add">
        <pc:chgData name="paul meaney" userId="8f3b41ac-413d-46e0-bc97-8181c95bcdc2" providerId="ADAL" clId="{5865FBE7-A1B1-4ABF-BE9D-72AD573A804A}" dt="2024-08-27T10:52:30.572" v="26"/>
        <pc:sldMkLst>
          <pc:docMk/>
          <pc:sldMk cId="1719309230" sldId="2596"/>
        </pc:sldMkLst>
      </pc:sldChg>
      <pc:sldChg chg="addSp delSp modSp new mod setBg">
        <pc:chgData name="paul meaney" userId="8f3b41ac-413d-46e0-bc97-8181c95bcdc2" providerId="ADAL" clId="{5865FBE7-A1B1-4ABF-BE9D-72AD573A804A}" dt="2024-08-28T08:14:07.593" v="671" actId="20577"/>
        <pc:sldMkLst>
          <pc:docMk/>
          <pc:sldMk cId="2882045628" sldId="2597"/>
        </pc:sldMkLst>
        <pc:spChg chg="mod">
          <ac:chgData name="paul meaney" userId="8f3b41ac-413d-46e0-bc97-8181c95bcdc2" providerId="ADAL" clId="{5865FBE7-A1B1-4ABF-BE9D-72AD573A804A}" dt="2024-08-28T08:14:00.211" v="669" actId="26606"/>
          <ac:spMkLst>
            <pc:docMk/>
            <pc:sldMk cId="2882045628" sldId="2597"/>
            <ac:spMk id="2" creationId="{49287F78-8E1B-5EA9-94F3-0E6FFE4AB8B0}"/>
          </ac:spMkLst>
        </pc:spChg>
        <pc:spChg chg="del mod">
          <ac:chgData name="paul meaney" userId="8f3b41ac-413d-46e0-bc97-8181c95bcdc2" providerId="ADAL" clId="{5865FBE7-A1B1-4ABF-BE9D-72AD573A804A}" dt="2024-08-28T08:14:00.211" v="669" actId="26606"/>
          <ac:spMkLst>
            <pc:docMk/>
            <pc:sldMk cId="2882045628" sldId="2597"/>
            <ac:spMk id="3" creationId="{AA4CC34A-BD47-4A0B-EDCF-7EE2B7C4865F}"/>
          </ac:spMkLst>
        </pc:spChg>
        <pc:spChg chg="mod">
          <ac:chgData name="paul meaney" userId="8f3b41ac-413d-46e0-bc97-8181c95bcdc2" providerId="ADAL" clId="{5865FBE7-A1B1-4ABF-BE9D-72AD573A804A}" dt="2024-08-28T08:14:00.211" v="669" actId="26606"/>
          <ac:spMkLst>
            <pc:docMk/>
            <pc:sldMk cId="2882045628" sldId="2597"/>
            <ac:spMk id="4" creationId="{D712D77D-64C1-1321-9BDF-6D74CD6B0169}"/>
          </ac:spMkLst>
        </pc:spChg>
        <pc:graphicFrameChg chg="add mod">
          <ac:chgData name="paul meaney" userId="8f3b41ac-413d-46e0-bc97-8181c95bcdc2" providerId="ADAL" clId="{5865FBE7-A1B1-4ABF-BE9D-72AD573A804A}" dt="2024-08-28T08:14:07.593" v="671" actId="20577"/>
          <ac:graphicFrameMkLst>
            <pc:docMk/>
            <pc:sldMk cId="2882045628" sldId="2597"/>
            <ac:graphicFrameMk id="6" creationId="{AAEFBFF3-D7CB-4035-8699-FD5347F31CB5}"/>
          </ac:graphicFrameMkLst>
        </pc:graphicFrameChg>
      </pc:sldChg>
      <pc:sldChg chg="addSp delSp modSp new mod setBg">
        <pc:chgData name="paul meaney" userId="8f3b41ac-413d-46e0-bc97-8181c95bcdc2" providerId="ADAL" clId="{5865FBE7-A1B1-4ABF-BE9D-72AD573A804A}" dt="2024-08-28T08:32:20.721" v="1774" actId="26606"/>
        <pc:sldMkLst>
          <pc:docMk/>
          <pc:sldMk cId="3189984974" sldId="2598"/>
        </pc:sldMkLst>
        <pc:spChg chg="mod">
          <ac:chgData name="paul meaney" userId="8f3b41ac-413d-46e0-bc97-8181c95bcdc2" providerId="ADAL" clId="{5865FBE7-A1B1-4ABF-BE9D-72AD573A804A}" dt="2024-08-28T08:32:20.721" v="1774" actId="26606"/>
          <ac:spMkLst>
            <pc:docMk/>
            <pc:sldMk cId="3189984974" sldId="2598"/>
            <ac:spMk id="2" creationId="{960D8683-93A7-1F54-16CB-ED2EB57DD996}"/>
          </ac:spMkLst>
        </pc:spChg>
        <pc:spChg chg="del mod">
          <ac:chgData name="paul meaney" userId="8f3b41ac-413d-46e0-bc97-8181c95bcdc2" providerId="ADAL" clId="{5865FBE7-A1B1-4ABF-BE9D-72AD573A804A}" dt="2024-08-28T08:32:20.721" v="1774" actId="26606"/>
          <ac:spMkLst>
            <pc:docMk/>
            <pc:sldMk cId="3189984974" sldId="2598"/>
            <ac:spMk id="3" creationId="{B6ACEE6C-9D1C-B6AF-4E12-4460AEB24AE2}"/>
          </ac:spMkLst>
        </pc:spChg>
        <pc:spChg chg="mod">
          <ac:chgData name="paul meaney" userId="8f3b41ac-413d-46e0-bc97-8181c95bcdc2" providerId="ADAL" clId="{5865FBE7-A1B1-4ABF-BE9D-72AD573A804A}" dt="2024-08-28T08:32:20.721" v="1774" actId="26606"/>
          <ac:spMkLst>
            <pc:docMk/>
            <pc:sldMk cId="3189984974" sldId="2598"/>
            <ac:spMk id="4" creationId="{C70A353F-65EC-5C41-583F-FA85B94926CD}"/>
          </ac:spMkLst>
        </pc:spChg>
        <pc:graphicFrameChg chg="add">
          <ac:chgData name="paul meaney" userId="8f3b41ac-413d-46e0-bc97-8181c95bcdc2" providerId="ADAL" clId="{5865FBE7-A1B1-4ABF-BE9D-72AD573A804A}" dt="2024-08-28T08:32:20.721" v="1774" actId="26606"/>
          <ac:graphicFrameMkLst>
            <pc:docMk/>
            <pc:sldMk cId="3189984974" sldId="2598"/>
            <ac:graphicFrameMk id="6" creationId="{06C02D22-961E-F7EA-297B-EDCC055EDDDB}"/>
          </ac:graphicFrameMkLst>
        </pc:graphicFrameChg>
      </pc:sldChg>
      <pc:sldChg chg="addSp delSp modSp add mod setBg">
        <pc:chgData name="paul meaney" userId="8f3b41ac-413d-46e0-bc97-8181c95bcdc2" providerId="ADAL" clId="{5865FBE7-A1B1-4ABF-BE9D-72AD573A804A}" dt="2024-08-28T08:42:43.649" v="2590" actId="114"/>
        <pc:sldMkLst>
          <pc:docMk/>
          <pc:sldMk cId="1473687725" sldId="2599"/>
        </pc:sldMkLst>
        <pc:spChg chg="mod">
          <ac:chgData name="paul meaney" userId="8f3b41ac-413d-46e0-bc97-8181c95bcdc2" providerId="ADAL" clId="{5865FBE7-A1B1-4ABF-BE9D-72AD573A804A}" dt="2024-08-28T08:42:27.606" v="2586" actId="26606"/>
          <ac:spMkLst>
            <pc:docMk/>
            <pc:sldMk cId="1473687725" sldId="2599"/>
            <ac:spMk id="2" creationId="{960D8683-93A7-1F54-16CB-ED2EB57DD996}"/>
          </ac:spMkLst>
        </pc:spChg>
        <pc:spChg chg="del mod">
          <ac:chgData name="paul meaney" userId="8f3b41ac-413d-46e0-bc97-8181c95bcdc2" providerId="ADAL" clId="{5865FBE7-A1B1-4ABF-BE9D-72AD573A804A}" dt="2024-08-28T08:42:23.839" v="2585" actId="26606"/>
          <ac:spMkLst>
            <pc:docMk/>
            <pc:sldMk cId="1473687725" sldId="2599"/>
            <ac:spMk id="3" creationId="{B6ACEE6C-9D1C-B6AF-4E12-4460AEB24AE2}"/>
          </ac:spMkLst>
        </pc:spChg>
        <pc:spChg chg="mod">
          <ac:chgData name="paul meaney" userId="8f3b41ac-413d-46e0-bc97-8181c95bcdc2" providerId="ADAL" clId="{5865FBE7-A1B1-4ABF-BE9D-72AD573A804A}" dt="2024-08-28T08:42:27.606" v="2586" actId="26606"/>
          <ac:spMkLst>
            <pc:docMk/>
            <pc:sldMk cId="1473687725" sldId="2599"/>
            <ac:spMk id="4" creationId="{C70A353F-65EC-5C41-583F-FA85B94926CD}"/>
          </ac:spMkLst>
        </pc:spChg>
        <pc:spChg chg="add mod">
          <ac:chgData name="paul meaney" userId="8f3b41ac-413d-46e0-bc97-8181c95bcdc2" providerId="ADAL" clId="{5865FBE7-A1B1-4ABF-BE9D-72AD573A804A}" dt="2024-08-28T08:26:32.713" v="1512"/>
          <ac:spMkLst>
            <pc:docMk/>
            <pc:sldMk cId="1473687725" sldId="2599"/>
            <ac:spMk id="5" creationId="{35835A04-E5D9-A4ED-FEE5-496C580C94CE}"/>
          </ac:spMkLst>
        </pc:spChg>
        <pc:spChg chg="add del">
          <ac:chgData name="paul meaney" userId="8f3b41ac-413d-46e0-bc97-8181c95bcdc2" providerId="ADAL" clId="{5865FBE7-A1B1-4ABF-BE9D-72AD573A804A}" dt="2024-08-28T08:42:27.606" v="2586" actId="26606"/>
          <ac:spMkLst>
            <pc:docMk/>
            <pc:sldMk cId="1473687725" sldId="2599"/>
            <ac:spMk id="10" creationId="{FB5993E2-C02B-4335-ABA5-D8EC465551E3}"/>
          </ac:spMkLst>
        </pc:spChg>
        <pc:spChg chg="add del">
          <ac:chgData name="paul meaney" userId="8f3b41ac-413d-46e0-bc97-8181c95bcdc2" providerId="ADAL" clId="{5865FBE7-A1B1-4ABF-BE9D-72AD573A804A}" dt="2024-08-28T08:42:27.606" v="2586" actId="26606"/>
          <ac:spMkLst>
            <pc:docMk/>
            <pc:sldMk cId="1473687725" sldId="2599"/>
            <ac:spMk id="12" creationId="{C0B801A2-5622-4BE8-9AD2-C337A2CD0022}"/>
          </ac:spMkLst>
        </pc:spChg>
        <pc:spChg chg="add del">
          <ac:chgData name="paul meaney" userId="8f3b41ac-413d-46e0-bc97-8181c95bcdc2" providerId="ADAL" clId="{5865FBE7-A1B1-4ABF-BE9D-72AD573A804A}" dt="2024-08-28T08:42:27.606" v="2586" actId="26606"/>
          <ac:spMkLst>
            <pc:docMk/>
            <pc:sldMk cId="1473687725" sldId="2599"/>
            <ac:spMk id="14" creationId="{B7AF614F-5BC3-4086-99F5-B87C5847A071}"/>
          </ac:spMkLst>
        </pc:spChg>
        <pc:graphicFrameChg chg="add mod modGraphic">
          <ac:chgData name="paul meaney" userId="8f3b41ac-413d-46e0-bc97-8181c95bcdc2" providerId="ADAL" clId="{5865FBE7-A1B1-4ABF-BE9D-72AD573A804A}" dt="2024-08-28T08:42:43.649" v="2590" actId="114"/>
          <ac:graphicFrameMkLst>
            <pc:docMk/>
            <pc:sldMk cId="1473687725" sldId="2599"/>
            <ac:graphicFrameMk id="6" creationId="{3096207A-01FB-607D-3606-4D7865D228DF}"/>
          </ac:graphicFrameMkLst>
        </pc:graphicFrameChg>
      </pc:sldChg>
      <pc:sldChg chg="addSp delSp modSp add mod setBg">
        <pc:chgData name="paul meaney" userId="8f3b41ac-413d-46e0-bc97-8181c95bcdc2" providerId="ADAL" clId="{5865FBE7-A1B1-4ABF-BE9D-72AD573A804A}" dt="2024-08-28T08:44:53.446" v="2924" actId="26606"/>
        <pc:sldMkLst>
          <pc:docMk/>
          <pc:sldMk cId="2339060440" sldId="2600"/>
        </pc:sldMkLst>
        <pc:spChg chg="mod">
          <ac:chgData name="paul meaney" userId="8f3b41ac-413d-46e0-bc97-8181c95bcdc2" providerId="ADAL" clId="{5865FBE7-A1B1-4ABF-BE9D-72AD573A804A}" dt="2024-08-28T08:44:53.446" v="2924" actId="26606"/>
          <ac:spMkLst>
            <pc:docMk/>
            <pc:sldMk cId="2339060440" sldId="2600"/>
            <ac:spMk id="2" creationId="{960D8683-93A7-1F54-16CB-ED2EB57DD996}"/>
          </ac:spMkLst>
        </pc:spChg>
        <pc:spChg chg="del mod">
          <ac:chgData name="paul meaney" userId="8f3b41ac-413d-46e0-bc97-8181c95bcdc2" providerId="ADAL" clId="{5865FBE7-A1B1-4ABF-BE9D-72AD573A804A}" dt="2024-08-28T08:44:50.613" v="2923" actId="26606"/>
          <ac:spMkLst>
            <pc:docMk/>
            <pc:sldMk cId="2339060440" sldId="2600"/>
            <ac:spMk id="3" creationId="{B6ACEE6C-9D1C-B6AF-4E12-4460AEB24AE2}"/>
          </ac:spMkLst>
        </pc:spChg>
        <pc:spChg chg="mod">
          <ac:chgData name="paul meaney" userId="8f3b41ac-413d-46e0-bc97-8181c95bcdc2" providerId="ADAL" clId="{5865FBE7-A1B1-4ABF-BE9D-72AD573A804A}" dt="2024-08-28T08:44:53.446" v="2924" actId="26606"/>
          <ac:spMkLst>
            <pc:docMk/>
            <pc:sldMk cId="2339060440" sldId="2600"/>
            <ac:spMk id="4" creationId="{C70A353F-65EC-5C41-583F-FA85B94926CD}"/>
          </ac:spMkLst>
        </pc:spChg>
        <pc:spChg chg="add del">
          <ac:chgData name="paul meaney" userId="8f3b41ac-413d-46e0-bc97-8181c95bcdc2" providerId="ADAL" clId="{5865FBE7-A1B1-4ABF-BE9D-72AD573A804A}" dt="2024-08-28T08:44:53.446" v="2924" actId="26606"/>
          <ac:spMkLst>
            <pc:docMk/>
            <pc:sldMk cId="2339060440" sldId="2600"/>
            <ac:spMk id="10" creationId="{FB5993E2-C02B-4335-ABA5-D8EC465551E3}"/>
          </ac:spMkLst>
        </pc:spChg>
        <pc:spChg chg="add del">
          <ac:chgData name="paul meaney" userId="8f3b41ac-413d-46e0-bc97-8181c95bcdc2" providerId="ADAL" clId="{5865FBE7-A1B1-4ABF-BE9D-72AD573A804A}" dt="2024-08-28T08:44:53.446" v="2924" actId="26606"/>
          <ac:spMkLst>
            <pc:docMk/>
            <pc:sldMk cId="2339060440" sldId="2600"/>
            <ac:spMk id="12" creationId="{C0B801A2-5622-4BE8-9AD2-C337A2CD0022}"/>
          </ac:spMkLst>
        </pc:spChg>
        <pc:spChg chg="add del">
          <ac:chgData name="paul meaney" userId="8f3b41ac-413d-46e0-bc97-8181c95bcdc2" providerId="ADAL" clId="{5865FBE7-A1B1-4ABF-BE9D-72AD573A804A}" dt="2024-08-28T08:44:53.446" v="2924" actId="26606"/>
          <ac:spMkLst>
            <pc:docMk/>
            <pc:sldMk cId="2339060440" sldId="2600"/>
            <ac:spMk id="14" creationId="{B7AF614F-5BC3-4086-99F5-B87C5847A071}"/>
          </ac:spMkLst>
        </pc:spChg>
        <pc:graphicFrameChg chg="add mod modGraphic">
          <ac:chgData name="paul meaney" userId="8f3b41ac-413d-46e0-bc97-8181c95bcdc2" providerId="ADAL" clId="{5865FBE7-A1B1-4ABF-BE9D-72AD573A804A}" dt="2024-08-28T08:44:53.446" v="2924" actId="26606"/>
          <ac:graphicFrameMkLst>
            <pc:docMk/>
            <pc:sldMk cId="2339060440" sldId="2600"/>
            <ac:graphicFrameMk id="6" creationId="{5726488E-1E39-F2E6-C592-9A36C7AA93D8}"/>
          </ac:graphicFrameMkLst>
        </pc:graphicFrameChg>
      </pc:sldChg>
      <pc:sldChg chg="addSp delSp modSp add mod delAnim modAnim">
        <pc:chgData name="paul meaney" userId="8f3b41ac-413d-46e0-bc97-8181c95bcdc2" providerId="ADAL" clId="{5865FBE7-A1B1-4ABF-BE9D-72AD573A804A}" dt="2024-08-28T08:23:40.702" v="1148" actId="20577"/>
        <pc:sldMkLst>
          <pc:docMk/>
          <pc:sldMk cId="1724749824" sldId="2601"/>
        </pc:sldMkLst>
        <pc:spChg chg="mod">
          <ac:chgData name="paul meaney" userId="8f3b41ac-413d-46e0-bc97-8181c95bcdc2" providerId="ADAL" clId="{5865FBE7-A1B1-4ABF-BE9D-72AD573A804A}" dt="2024-08-28T08:15:25.808" v="818" actId="20577"/>
          <ac:spMkLst>
            <pc:docMk/>
            <pc:sldMk cId="1724749824" sldId="2601"/>
            <ac:spMk id="2" creationId="{9D7B231C-4092-C7B2-021D-8450931B06AB}"/>
          </ac:spMkLst>
        </pc:spChg>
        <pc:spChg chg="mod">
          <ac:chgData name="paul meaney" userId="8f3b41ac-413d-46e0-bc97-8181c95bcdc2" providerId="ADAL" clId="{5865FBE7-A1B1-4ABF-BE9D-72AD573A804A}" dt="2024-08-28T08:18:11.891" v="888" actId="164"/>
          <ac:spMkLst>
            <pc:docMk/>
            <pc:sldMk cId="1724749824" sldId="2601"/>
            <ac:spMk id="3" creationId="{829101E7-ABDB-7816-5A54-551842BEDE1C}"/>
          </ac:spMkLst>
        </pc:spChg>
        <pc:spChg chg="mod">
          <ac:chgData name="paul meaney" userId="8f3b41ac-413d-46e0-bc97-8181c95bcdc2" providerId="ADAL" clId="{5865FBE7-A1B1-4ABF-BE9D-72AD573A804A}" dt="2024-08-28T08:20:29.043" v="942" actId="14100"/>
          <ac:spMkLst>
            <pc:docMk/>
            <pc:sldMk cId="1724749824" sldId="2601"/>
            <ac:spMk id="6" creationId="{4EFEE949-2C61-EE8B-F3CA-13F33B0AC0C5}"/>
          </ac:spMkLst>
        </pc:spChg>
        <pc:spChg chg="mod">
          <ac:chgData name="paul meaney" userId="8f3b41ac-413d-46e0-bc97-8181c95bcdc2" providerId="ADAL" clId="{5865FBE7-A1B1-4ABF-BE9D-72AD573A804A}" dt="2024-08-28T08:20:23.358" v="940" actId="1076"/>
          <ac:spMkLst>
            <pc:docMk/>
            <pc:sldMk cId="1724749824" sldId="2601"/>
            <ac:spMk id="7" creationId="{CDBB3A7B-20EC-0593-FCC3-986C2C980594}"/>
          </ac:spMkLst>
        </pc:spChg>
        <pc:spChg chg="mod">
          <ac:chgData name="paul meaney" userId="8f3b41ac-413d-46e0-bc97-8181c95bcdc2" providerId="ADAL" clId="{5865FBE7-A1B1-4ABF-BE9D-72AD573A804A}" dt="2024-08-28T08:23:40.702" v="1148" actId="20577"/>
          <ac:spMkLst>
            <pc:docMk/>
            <pc:sldMk cId="1724749824" sldId="2601"/>
            <ac:spMk id="11" creationId="{AFCAD60D-2D2B-B5A2-A3F8-C5E8788E364E}"/>
          </ac:spMkLst>
        </pc:spChg>
        <pc:spChg chg="add del mod">
          <ac:chgData name="paul meaney" userId="8f3b41ac-413d-46e0-bc97-8181c95bcdc2" providerId="ADAL" clId="{5865FBE7-A1B1-4ABF-BE9D-72AD573A804A}" dt="2024-08-28T08:18:11.891" v="888" actId="164"/>
          <ac:spMkLst>
            <pc:docMk/>
            <pc:sldMk cId="1724749824" sldId="2601"/>
            <ac:spMk id="12" creationId="{EC6D5CC5-D148-43E2-1324-6768B5E19F1A}"/>
          </ac:spMkLst>
        </pc:spChg>
        <pc:spChg chg="mod">
          <ac:chgData name="paul meaney" userId="8f3b41ac-413d-46e0-bc97-8181c95bcdc2" providerId="ADAL" clId="{5865FBE7-A1B1-4ABF-BE9D-72AD573A804A}" dt="2024-08-28T08:20:56.983" v="948" actId="1076"/>
          <ac:spMkLst>
            <pc:docMk/>
            <pc:sldMk cId="1724749824" sldId="2601"/>
            <ac:spMk id="13" creationId="{E6CDB3FC-DE5D-01E3-E025-8A6356CAC34D}"/>
          </ac:spMkLst>
        </pc:spChg>
        <pc:spChg chg="add del">
          <ac:chgData name="paul meaney" userId="8f3b41ac-413d-46e0-bc97-8181c95bcdc2" providerId="ADAL" clId="{5865FBE7-A1B1-4ABF-BE9D-72AD573A804A}" dt="2024-08-28T08:17:00.857" v="851" actId="478"/>
          <ac:spMkLst>
            <pc:docMk/>
            <pc:sldMk cId="1724749824" sldId="2601"/>
            <ac:spMk id="14" creationId="{161ECC51-EEB0-8197-0143-9F09CC782ADA}"/>
          </ac:spMkLst>
        </pc:spChg>
        <pc:spChg chg="add mod">
          <ac:chgData name="paul meaney" userId="8f3b41ac-413d-46e0-bc97-8181c95bcdc2" providerId="ADAL" clId="{5865FBE7-A1B1-4ABF-BE9D-72AD573A804A}" dt="2024-08-28T08:18:11.891" v="888" actId="164"/>
          <ac:spMkLst>
            <pc:docMk/>
            <pc:sldMk cId="1724749824" sldId="2601"/>
            <ac:spMk id="15" creationId="{D000E8A3-0BD7-6BB0-89D3-B00C217CB222}"/>
          </ac:spMkLst>
        </pc:spChg>
        <pc:spChg chg="del">
          <ac:chgData name="paul meaney" userId="8f3b41ac-413d-46e0-bc97-8181c95bcdc2" providerId="ADAL" clId="{5865FBE7-A1B1-4ABF-BE9D-72AD573A804A}" dt="2024-08-28T08:19:06.387" v="907" actId="478"/>
          <ac:spMkLst>
            <pc:docMk/>
            <pc:sldMk cId="1724749824" sldId="2601"/>
            <ac:spMk id="16" creationId="{2530BEDA-382A-D0A7-BD14-A70D925C5047}"/>
          </ac:spMkLst>
        </pc:spChg>
        <pc:spChg chg="mod">
          <ac:chgData name="paul meaney" userId="8f3b41ac-413d-46e0-bc97-8181c95bcdc2" providerId="ADAL" clId="{5865FBE7-A1B1-4ABF-BE9D-72AD573A804A}" dt="2024-08-28T08:18:11.891" v="888" actId="164"/>
          <ac:spMkLst>
            <pc:docMk/>
            <pc:sldMk cId="1724749824" sldId="2601"/>
            <ac:spMk id="17" creationId="{48C9090B-127A-47EE-8CBE-5B55BA4D988F}"/>
          </ac:spMkLst>
        </pc:spChg>
        <pc:spChg chg="mod">
          <ac:chgData name="paul meaney" userId="8f3b41ac-413d-46e0-bc97-8181c95bcdc2" providerId="ADAL" clId="{5865FBE7-A1B1-4ABF-BE9D-72AD573A804A}" dt="2024-08-28T08:18:11.891" v="888" actId="164"/>
          <ac:spMkLst>
            <pc:docMk/>
            <pc:sldMk cId="1724749824" sldId="2601"/>
            <ac:spMk id="20" creationId="{1B50DA6B-604D-2E1A-F278-57389DA23920}"/>
          </ac:spMkLst>
        </pc:spChg>
        <pc:spChg chg="mod ord">
          <ac:chgData name="paul meaney" userId="8f3b41ac-413d-46e0-bc97-8181c95bcdc2" providerId="ADAL" clId="{5865FBE7-A1B1-4ABF-BE9D-72AD573A804A}" dt="2024-08-28T08:18:11.891" v="888" actId="164"/>
          <ac:spMkLst>
            <pc:docMk/>
            <pc:sldMk cId="1724749824" sldId="2601"/>
            <ac:spMk id="21" creationId="{ACB1A048-6C65-3199-EAF9-500B40B9E9CC}"/>
          </ac:spMkLst>
        </pc:spChg>
        <pc:spChg chg="del">
          <ac:chgData name="paul meaney" userId="8f3b41ac-413d-46e0-bc97-8181c95bcdc2" providerId="ADAL" clId="{5865FBE7-A1B1-4ABF-BE9D-72AD573A804A}" dt="2024-08-28T08:15:34.464" v="820" actId="478"/>
          <ac:spMkLst>
            <pc:docMk/>
            <pc:sldMk cId="1724749824" sldId="2601"/>
            <ac:spMk id="22" creationId="{B4B6E71C-07CC-3D9F-6A5A-A552496E6E27}"/>
          </ac:spMkLst>
        </pc:spChg>
        <pc:spChg chg="del">
          <ac:chgData name="paul meaney" userId="8f3b41ac-413d-46e0-bc97-8181c95bcdc2" providerId="ADAL" clId="{5865FBE7-A1B1-4ABF-BE9D-72AD573A804A}" dt="2024-08-28T08:18:45.552" v="899" actId="478"/>
          <ac:spMkLst>
            <pc:docMk/>
            <pc:sldMk cId="1724749824" sldId="2601"/>
            <ac:spMk id="23" creationId="{9FB83456-5ED6-4775-92D8-11D3433AA9DC}"/>
          </ac:spMkLst>
        </pc:spChg>
        <pc:spChg chg="mod">
          <ac:chgData name="paul meaney" userId="8f3b41ac-413d-46e0-bc97-8181c95bcdc2" providerId="ADAL" clId="{5865FBE7-A1B1-4ABF-BE9D-72AD573A804A}" dt="2024-08-28T08:21:29.584" v="961" actId="1076"/>
          <ac:spMkLst>
            <pc:docMk/>
            <pc:sldMk cId="1724749824" sldId="2601"/>
            <ac:spMk id="24" creationId="{2756DD1E-8D35-AFD1-2F43-D63CC60BB95B}"/>
          </ac:spMkLst>
        </pc:spChg>
        <pc:spChg chg="del">
          <ac:chgData name="paul meaney" userId="8f3b41ac-413d-46e0-bc97-8181c95bcdc2" providerId="ADAL" clId="{5865FBE7-A1B1-4ABF-BE9D-72AD573A804A}" dt="2024-08-28T08:19:06.387" v="907" actId="478"/>
          <ac:spMkLst>
            <pc:docMk/>
            <pc:sldMk cId="1724749824" sldId="2601"/>
            <ac:spMk id="25" creationId="{41D9FD82-FF5D-8F26-EEE1-A06C79C8ECB6}"/>
          </ac:spMkLst>
        </pc:spChg>
        <pc:spChg chg="del">
          <ac:chgData name="paul meaney" userId="8f3b41ac-413d-46e0-bc97-8181c95bcdc2" providerId="ADAL" clId="{5865FBE7-A1B1-4ABF-BE9D-72AD573A804A}" dt="2024-08-28T08:19:06.387" v="907" actId="478"/>
          <ac:spMkLst>
            <pc:docMk/>
            <pc:sldMk cId="1724749824" sldId="2601"/>
            <ac:spMk id="26" creationId="{31B12532-356D-7D68-4747-1D73233A8E8B}"/>
          </ac:spMkLst>
        </pc:spChg>
        <pc:spChg chg="del">
          <ac:chgData name="paul meaney" userId="8f3b41ac-413d-46e0-bc97-8181c95bcdc2" providerId="ADAL" clId="{5865FBE7-A1B1-4ABF-BE9D-72AD573A804A}" dt="2024-08-28T08:15:34.913" v="821" actId="478"/>
          <ac:spMkLst>
            <pc:docMk/>
            <pc:sldMk cId="1724749824" sldId="2601"/>
            <ac:spMk id="27" creationId="{4B91B0DC-8A09-B28F-DF51-25670459BE0D}"/>
          </ac:spMkLst>
        </pc:spChg>
        <pc:spChg chg="mod">
          <ac:chgData name="paul meaney" userId="8f3b41ac-413d-46e0-bc97-8181c95bcdc2" providerId="ADAL" clId="{5865FBE7-A1B1-4ABF-BE9D-72AD573A804A}" dt="2024-08-28T08:18:11.891" v="888" actId="164"/>
          <ac:spMkLst>
            <pc:docMk/>
            <pc:sldMk cId="1724749824" sldId="2601"/>
            <ac:spMk id="28" creationId="{93BBBD0B-42FB-0354-9252-B576FF388454}"/>
          </ac:spMkLst>
        </pc:spChg>
        <pc:spChg chg="del">
          <ac:chgData name="paul meaney" userId="8f3b41ac-413d-46e0-bc97-8181c95bcdc2" providerId="ADAL" clId="{5865FBE7-A1B1-4ABF-BE9D-72AD573A804A}" dt="2024-08-28T08:15:33.568" v="819" actId="478"/>
          <ac:spMkLst>
            <pc:docMk/>
            <pc:sldMk cId="1724749824" sldId="2601"/>
            <ac:spMk id="29" creationId="{49CD9632-5E5B-FAD7-FF5E-535FD0B1C95F}"/>
          </ac:spMkLst>
        </pc:spChg>
        <pc:spChg chg="mod ord">
          <ac:chgData name="paul meaney" userId="8f3b41ac-413d-46e0-bc97-8181c95bcdc2" providerId="ADAL" clId="{5865FBE7-A1B1-4ABF-BE9D-72AD573A804A}" dt="2024-08-28T08:18:11.891" v="888" actId="164"/>
          <ac:spMkLst>
            <pc:docMk/>
            <pc:sldMk cId="1724749824" sldId="2601"/>
            <ac:spMk id="30" creationId="{AA5DCFF1-E762-E68C-E70D-55469E45EF16}"/>
          </ac:spMkLst>
        </pc:spChg>
        <pc:spChg chg="del mod">
          <ac:chgData name="paul meaney" userId="8f3b41ac-413d-46e0-bc97-8181c95bcdc2" providerId="ADAL" clId="{5865FBE7-A1B1-4ABF-BE9D-72AD573A804A}" dt="2024-08-28T08:18:46.135" v="901" actId="478"/>
          <ac:spMkLst>
            <pc:docMk/>
            <pc:sldMk cId="1724749824" sldId="2601"/>
            <ac:spMk id="31" creationId="{2283573B-A542-D971-EB05-DAB901EBF464}"/>
          </ac:spMkLst>
        </pc:spChg>
        <pc:spChg chg="mod">
          <ac:chgData name="paul meaney" userId="8f3b41ac-413d-46e0-bc97-8181c95bcdc2" providerId="ADAL" clId="{5865FBE7-A1B1-4ABF-BE9D-72AD573A804A}" dt="2024-08-28T08:21:23.376" v="956" actId="1076"/>
          <ac:spMkLst>
            <pc:docMk/>
            <pc:sldMk cId="1724749824" sldId="2601"/>
            <ac:spMk id="32" creationId="{50CF7C27-C556-197F-BE38-157F175995A2}"/>
          </ac:spMkLst>
        </pc:spChg>
        <pc:spChg chg="del">
          <ac:chgData name="paul meaney" userId="8f3b41ac-413d-46e0-bc97-8181c95bcdc2" providerId="ADAL" clId="{5865FBE7-A1B1-4ABF-BE9D-72AD573A804A}" dt="2024-08-28T08:18:51.722" v="903" actId="478"/>
          <ac:spMkLst>
            <pc:docMk/>
            <pc:sldMk cId="1724749824" sldId="2601"/>
            <ac:spMk id="33" creationId="{32C9F818-A299-9A11-28EB-EBF8D5EB62BC}"/>
          </ac:spMkLst>
        </pc:spChg>
        <pc:spChg chg="add del">
          <ac:chgData name="paul meaney" userId="8f3b41ac-413d-46e0-bc97-8181c95bcdc2" providerId="ADAL" clId="{5865FBE7-A1B1-4ABF-BE9D-72AD573A804A}" dt="2024-08-28T08:17:18.801" v="874" actId="478"/>
          <ac:spMkLst>
            <pc:docMk/>
            <pc:sldMk cId="1724749824" sldId="2601"/>
            <ac:spMk id="34" creationId="{5E5AB617-88BF-FF4E-1CF9-3052A578FD26}"/>
          </ac:spMkLst>
        </pc:spChg>
        <pc:spChg chg="del">
          <ac:chgData name="paul meaney" userId="8f3b41ac-413d-46e0-bc97-8181c95bcdc2" providerId="ADAL" clId="{5865FBE7-A1B1-4ABF-BE9D-72AD573A804A}" dt="2024-08-28T08:18:52.369" v="904" actId="478"/>
          <ac:spMkLst>
            <pc:docMk/>
            <pc:sldMk cId="1724749824" sldId="2601"/>
            <ac:spMk id="35" creationId="{025D498D-9E5D-15A9-CE24-9F55F5315831}"/>
          </ac:spMkLst>
        </pc:spChg>
        <pc:spChg chg="mod">
          <ac:chgData name="paul meaney" userId="8f3b41ac-413d-46e0-bc97-8181c95bcdc2" providerId="ADAL" clId="{5865FBE7-A1B1-4ABF-BE9D-72AD573A804A}" dt="2024-08-28T08:23:06.007" v="1021" actId="14100"/>
          <ac:spMkLst>
            <pc:docMk/>
            <pc:sldMk cId="1724749824" sldId="2601"/>
            <ac:spMk id="37" creationId="{C8DF4005-59B7-80E4-5F97-162BC4FDBA0F}"/>
          </ac:spMkLst>
        </pc:spChg>
        <pc:spChg chg="del mod">
          <ac:chgData name="paul meaney" userId="8f3b41ac-413d-46e0-bc97-8181c95bcdc2" providerId="ADAL" clId="{5865FBE7-A1B1-4ABF-BE9D-72AD573A804A}" dt="2024-08-28T08:23:14.559" v="1024" actId="478"/>
          <ac:spMkLst>
            <pc:docMk/>
            <pc:sldMk cId="1724749824" sldId="2601"/>
            <ac:spMk id="38" creationId="{F3E2D6D8-8B22-EA42-1066-BDF73C08F280}"/>
          </ac:spMkLst>
        </pc:spChg>
        <pc:spChg chg="mod">
          <ac:chgData name="paul meaney" userId="8f3b41ac-413d-46e0-bc97-8181c95bcdc2" providerId="ADAL" clId="{5865FBE7-A1B1-4ABF-BE9D-72AD573A804A}" dt="2024-08-28T08:21:01.435" v="949" actId="14100"/>
          <ac:spMkLst>
            <pc:docMk/>
            <pc:sldMk cId="1724749824" sldId="2601"/>
            <ac:spMk id="44" creationId="{0B10E159-7D86-09B4-8EFC-2341F6501CC5}"/>
          </ac:spMkLst>
        </pc:spChg>
        <pc:spChg chg="mod">
          <ac:chgData name="paul meaney" userId="8f3b41ac-413d-46e0-bc97-8181c95bcdc2" providerId="ADAL" clId="{5865FBE7-A1B1-4ABF-BE9D-72AD573A804A}" dt="2024-08-28T08:20:12.931" v="937" actId="1076"/>
          <ac:spMkLst>
            <pc:docMk/>
            <pc:sldMk cId="1724749824" sldId="2601"/>
            <ac:spMk id="45" creationId="{C314CE69-A5AE-272C-DC51-3C7AF4BD956D}"/>
          </ac:spMkLst>
        </pc:spChg>
        <pc:spChg chg="mod">
          <ac:chgData name="paul meaney" userId="8f3b41ac-413d-46e0-bc97-8181c95bcdc2" providerId="ADAL" clId="{5865FBE7-A1B1-4ABF-BE9D-72AD573A804A}" dt="2024-08-28T08:20:45.944" v="945" actId="207"/>
          <ac:spMkLst>
            <pc:docMk/>
            <pc:sldMk cId="1724749824" sldId="2601"/>
            <ac:spMk id="46" creationId="{E67A43F0-780F-5137-E958-9132660A1E59}"/>
          </ac:spMkLst>
        </pc:spChg>
        <pc:spChg chg="mod">
          <ac:chgData name="paul meaney" userId="8f3b41ac-413d-46e0-bc97-8181c95bcdc2" providerId="ADAL" clId="{5865FBE7-A1B1-4ABF-BE9D-72AD573A804A}" dt="2024-08-28T08:19:19.972" v="911"/>
          <ac:spMkLst>
            <pc:docMk/>
            <pc:sldMk cId="1724749824" sldId="2601"/>
            <ac:spMk id="48" creationId="{0EA0A913-148A-6EF4-A8E7-518F00528AD9}"/>
          </ac:spMkLst>
        </pc:spChg>
        <pc:spChg chg="mod">
          <ac:chgData name="paul meaney" userId="8f3b41ac-413d-46e0-bc97-8181c95bcdc2" providerId="ADAL" clId="{5865FBE7-A1B1-4ABF-BE9D-72AD573A804A}" dt="2024-08-28T08:19:19.972" v="911"/>
          <ac:spMkLst>
            <pc:docMk/>
            <pc:sldMk cId="1724749824" sldId="2601"/>
            <ac:spMk id="49" creationId="{12BE0BBE-4386-38BE-3B04-15D35FEC3880}"/>
          </ac:spMkLst>
        </pc:spChg>
        <pc:spChg chg="mod">
          <ac:chgData name="paul meaney" userId="8f3b41ac-413d-46e0-bc97-8181c95bcdc2" providerId="ADAL" clId="{5865FBE7-A1B1-4ABF-BE9D-72AD573A804A}" dt="2024-08-28T08:19:19.972" v="911"/>
          <ac:spMkLst>
            <pc:docMk/>
            <pc:sldMk cId="1724749824" sldId="2601"/>
            <ac:spMk id="50" creationId="{08B5AD0D-4A60-6FAF-BC2A-F684D32D80AB}"/>
          </ac:spMkLst>
        </pc:spChg>
        <pc:spChg chg="add mod ord">
          <ac:chgData name="paul meaney" userId="8f3b41ac-413d-46e0-bc97-8181c95bcdc2" providerId="ADAL" clId="{5865FBE7-A1B1-4ABF-BE9D-72AD573A804A}" dt="2024-08-28T08:21:42.324" v="966" actId="14100"/>
          <ac:spMkLst>
            <pc:docMk/>
            <pc:sldMk cId="1724749824" sldId="2601"/>
            <ac:spMk id="51" creationId="{849631F4-DD7A-1A8E-F971-A5DFA5120757}"/>
          </ac:spMkLst>
        </pc:spChg>
        <pc:spChg chg="mod">
          <ac:chgData name="paul meaney" userId="8f3b41ac-413d-46e0-bc97-8181c95bcdc2" providerId="ADAL" clId="{5865FBE7-A1B1-4ABF-BE9D-72AD573A804A}" dt="2024-08-28T08:22:17.688" v="970"/>
          <ac:spMkLst>
            <pc:docMk/>
            <pc:sldMk cId="1724749824" sldId="2601"/>
            <ac:spMk id="53" creationId="{C68065B7-DB5B-29B0-FD20-F7299252ECD8}"/>
          </ac:spMkLst>
        </pc:spChg>
        <pc:spChg chg="mod">
          <ac:chgData name="paul meaney" userId="8f3b41ac-413d-46e0-bc97-8181c95bcdc2" providerId="ADAL" clId="{5865FBE7-A1B1-4ABF-BE9D-72AD573A804A}" dt="2024-08-28T08:22:17.688" v="970"/>
          <ac:spMkLst>
            <pc:docMk/>
            <pc:sldMk cId="1724749824" sldId="2601"/>
            <ac:spMk id="54" creationId="{3A1EFE18-4942-47ED-E6FB-90C116B36FE9}"/>
          </ac:spMkLst>
        </pc:spChg>
        <pc:spChg chg="mod">
          <ac:chgData name="paul meaney" userId="8f3b41ac-413d-46e0-bc97-8181c95bcdc2" providerId="ADAL" clId="{5865FBE7-A1B1-4ABF-BE9D-72AD573A804A}" dt="2024-08-28T08:22:18.166" v="971"/>
          <ac:spMkLst>
            <pc:docMk/>
            <pc:sldMk cId="1724749824" sldId="2601"/>
            <ac:spMk id="56" creationId="{360F2027-EFEA-7A2D-D857-680138675FBB}"/>
          </ac:spMkLst>
        </pc:spChg>
        <pc:spChg chg="mod">
          <ac:chgData name="paul meaney" userId="8f3b41ac-413d-46e0-bc97-8181c95bcdc2" providerId="ADAL" clId="{5865FBE7-A1B1-4ABF-BE9D-72AD573A804A}" dt="2024-08-28T08:22:18.166" v="971"/>
          <ac:spMkLst>
            <pc:docMk/>
            <pc:sldMk cId="1724749824" sldId="2601"/>
            <ac:spMk id="57" creationId="{E66441D3-7B35-05EB-9DFA-5A9993DB3F7B}"/>
          </ac:spMkLst>
        </pc:spChg>
        <pc:spChg chg="add mod">
          <ac:chgData name="paul meaney" userId="8f3b41ac-413d-46e0-bc97-8181c95bcdc2" providerId="ADAL" clId="{5865FBE7-A1B1-4ABF-BE9D-72AD573A804A}" dt="2024-08-28T08:22:30.331" v="975" actId="14100"/>
          <ac:spMkLst>
            <pc:docMk/>
            <pc:sldMk cId="1724749824" sldId="2601"/>
            <ac:spMk id="58" creationId="{944948E2-EE0E-9E98-A0D6-682BFE44B4F6}"/>
          </ac:spMkLst>
        </pc:spChg>
        <pc:spChg chg="add mod">
          <ac:chgData name="paul meaney" userId="8f3b41ac-413d-46e0-bc97-8181c95bcdc2" providerId="ADAL" clId="{5865FBE7-A1B1-4ABF-BE9D-72AD573A804A}" dt="2024-08-28T08:22:51.072" v="982" actId="14100"/>
          <ac:spMkLst>
            <pc:docMk/>
            <pc:sldMk cId="1724749824" sldId="2601"/>
            <ac:spMk id="59" creationId="{C12B5810-CD4F-6E9A-384F-20ECCEB60BDF}"/>
          </ac:spMkLst>
        </pc:spChg>
        <pc:spChg chg="add mod">
          <ac:chgData name="paul meaney" userId="8f3b41ac-413d-46e0-bc97-8181c95bcdc2" providerId="ADAL" clId="{5865FBE7-A1B1-4ABF-BE9D-72AD573A804A}" dt="2024-08-28T08:23:25.379" v="1075" actId="20577"/>
          <ac:spMkLst>
            <pc:docMk/>
            <pc:sldMk cId="1724749824" sldId="2601"/>
            <ac:spMk id="60" creationId="{203FFC3C-9122-EDF7-2902-8FE252A10009}"/>
          </ac:spMkLst>
        </pc:spChg>
        <pc:grpChg chg="add mod">
          <ac:chgData name="paul meaney" userId="8f3b41ac-413d-46e0-bc97-8181c95bcdc2" providerId="ADAL" clId="{5865FBE7-A1B1-4ABF-BE9D-72AD573A804A}" dt="2024-08-28T08:18:14.405" v="889" actId="1076"/>
          <ac:grpSpMkLst>
            <pc:docMk/>
            <pc:sldMk cId="1724749824" sldId="2601"/>
            <ac:grpSpMk id="41" creationId="{E7251F90-37DB-2B51-513A-2694B52BAA8C}"/>
          </ac:grpSpMkLst>
        </pc:grpChg>
        <pc:grpChg chg="add mod">
          <ac:chgData name="paul meaney" userId="8f3b41ac-413d-46e0-bc97-8181c95bcdc2" providerId="ADAL" clId="{5865FBE7-A1B1-4ABF-BE9D-72AD573A804A}" dt="2024-08-28T08:21:11.504" v="953" actId="1076"/>
          <ac:grpSpMkLst>
            <pc:docMk/>
            <pc:sldMk cId="1724749824" sldId="2601"/>
            <ac:grpSpMk id="42" creationId="{51EC706C-6568-9C3D-18F4-00B01358CB45}"/>
          </ac:grpSpMkLst>
        </pc:grpChg>
        <pc:grpChg chg="add mod">
          <ac:chgData name="paul meaney" userId="8f3b41ac-413d-46e0-bc97-8181c95bcdc2" providerId="ADAL" clId="{5865FBE7-A1B1-4ABF-BE9D-72AD573A804A}" dt="2024-08-28T08:21:07.458" v="951" actId="1076"/>
          <ac:grpSpMkLst>
            <pc:docMk/>
            <pc:sldMk cId="1724749824" sldId="2601"/>
            <ac:grpSpMk id="43" creationId="{7057D117-3287-8E18-921B-12F03254BEC3}"/>
          </ac:grpSpMkLst>
        </pc:grpChg>
        <pc:grpChg chg="add mod">
          <ac:chgData name="paul meaney" userId="8f3b41ac-413d-46e0-bc97-8181c95bcdc2" providerId="ADAL" clId="{5865FBE7-A1B1-4ABF-BE9D-72AD573A804A}" dt="2024-08-28T08:21:05.416" v="950" actId="1076"/>
          <ac:grpSpMkLst>
            <pc:docMk/>
            <pc:sldMk cId="1724749824" sldId="2601"/>
            <ac:grpSpMk id="47" creationId="{E8BC619F-9CA3-1A92-0C13-D93F3AC846A6}"/>
          </ac:grpSpMkLst>
        </pc:grpChg>
        <pc:grpChg chg="add del mod">
          <ac:chgData name="paul meaney" userId="8f3b41ac-413d-46e0-bc97-8181c95bcdc2" providerId="ADAL" clId="{5865FBE7-A1B1-4ABF-BE9D-72AD573A804A}" dt="2024-08-28T08:22:53.858" v="983" actId="478"/>
          <ac:grpSpMkLst>
            <pc:docMk/>
            <pc:sldMk cId="1724749824" sldId="2601"/>
            <ac:grpSpMk id="52" creationId="{3CA594F6-C712-990E-8DC9-78BEDC39C69D}"/>
          </ac:grpSpMkLst>
        </pc:grpChg>
        <pc:grpChg chg="add mod">
          <ac:chgData name="paul meaney" userId="8f3b41ac-413d-46e0-bc97-8181c95bcdc2" providerId="ADAL" clId="{5865FBE7-A1B1-4ABF-BE9D-72AD573A804A}" dt="2024-08-28T08:22:36.412" v="976" actId="1076"/>
          <ac:grpSpMkLst>
            <pc:docMk/>
            <pc:sldMk cId="1724749824" sldId="2601"/>
            <ac:grpSpMk id="55" creationId="{BC121E69-A72E-D4F2-3D47-99B27F6C0268}"/>
          </ac:grpSpMkLst>
        </pc:grpChg>
        <pc:picChg chg="mod">
          <ac:chgData name="paul meaney" userId="8f3b41ac-413d-46e0-bc97-8181c95bcdc2" providerId="ADAL" clId="{5865FBE7-A1B1-4ABF-BE9D-72AD573A804A}" dt="2024-08-28T08:18:11.891" v="888" actId="164"/>
          <ac:picMkLst>
            <pc:docMk/>
            <pc:sldMk cId="1724749824" sldId="2601"/>
            <ac:picMk id="5" creationId="{7F9A3A06-42F6-74A2-7A5E-03A68ED03F94}"/>
          </ac:picMkLst>
        </pc:picChg>
        <pc:cxnChg chg="mod">
          <ac:chgData name="paul meaney" userId="8f3b41ac-413d-46e0-bc97-8181c95bcdc2" providerId="ADAL" clId="{5865FBE7-A1B1-4ABF-BE9D-72AD573A804A}" dt="2024-08-28T08:18:11.891" v="888" actId="164"/>
          <ac:cxnSpMkLst>
            <pc:docMk/>
            <pc:sldMk cId="1724749824" sldId="2601"/>
            <ac:cxnSpMk id="18" creationId="{80339F46-1D40-ACB0-567E-FF8600236C47}"/>
          </ac:cxnSpMkLst>
        </pc:cxnChg>
        <pc:cxnChg chg="mod">
          <ac:chgData name="paul meaney" userId="8f3b41ac-413d-46e0-bc97-8181c95bcdc2" providerId="ADAL" clId="{5865FBE7-A1B1-4ABF-BE9D-72AD573A804A}" dt="2024-08-28T08:18:11.891" v="888" actId="164"/>
          <ac:cxnSpMkLst>
            <pc:docMk/>
            <pc:sldMk cId="1724749824" sldId="2601"/>
            <ac:cxnSpMk id="19" creationId="{97E9B1BA-CA52-34A9-4400-C71261158790}"/>
          </ac:cxnSpMkLst>
        </pc:cxnChg>
      </pc:sldChg>
      <pc:sldChg chg="modSp add mod">
        <pc:chgData name="paul meaney" userId="8f3b41ac-413d-46e0-bc97-8181c95bcdc2" providerId="ADAL" clId="{5865FBE7-A1B1-4ABF-BE9D-72AD573A804A}" dt="2024-08-28T08:28:19.001" v="1673" actId="20577"/>
        <pc:sldMkLst>
          <pc:docMk/>
          <pc:sldMk cId="2992230851" sldId="2602"/>
        </pc:sldMkLst>
        <pc:spChg chg="mod">
          <ac:chgData name="paul meaney" userId="8f3b41ac-413d-46e0-bc97-8181c95bcdc2" providerId="ADAL" clId="{5865FBE7-A1B1-4ABF-BE9D-72AD573A804A}" dt="2024-08-28T08:26:38.839" v="1520" actId="20577"/>
          <ac:spMkLst>
            <pc:docMk/>
            <pc:sldMk cId="2992230851" sldId="2602"/>
            <ac:spMk id="2" creationId="{9D7B231C-4092-C7B2-021D-8450931B06AB}"/>
          </ac:spMkLst>
        </pc:spChg>
        <pc:spChg chg="mod">
          <ac:chgData name="paul meaney" userId="8f3b41ac-413d-46e0-bc97-8181c95bcdc2" providerId="ADAL" clId="{5865FBE7-A1B1-4ABF-BE9D-72AD573A804A}" dt="2024-08-28T08:28:12.671" v="1654" actId="20577"/>
          <ac:spMkLst>
            <pc:docMk/>
            <pc:sldMk cId="2992230851" sldId="2602"/>
            <ac:spMk id="11" creationId="{AFCAD60D-2D2B-B5A2-A3F8-C5E8788E364E}"/>
          </ac:spMkLst>
        </pc:spChg>
        <pc:spChg chg="mod">
          <ac:chgData name="paul meaney" userId="8f3b41ac-413d-46e0-bc97-8181c95bcdc2" providerId="ADAL" clId="{5865FBE7-A1B1-4ABF-BE9D-72AD573A804A}" dt="2024-08-28T08:28:19.001" v="1673" actId="20577"/>
          <ac:spMkLst>
            <pc:docMk/>
            <pc:sldMk cId="2992230851" sldId="2602"/>
            <ac:spMk id="15" creationId="{D000E8A3-0BD7-6BB0-89D3-B00C217CB222}"/>
          </ac:spMkLst>
        </pc:spChg>
        <pc:spChg chg="mod">
          <ac:chgData name="paul meaney" userId="8f3b41ac-413d-46e0-bc97-8181c95bcdc2" providerId="ADAL" clId="{5865FBE7-A1B1-4ABF-BE9D-72AD573A804A}" dt="2024-08-28T08:27:59.242" v="1608" actId="20577"/>
          <ac:spMkLst>
            <pc:docMk/>
            <pc:sldMk cId="2992230851" sldId="2602"/>
            <ac:spMk id="37" creationId="{C8DF4005-59B7-80E4-5F97-162BC4FDBA0F}"/>
          </ac:spMkLst>
        </pc:spChg>
        <pc:spChg chg="mod">
          <ac:chgData name="paul meaney" userId="8f3b41ac-413d-46e0-bc97-8181c95bcdc2" providerId="ADAL" clId="{5865FBE7-A1B1-4ABF-BE9D-72AD573A804A}" dt="2024-08-28T08:26:53.076" v="1522" actId="208"/>
          <ac:spMkLst>
            <pc:docMk/>
            <pc:sldMk cId="2992230851" sldId="2602"/>
            <ac:spMk id="46" creationId="{E67A43F0-780F-5137-E958-9132660A1E59}"/>
          </ac:spMkLst>
        </pc:spChg>
        <pc:spChg chg="mod ord">
          <ac:chgData name="paul meaney" userId="8f3b41ac-413d-46e0-bc97-8181c95bcdc2" providerId="ADAL" clId="{5865FBE7-A1B1-4ABF-BE9D-72AD573A804A}" dt="2024-08-28T08:27:28.351" v="1575" actId="167"/>
          <ac:spMkLst>
            <pc:docMk/>
            <pc:sldMk cId="2992230851" sldId="2602"/>
            <ac:spMk id="58" creationId="{944948E2-EE0E-9E98-A0D6-682BFE44B4F6}"/>
          </ac:spMkLst>
        </pc:spChg>
        <pc:spChg chg="mod">
          <ac:chgData name="paul meaney" userId="8f3b41ac-413d-46e0-bc97-8181c95bcdc2" providerId="ADAL" clId="{5865FBE7-A1B1-4ABF-BE9D-72AD573A804A}" dt="2024-08-28T08:27:41.577" v="1579" actId="14100"/>
          <ac:spMkLst>
            <pc:docMk/>
            <pc:sldMk cId="2992230851" sldId="2602"/>
            <ac:spMk id="59" creationId="{C12B5810-CD4F-6E9A-384F-20ECCEB60BDF}"/>
          </ac:spMkLst>
        </pc:spChg>
        <pc:spChg chg="mod">
          <ac:chgData name="paul meaney" userId="8f3b41ac-413d-46e0-bc97-8181c95bcdc2" providerId="ADAL" clId="{5865FBE7-A1B1-4ABF-BE9D-72AD573A804A}" dt="2024-08-28T08:27:45.577" v="1580" actId="1076"/>
          <ac:spMkLst>
            <pc:docMk/>
            <pc:sldMk cId="2992230851" sldId="2602"/>
            <ac:spMk id="60" creationId="{203FFC3C-9122-EDF7-2902-8FE252A10009}"/>
          </ac:spMkLst>
        </pc:spChg>
        <pc:grpChg chg="mod">
          <ac:chgData name="paul meaney" userId="8f3b41ac-413d-46e0-bc97-8181c95bcdc2" providerId="ADAL" clId="{5865FBE7-A1B1-4ABF-BE9D-72AD573A804A}" dt="2024-08-28T08:27:30.838" v="1576" actId="1076"/>
          <ac:grpSpMkLst>
            <pc:docMk/>
            <pc:sldMk cId="2992230851" sldId="2602"/>
            <ac:grpSpMk id="55" creationId="{BC121E69-A72E-D4F2-3D47-99B27F6C0268}"/>
          </ac:grpSpMkLst>
        </pc:grpChg>
      </pc:sldChg>
      <pc:sldChg chg="delSp modSp add mod delAnim">
        <pc:chgData name="paul meaney" userId="8f3b41ac-413d-46e0-bc97-8181c95bcdc2" providerId="ADAL" clId="{5865FBE7-A1B1-4ABF-BE9D-72AD573A804A}" dt="2024-08-28T08:29:32.904" v="1773" actId="20577"/>
        <pc:sldMkLst>
          <pc:docMk/>
          <pc:sldMk cId="2070026768" sldId="2603"/>
        </pc:sldMkLst>
        <pc:spChg chg="mod">
          <ac:chgData name="paul meaney" userId="8f3b41ac-413d-46e0-bc97-8181c95bcdc2" providerId="ADAL" clId="{5865FBE7-A1B1-4ABF-BE9D-72AD573A804A}" dt="2024-08-28T08:28:30.839" v="1680" actId="20577"/>
          <ac:spMkLst>
            <pc:docMk/>
            <pc:sldMk cId="2070026768" sldId="2603"/>
            <ac:spMk id="2" creationId="{9D7B231C-4092-C7B2-021D-8450931B06AB}"/>
          </ac:spMkLst>
        </pc:spChg>
        <pc:spChg chg="mod">
          <ac:chgData name="paul meaney" userId="8f3b41ac-413d-46e0-bc97-8181c95bcdc2" providerId="ADAL" clId="{5865FBE7-A1B1-4ABF-BE9D-72AD573A804A}" dt="2024-08-28T08:29:07.104" v="1727" actId="207"/>
          <ac:spMkLst>
            <pc:docMk/>
            <pc:sldMk cId="2070026768" sldId="2603"/>
            <ac:spMk id="6" creationId="{4EFEE949-2C61-EE8B-F3CA-13F33B0AC0C5}"/>
          </ac:spMkLst>
        </pc:spChg>
        <pc:spChg chg="mod">
          <ac:chgData name="paul meaney" userId="8f3b41ac-413d-46e0-bc97-8181c95bcdc2" providerId="ADAL" clId="{5865FBE7-A1B1-4ABF-BE9D-72AD573A804A}" dt="2024-08-28T08:29:07.104" v="1727" actId="207"/>
          <ac:spMkLst>
            <pc:docMk/>
            <pc:sldMk cId="2070026768" sldId="2603"/>
            <ac:spMk id="7" creationId="{CDBB3A7B-20EC-0593-FCC3-986C2C980594}"/>
          </ac:spMkLst>
        </pc:spChg>
        <pc:spChg chg="mod">
          <ac:chgData name="paul meaney" userId="8f3b41ac-413d-46e0-bc97-8181c95bcdc2" providerId="ADAL" clId="{5865FBE7-A1B1-4ABF-BE9D-72AD573A804A}" dt="2024-08-28T08:29:32.904" v="1773" actId="20577"/>
          <ac:spMkLst>
            <pc:docMk/>
            <pc:sldMk cId="2070026768" sldId="2603"/>
            <ac:spMk id="11" creationId="{AFCAD60D-2D2B-B5A2-A3F8-C5E8788E364E}"/>
          </ac:spMkLst>
        </pc:spChg>
        <pc:spChg chg="mod">
          <ac:chgData name="paul meaney" userId="8f3b41ac-413d-46e0-bc97-8181c95bcdc2" providerId="ADAL" clId="{5865FBE7-A1B1-4ABF-BE9D-72AD573A804A}" dt="2024-08-28T08:29:13.156" v="1729" actId="207"/>
          <ac:spMkLst>
            <pc:docMk/>
            <pc:sldMk cId="2070026768" sldId="2603"/>
            <ac:spMk id="13" creationId="{E6CDB3FC-DE5D-01E3-E025-8A6356CAC34D}"/>
          </ac:spMkLst>
        </pc:spChg>
        <pc:spChg chg="mod">
          <ac:chgData name="paul meaney" userId="8f3b41ac-413d-46e0-bc97-8181c95bcdc2" providerId="ADAL" clId="{5865FBE7-A1B1-4ABF-BE9D-72AD573A804A}" dt="2024-08-28T08:28:37.112" v="1694" actId="20577"/>
          <ac:spMkLst>
            <pc:docMk/>
            <pc:sldMk cId="2070026768" sldId="2603"/>
            <ac:spMk id="15" creationId="{D000E8A3-0BD7-6BB0-89D3-B00C217CB222}"/>
          </ac:spMkLst>
        </pc:spChg>
        <pc:spChg chg="mod">
          <ac:chgData name="paul meaney" userId="8f3b41ac-413d-46e0-bc97-8181c95bcdc2" providerId="ADAL" clId="{5865FBE7-A1B1-4ABF-BE9D-72AD573A804A}" dt="2024-08-28T08:28:43.471" v="1718" actId="20577"/>
          <ac:spMkLst>
            <pc:docMk/>
            <pc:sldMk cId="2070026768" sldId="2603"/>
            <ac:spMk id="37" creationId="{C8DF4005-59B7-80E4-5F97-162BC4FDBA0F}"/>
          </ac:spMkLst>
        </pc:spChg>
        <pc:spChg chg="mod ord">
          <ac:chgData name="paul meaney" userId="8f3b41ac-413d-46e0-bc97-8181c95bcdc2" providerId="ADAL" clId="{5865FBE7-A1B1-4ABF-BE9D-72AD573A804A}" dt="2024-08-28T08:28:59.622" v="1723" actId="167"/>
          <ac:spMkLst>
            <pc:docMk/>
            <pc:sldMk cId="2070026768" sldId="2603"/>
            <ac:spMk id="59" creationId="{C12B5810-CD4F-6E9A-384F-20ECCEB60BDF}"/>
          </ac:spMkLst>
        </pc:spChg>
        <pc:spChg chg="del">
          <ac:chgData name="paul meaney" userId="8f3b41ac-413d-46e0-bc97-8181c95bcdc2" providerId="ADAL" clId="{5865FBE7-A1B1-4ABF-BE9D-72AD573A804A}" dt="2024-08-28T08:28:45.880" v="1719" actId="478"/>
          <ac:spMkLst>
            <pc:docMk/>
            <pc:sldMk cId="2070026768" sldId="2603"/>
            <ac:spMk id="60" creationId="{203FFC3C-9122-EDF7-2902-8FE252A10009}"/>
          </ac:spMkLst>
        </pc:spChg>
        <pc:grpChg chg="mod">
          <ac:chgData name="paul meaney" userId="8f3b41ac-413d-46e0-bc97-8181c95bcdc2" providerId="ADAL" clId="{5865FBE7-A1B1-4ABF-BE9D-72AD573A804A}" dt="2024-08-28T08:29:29.080" v="1765" actId="1076"/>
          <ac:grpSpMkLst>
            <pc:docMk/>
            <pc:sldMk cId="2070026768" sldId="2603"/>
            <ac:grpSpMk id="8" creationId="{D52A5A5D-8A44-FCAB-3F8A-607CEF76F11B}"/>
          </ac:grpSpMkLst>
        </pc:grpChg>
        <pc:grpChg chg="mod">
          <ac:chgData name="paul meaney" userId="8f3b41ac-413d-46e0-bc97-8181c95bcdc2" providerId="ADAL" clId="{5865FBE7-A1B1-4ABF-BE9D-72AD573A804A}" dt="2024-08-28T08:29:07.104" v="1727" actId="207"/>
          <ac:grpSpMkLst>
            <pc:docMk/>
            <pc:sldMk cId="2070026768" sldId="2603"/>
            <ac:grpSpMk id="42" creationId="{51EC706C-6568-9C3D-18F4-00B01358CB45}"/>
          </ac:grpSpMkLst>
        </pc:grpChg>
        <pc:grpChg chg="del">
          <ac:chgData name="paul meaney" userId="8f3b41ac-413d-46e0-bc97-8181c95bcdc2" providerId="ADAL" clId="{5865FBE7-A1B1-4ABF-BE9D-72AD573A804A}" dt="2024-08-28T08:28:49.043" v="1720" actId="478"/>
          <ac:grpSpMkLst>
            <pc:docMk/>
            <pc:sldMk cId="2070026768" sldId="2603"/>
            <ac:grpSpMk id="55" creationId="{BC121E69-A72E-D4F2-3D47-99B27F6C0268}"/>
          </ac:grpSpMkLst>
        </pc:grpChg>
      </pc:sldChg>
      <pc:sldChg chg="addSp delSp modSp add mod delAnim">
        <pc:chgData name="paul meaney" userId="8f3b41ac-413d-46e0-bc97-8181c95bcdc2" providerId="ADAL" clId="{5865FBE7-A1B1-4ABF-BE9D-72AD573A804A}" dt="2024-08-28T08:42:13.758" v="2583" actId="1076"/>
        <pc:sldMkLst>
          <pc:docMk/>
          <pc:sldMk cId="3476987139" sldId="2604"/>
        </pc:sldMkLst>
        <pc:spChg chg="mod">
          <ac:chgData name="paul meaney" userId="8f3b41ac-413d-46e0-bc97-8181c95bcdc2" providerId="ADAL" clId="{5865FBE7-A1B1-4ABF-BE9D-72AD573A804A}" dt="2024-08-28T08:38:39.262" v="2333" actId="20577"/>
          <ac:spMkLst>
            <pc:docMk/>
            <pc:sldMk cId="3476987139" sldId="2604"/>
            <ac:spMk id="2" creationId="{9D7B231C-4092-C7B2-021D-8450931B06AB}"/>
          </ac:spMkLst>
        </pc:spChg>
        <pc:spChg chg="mod">
          <ac:chgData name="paul meaney" userId="8f3b41ac-413d-46e0-bc97-8181c95bcdc2" providerId="ADAL" clId="{5865FBE7-A1B1-4ABF-BE9D-72AD573A804A}" dt="2024-08-28T08:39:10.927" v="2342" actId="14100"/>
          <ac:spMkLst>
            <pc:docMk/>
            <pc:sldMk cId="3476987139" sldId="2604"/>
            <ac:spMk id="3" creationId="{829101E7-ABDB-7816-5A54-551842BEDE1C}"/>
          </ac:spMkLst>
        </pc:spChg>
        <pc:spChg chg="mod">
          <ac:chgData name="paul meaney" userId="8f3b41ac-413d-46e0-bc97-8181c95bcdc2" providerId="ADAL" clId="{5865FBE7-A1B1-4ABF-BE9D-72AD573A804A}" dt="2024-08-28T08:42:10.673" v="2582" actId="1076"/>
          <ac:spMkLst>
            <pc:docMk/>
            <pc:sldMk cId="3476987139" sldId="2604"/>
            <ac:spMk id="11" creationId="{AFCAD60D-2D2B-B5A2-A3F8-C5E8788E364E}"/>
          </ac:spMkLst>
        </pc:spChg>
        <pc:spChg chg="mod">
          <ac:chgData name="paul meaney" userId="8f3b41ac-413d-46e0-bc97-8181c95bcdc2" providerId="ADAL" clId="{5865FBE7-A1B1-4ABF-BE9D-72AD573A804A}" dt="2024-08-28T08:39:33.293" v="2348"/>
          <ac:spMkLst>
            <pc:docMk/>
            <pc:sldMk cId="3476987139" sldId="2604"/>
            <ac:spMk id="22" creationId="{0F21596F-17A2-91D0-6EDA-E929486623A2}"/>
          </ac:spMkLst>
        </pc:spChg>
        <pc:spChg chg="mod">
          <ac:chgData name="paul meaney" userId="8f3b41ac-413d-46e0-bc97-8181c95bcdc2" providerId="ADAL" clId="{5865FBE7-A1B1-4ABF-BE9D-72AD573A804A}" dt="2024-08-28T08:39:33.293" v="2348"/>
          <ac:spMkLst>
            <pc:docMk/>
            <pc:sldMk cId="3476987139" sldId="2604"/>
            <ac:spMk id="23" creationId="{B7823EB6-7DC2-BDFF-6987-2C0A13865659}"/>
          </ac:spMkLst>
        </pc:spChg>
        <pc:spChg chg="mod">
          <ac:chgData name="paul meaney" userId="8f3b41ac-413d-46e0-bc97-8181c95bcdc2" providerId="ADAL" clId="{5865FBE7-A1B1-4ABF-BE9D-72AD573A804A}" dt="2024-08-28T08:39:21.494" v="2345" actId="1076"/>
          <ac:spMkLst>
            <pc:docMk/>
            <pc:sldMk cId="3476987139" sldId="2604"/>
            <ac:spMk id="24" creationId="{2756DD1E-8D35-AFD1-2F43-D63CC60BB95B}"/>
          </ac:spMkLst>
        </pc:spChg>
        <pc:spChg chg="mod">
          <ac:chgData name="paul meaney" userId="8f3b41ac-413d-46e0-bc97-8181c95bcdc2" providerId="ADAL" clId="{5865FBE7-A1B1-4ABF-BE9D-72AD573A804A}" dt="2024-08-28T08:39:33.293" v="2348"/>
          <ac:spMkLst>
            <pc:docMk/>
            <pc:sldMk cId="3476987139" sldId="2604"/>
            <ac:spMk id="25" creationId="{4770D8CA-3BC1-72EB-DDB4-F55083960556}"/>
          </ac:spMkLst>
        </pc:spChg>
        <pc:spChg chg="mod">
          <ac:chgData name="paul meaney" userId="8f3b41ac-413d-46e0-bc97-8181c95bcdc2" providerId="ADAL" clId="{5865FBE7-A1B1-4ABF-BE9D-72AD573A804A}" dt="2024-08-28T08:39:33.293" v="2348"/>
          <ac:spMkLst>
            <pc:docMk/>
            <pc:sldMk cId="3476987139" sldId="2604"/>
            <ac:spMk id="26" creationId="{C7CEF9BF-E294-10F3-2286-FA551912B4DF}"/>
          </ac:spMkLst>
        </pc:spChg>
        <pc:spChg chg="mod">
          <ac:chgData name="paul meaney" userId="8f3b41ac-413d-46e0-bc97-8181c95bcdc2" providerId="ADAL" clId="{5865FBE7-A1B1-4ABF-BE9D-72AD573A804A}" dt="2024-08-28T08:39:33.293" v="2348"/>
          <ac:spMkLst>
            <pc:docMk/>
            <pc:sldMk cId="3476987139" sldId="2604"/>
            <ac:spMk id="27" creationId="{BA1F0A53-CB1D-2986-99C0-3CA595610658}"/>
          </ac:spMkLst>
        </pc:spChg>
        <pc:spChg chg="mod">
          <ac:chgData name="paul meaney" userId="8f3b41ac-413d-46e0-bc97-8181c95bcdc2" providerId="ADAL" clId="{5865FBE7-A1B1-4ABF-BE9D-72AD573A804A}" dt="2024-08-28T08:39:33.293" v="2348"/>
          <ac:spMkLst>
            <pc:docMk/>
            <pc:sldMk cId="3476987139" sldId="2604"/>
            <ac:spMk id="29" creationId="{A75EAB5E-EC37-1652-4E99-931B7F297E0A}"/>
          </ac:spMkLst>
        </pc:spChg>
        <pc:spChg chg="mod">
          <ac:chgData name="paul meaney" userId="8f3b41ac-413d-46e0-bc97-8181c95bcdc2" providerId="ADAL" clId="{5865FBE7-A1B1-4ABF-BE9D-72AD573A804A}" dt="2024-08-28T08:39:33.293" v="2348"/>
          <ac:spMkLst>
            <pc:docMk/>
            <pc:sldMk cId="3476987139" sldId="2604"/>
            <ac:spMk id="31" creationId="{0283FFFE-32AD-D0F2-5A09-D4602AC8FD51}"/>
          </ac:spMkLst>
        </pc:spChg>
        <pc:spChg chg="del">
          <ac:chgData name="paul meaney" userId="8f3b41ac-413d-46e0-bc97-8181c95bcdc2" providerId="ADAL" clId="{5865FBE7-A1B1-4ABF-BE9D-72AD573A804A}" dt="2024-08-28T08:39:16.728" v="2344" actId="478"/>
          <ac:spMkLst>
            <pc:docMk/>
            <pc:sldMk cId="3476987139" sldId="2604"/>
            <ac:spMk id="32" creationId="{50CF7C27-C556-197F-BE38-157F175995A2}"/>
          </ac:spMkLst>
        </pc:spChg>
        <pc:spChg chg="mod">
          <ac:chgData name="paul meaney" userId="8f3b41ac-413d-46e0-bc97-8181c95bcdc2" providerId="ADAL" clId="{5865FBE7-A1B1-4ABF-BE9D-72AD573A804A}" dt="2024-08-28T08:39:33.293" v="2348"/>
          <ac:spMkLst>
            <pc:docMk/>
            <pc:sldMk cId="3476987139" sldId="2604"/>
            <ac:spMk id="33" creationId="{97C2474E-5AE5-275B-26D3-2CB502851C73}"/>
          </ac:spMkLst>
        </pc:spChg>
        <pc:spChg chg="mod">
          <ac:chgData name="paul meaney" userId="8f3b41ac-413d-46e0-bc97-8181c95bcdc2" providerId="ADAL" clId="{5865FBE7-A1B1-4ABF-BE9D-72AD573A804A}" dt="2024-08-28T08:39:33.293" v="2348"/>
          <ac:spMkLst>
            <pc:docMk/>
            <pc:sldMk cId="3476987139" sldId="2604"/>
            <ac:spMk id="34" creationId="{03EB6B87-60E3-54B2-2991-1596CAB90CFC}"/>
          </ac:spMkLst>
        </pc:spChg>
        <pc:spChg chg="mod">
          <ac:chgData name="paul meaney" userId="8f3b41ac-413d-46e0-bc97-8181c95bcdc2" providerId="ADAL" clId="{5865FBE7-A1B1-4ABF-BE9D-72AD573A804A}" dt="2024-08-28T08:39:33.293" v="2348"/>
          <ac:spMkLst>
            <pc:docMk/>
            <pc:sldMk cId="3476987139" sldId="2604"/>
            <ac:spMk id="35" creationId="{2FE8B14B-37D6-BEF6-90CB-2998E75AE260}"/>
          </ac:spMkLst>
        </pc:spChg>
        <pc:spChg chg="del">
          <ac:chgData name="paul meaney" userId="8f3b41ac-413d-46e0-bc97-8181c95bcdc2" providerId="ADAL" clId="{5865FBE7-A1B1-4ABF-BE9D-72AD573A804A}" dt="2024-08-28T08:38:45.703" v="2334" actId="478"/>
          <ac:spMkLst>
            <pc:docMk/>
            <pc:sldMk cId="3476987139" sldId="2604"/>
            <ac:spMk id="37" creationId="{C8DF4005-59B7-80E4-5F97-162BC4FDBA0F}"/>
          </ac:spMkLst>
        </pc:spChg>
        <pc:spChg chg="mod">
          <ac:chgData name="paul meaney" userId="8f3b41ac-413d-46e0-bc97-8181c95bcdc2" providerId="ADAL" clId="{5865FBE7-A1B1-4ABF-BE9D-72AD573A804A}" dt="2024-08-28T08:39:33.293" v="2348"/>
          <ac:spMkLst>
            <pc:docMk/>
            <pc:sldMk cId="3476987139" sldId="2604"/>
            <ac:spMk id="38" creationId="{D13A8F05-7785-7013-6372-803F2F6C8584}"/>
          </ac:spMkLst>
        </pc:spChg>
        <pc:spChg chg="add mod ord">
          <ac:chgData name="paul meaney" userId="8f3b41ac-413d-46e0-bc97-8181c95bcdc2" providerId="ADAL" clId="{5865FBE7-A1B1-4ABF-BE9D-72AD573A804A}" dt="2024-08-28T08:40:10.904" v="2358" actId="167"/>
          <ac:spMkLst>
            <pc:docMk/>
            <pc:sldMk cId="3476987139" sldId="2604"/>
            <ac:spMk id="39" creationId="{53068F4F-3FFE-6FBF-0C34-3E9D02CA0370}"/>
          </ac:spMkLst>
        </pc:spChg>
        <pc:spChg chg="add mod">
          <ac:chgData name="paul meaney" userId="8f3b41ac-413d-46e0-bc97-8181c95bcdc2" providerId="ADAL" clId="{5865FBE7-A1B1-4ABF-BE9D-72AD573A804A}" dt="2024-08-28T08:41:39.687" v="2481" actId="20577"/>
          <ac:spMkLst>
            <pc:docMk/>
            <pc:sldMk cId="3476987139" sldId="2604"/>
            <ac:spMk id="40" creationId="{98F7FA78-B919-59C3-E58F-10DBD4E7480A}"/>
          </ac:spMkLst>
        </pc:spChg>
        <pc:spChg chg="mod ord">
          <ac:chgData name="paul meaney" userId="8f3b41ac-413d-46e0-bc97-8181c95bcdc2" providerId="ADAL" clId="{5865FBE7-A1B1-4ABF-BE9D-72AD573A804A}" dt="2024-08-28T08:40:49.544" v="2367" actId="207"/>
          <ac:spMkLst>
            <pc:docMk/>
            <pc:sldMk cId="3476987139" sldId="2604"/>
            <ac:spMk id="44" creationId="{0B10E159-7D86-09B4-8EFC-2341F6501CC5}"/>
          </ac:spMkLst>
        </pc:spChg>
        <pc:spChg chg="mod">
          <ac:chgData name="paul meaney" userId="8f3b41ac-413d-46e0-bc97-8181c95bcdc2" providerId="ADAL" clId="{5865FBE7-A1B1-4ABF-BE9D-72AD573A804A}" dt="2024-08-28T08:40:40.312" v="2365" actId="207"/>
          <ac:spMkLst>
            <pc:docMk/>
            <pc:sldMk cId="3476987139" sldId="2604"/>
            <ac:spMk id="45" creationId="{C314CE69-A5AE-272C-DC51-3C7AF4BD956D}"/>
          </ac:spMkLst>
        </pc:spChg>
        <pc:spChg chg="mod ord">
          <ac:chgData name="paul meaney" userId="8f3b41ac-413d-46e0-bc97-8181c95bcdc2" providerId="ADAL" clId="{5865FBE7-A1B1-4ABF-BE9D-72AD573A804A}" dt="2024-08-28T08:41:04.583" v="2369" actId="1076"/>
          <ac:spMkLst>
            <pc:docMk/>
            <pc:sldMk cId="3476987139" sldId="2604"/>
            <ac:spMk id="46" creationId="{E67A43F0-780F-5137-E958-9132660A1E59}"/>
          </ac:spMkLst>
        </pc:spChg>
        <pc:spChg chg="mod">
          <ac:chgData name="paul meaney" userId="8f3b41ac-413d-46e0-bc97-8181c95bcdc2" providerId="ADAL" clId="{5865FBE7-A1B1-4ABF-BE9D-72AD573A804A}" dt="2024-08-28T08:39:21.494" v="2345" actId="1076"/>
          <ac:spMkLst>
            <pc:docMk/>
            <pc:sldMk cId="3476987139" sldId="2604"/>
            <ac:spMk id="51" creationId="{849631F4-DD7A-1A8E-F971-A5DFA5120757}"/>
          </ac:spMkLst>
        </pc:spChg>
        <pc:spChg chg="mod">
          <ac:chgData name="paul meaney" userId="8f3b41ac-413d-46e0-bc97-8181c95bcdc2" providerId="ADAL" clId="{5865FBE7-A1B1-4ABF-BE9D-72AD573A804A}" dt="2024-08-28T08:40:03.007" v="2355" actId="14100"/>
          <ac:spMkLst>
            <pc:docMk/>
            <pc:sldMk cId="3476987139" sldId="2604"/>
            <ac:spMk id="58" creationId="{944948E2-EE0E-9E98-A0D6-682BFE44B4F6}"/>
          </ac:spMkLst>
        </pc:spChg>
        <pc:spChg chg="del">
          <ac:chgData name="paul meaney" userId="8f3b41ac-413d-46e0-bc97-8181c95bcdc2" providerId="ADAL" clId="{5865FBE7-A1B1-4ABF-BE9D-72AD573A804A}" dt="2024-08-28T08:38:54.336" v="2338" actId="478"/>
          <ac:spMkLst>
            <pc:docMk/>
            <pc:sldMk cId="3476987139" sldId="2604"/>
            <ac:spMk id="59" creationId="{C12B5810-CD4F-6E9A-384F-20ECCEB60BDF}"/>
          </ac:spMkLst>
        </pc:spChg>
        <pc:spChg chg="mod">
          <ac:chgData name="paul meaney" userId="8f3b41ac-413d-46e0-bc97-8181c95bcdc2" providerId="ADAL" clId="{5865FBE7-A1B1-4ABF-BE9D-72AD573A804A}" dt="2024-08-28T08:41:26.421" v="2435" actId="1076"/>
          <ac:spMkLst>
            <pc:docMk/>
            <pc:sldMk cId="3476987139" sldId="2604"/>
            <ac:spMk id="60" creationId="{203FFC3C-9122-EDF7-2902-8FE252A10009}"/>
          </ac:spMkLst>
        </pc:spChg>
        <pc:grpChg chg="mod">
          <ac:chgData name="paul meaney" userId="8f3b41ac-413d-46e0-bc97-8181c95bcdc2" providerId="ADAL" clId="{5865FBE7-A1B1-4ABF-BE9D-72AD573A804A}" dt="2024-08-28T08:42:13.758" v="2583" actId="1076"/>
          <ac:grpSpMkLst>
            <pc:docMk/>
            <pc:sldMk cId="3476987139" sldId="2604"/>
            <ac:grpSpMk id="8" creationId="{D52A5A5D-8A44-FCAB-3F8A-607CEF76F11B}"/>
          </ac:grpSpMkLst>
        </pc:grpChg>
        <pc:grpChg chg="add mod">
          <ac:chgData name="paul meaney" userId="8f3b41ac-413d-46e0-bc97-8181c95bcdc2" providerId="ADAL" clId="{5865FBE7-A1B1-4ABF-BE9D-72AD573A804A}" dt="2024-08-28T08:39:39.395" v="2350" actId="14100"/>
          <ac:grpSpMkLst>
            <pc:docMk/>
            <pc:sldMk cId="3476987139" sldId="2604"/>
            <ac:grpSpMk id="14" creationId="{D49BFAFA-7DB0-32B6-0CF1-3C2651710D8A}"/>
          </ac:grpSpMkLst>
        </pc:grpChg>
        <pc:grpChg chg="mod">
          <ac:chgData name="paul meaney" userId="8f3b41ac-413d-46e0-bc97-8181c95bcdc2" providerId="ADAL" clId="{5865FBE7-A1B1-4ABF-BE9D-72AD573A804A}" dt="2024-08-28T08:39:33.293" v="2348"/>
          <ac:grpSpMkLst>
            <pc:docMk/>
            <pc:sldMk cId="3476987139" sldId="2604"/>
            <ac:grpSpMk id="16" creationId="{38A4A13C-2CF8-1A8F-F852-1A5503FC51E3}"/>
          </ac:grpSpMkLst>
        </pc:grpChg>
        <pc:grpChg chg="mod">
          <ac:chgData name="paul meaney" userId="8f3b41ac-413d-46e0-bc97-8181c95bcdc2" providerId="ADAL" clId="{5865FBE7-A1B1-4ABF-BE9D-72AD573A804A}" dt="2024-08-28T08:39:14.341" v="2343" actId="1076"/>
          <ac:grpSpMkLst>
            <pc:docMk/>
            <pc:sldMk cId="3476987139" sldId="2604"/>
            <ac:grpSpMk id="41" creationId="{E7251F90-37DB-2B51-513A-2694B52BAA8C}"/>
          </ac:grpSpMkLst>
        </pc:grpChg>
        <pc:grpChg chg="del">
          <ac:chgData name="paul meaney" userId="8f3b41ac-413d-46e0-bc97-8181c95bcdc2" providerId="ADAL" clId="{5865FBE7-A1B1-4ABF-BE9D-72AD573A804A}" dt="2024-08-28T08:38:51.024" v="2336" actId="478"/>
          <ac:grpSpMkLst>
            <pc:docMk/>
            <pc:sldMk cId="3476987139" sldId="2604"/>
            <ac:grpSpMk id="42" creationId="{51EC706C-6568-9C3D-18F4-00B01358CB45}"/>
          </ac:grpSpMkLst>
        </pc:grpChg>
        <pc:grpChg chg="mod ord">
          <ac:chgData name="paul meaney" userId="8f3b41ac-413d-46e0-bc97-8181c95bcdc2" providerId="ADAL" clId="{5865FBE7-A1B1-4ABF-BE9D-72AD573A804A}" dt="2024-08-28T08:40:40.312" v="2365" actId="207"/>
          <ac:grpSpMkLst>
            <pc:docMk/>
            <pc:sldMk cId="3476987139" sldId="2604"/>
            <ac:grpSpMk id="43" creationId="{7057D117-3287-8E18-921B-12F03254BEC3}"/>
          </ac:grpSpMkLst>
        </pc:grpChg>
        <pc:grpChg chg="del">
          <ac:chgData name="paul meaney" userId="8f3b41ac-413d-46e0-bc97-8181c95bcdc2" providerId="ADAL" clId="{5865FBE7-A1B1-4ABF-BE9D-72AD573A804A}" dt="2024-08-28T08:38:48.417" v="2335" actId="478"/>
          <ac:grpSpMkLst>
            <pc:docMk/>
            <pc:sldMk cId="3476987139" sldId="2604"/>
            <ac:grpSpMk id="47" creationId="{E8BC619F-9CA3-1A92-0C13-D93F3AC846A6}"/>
          </ac:grpSpMkLst>
        </pc:grpChg>
        <pc:grpChg chg="del">
          <ac:chgData name="paul meaney" userId="8f3b41ac-413d-46e0-bc97-8181c95bcdc2" providerId="ADAL" clId="{5865FBE7-A1B1-4ABF-BE9D-72AD573A804A}" dt="2024-08-28T08:38:53.076" v="2337" actId="478"/>
          <ac:grpSpMkLst>
            <pc:docMk/>
            <pc:sldMk cId="3476987139" sldId="2604"/>
            <ac:grpSpMk id="55" creationId="{BC121E69-A72E-D4F2-3D47-99B27F6C0268}"/>
          </ac:grpSpMkLst>
        </pc:grpChg>
      </pc:sldChg>
      <pc:sldChg chg="addSp modSp add mod">
        <pc:chgData name="paul meaney" userId="8f3b41ac-413d-46e0-bc97-8181c95bcdc2" providerId="ADAL" clId="{5865FBE7-A1B1-4ABF-BE9D-72AD573A804A}" dt="2024-08-28T08:46:18.601" v="3004" actId="1076"/>
        <pc:sldMkLst>
          <pc:docMk/>
          <pc:sldMk cId="788448552" sldId="2605"/>
        </pc:sldMkLst>
        <pc:spChg chg="mod">
          <ac:chgData name="paul meaney" userId="8f3b41ac-413d-46e0-bc97-8181c95bcdc2" providerId="ADAL" clId="{5865FBE7-A1B1-4ABF-BE9D-72AD573A804A}" dt="2024-08-28T08:45:17.584" v="2970" actId="313"/>
          <ac:spMkLst>
            <pc:docMk/>
            <pc:sldMk cId="788448552" sldId="2605"/>
            <ac:spMk id="2" creationId="{9D7B231C-4092-C7B2-021D-8450931B06AB}"/>
          </ac:spMkLst>
        </pc:spChg>
        <pc:spChg chg="mod">
          <ac:chgData name="paul meaney" userId="8f3b41ac-413d-46e0-bc97-8181c95bcdc2" providerId="ADAL" clId="{5865FBE7-A1B1-4ABF-BE9D-72AD573A804A}" dt="2024-08-28T08:46:18.601" v="3004" actId="1076"/>
          <ac:spMkLst>
            <pc:docMk/>
            <pc:sldMk cId="788448552" sldId="2605"/>
            <ac:spMk id="11" creationId="{AFCAD60D-2D2B-B5A2-A3F8-C5E8788E364E}"/>
          </ac:spMkLst>
        </pc:spChg>
        <pc:spChg chg="mod">
          <ac:chgData name="paul meaney" userId="8f3b41ac-413d-46e0-bc97-8181c95bcdc2" providerId="ADAL" clId="{5865FBE7-A1B1-4ABF-BE9D-72AD573A804A}" dt="2024-08-28T08:45:23.741" v="2971"/>
          <ac:spMkLst>
            <pc:docMk/>
            <pc:sldMk cId="788448552" sldId="2605"/>
            <ac:spMk id="22" creationId="{7B51D4A7-ACC2-F2BE-CCD0-A239AD4AF4E9}"/>
          </ac:spMkLst>
        </pc:spChg>
        <pc:spChg chg="mod">
          <ac:chgData name="paul meaney" userId="8f3b41ac-413d-46e0-bc97-8181c95bcdc2" providerId="ADAL" clId="{5865FBE7-A1B1-4ABF-BE9D-72AD573A804A}" dt="2024-08-28T08:45:23.741" v="2971"/>
          <ac:spMkLst>
            <pc:docMk/>
            <pc:sldMk cId="788448552" sldId="2605"/>
            <ac:spMk id="23" creationId="{4466BC0D-B541-DDCA-20B2-2C862A36AA3D}"/>
          </ac:spMkLst>
        </pc:spChg>
        <pc:spChg chg="mod">
          <ac:chgData name="paul meaney" userId="8f3b41ac-413d-46e0-bc97-8181c95bcdc2" providerId="ADAL" clId="{5865FBE7-A1B1-4ABF-BE9D-72AD573A804A}" dt="2024-08-28T08:45:23.741" v="2971"/>
          <ac:spMkLst>
            <pc:docMk/>
            <pc:sldMk cId="788448552" sldId="2605"/>
            <ac:spMk id="25" creationId="{43A962B4-C657-77BE-3886-2FEEC4B96725}"/>
          </ac:spMkLst>
        </pc:spChg>
        <pc:spChg chg="mod">
          <ac:chgData name="paul meaney" userId="8f3b41ac-413d-46e0-bc97-8181c95bcdc2" providerId="ADAL" clId="{5865FBE7-A1B1-4ABF-BE9D-72AD573A804A}" dt="2024-08-28T08:45:23.741" v="2971"/>
          <ac:spMkLst>
            <pc:docMk/>
            <pc:sldMk cId="788448552" sldId="2605"/>
            <ac:spMk id="26" creationId="{E7E63498-4DAD-7F52-8405-EA8AF7D9EE3C}"/>
          </ac:spMkLst>
        </pc:spChg>
        <pc:spChg chg="mod">
          <ac:chgData name="paul meaney" userId="8f3b41ac-413d-46e0-bc97-8181c95bcdc2" providerId="ADAL" clId="{5865FBE7-A1B1-4ABF-BE9D-72AD573A804A}" dt="2024-08-28T08:45:23.741" v="2971"/>
          <ac:spMkLst>
            <pc:docMk/>
            <pc:sldMk cId="788448552" sldId="2605"/>
            <ac:spMk id="27" creationId="{7FE419AC-F71F-7FB2-E1C8-199169D721F8}"/>
          </ac:spMkLst>
        </pc:spChg>
        <pc:spChg chg="mod">
          <ac:chgData name="paul meaney" userId="8f3b41ac-413d-46e0-bc97-8181c95bcdc2" providerId="ADAL" clId="{5865FBE7-A1B1-4ABF-BE9D-72AD573A804A}" dt="2024-08-28T08:45:23.741" v="2971"/>
          <ac:spMkLst>
            <pc:docMk/>
            <pc:sldMk cId="788448552" sldId="2605"/>
            <ac:spMk id="29" creationId="{64ABE111-FF7E-B9A7-95ED-B2D0B8DAE1A3}"/>
          </ac:spMkLst>
        </pc:spChg>
        <pc:spChg chg="mod">
          <ac:chgData name="paul meaney" userId="8f3b41ac-413d-46e0-bc97-8181c95bcdc2" providerId="ADAL" clId="{5865FBE7-A1B1-4ABF-BE9D-72AD573A804A}" dt="2024-08-28T08:45:23.741" v="2971"/>
          <ac:spMkLst>
            <pc:docMk/>
            <pc:sldMk cId="788448552" sldId="2605"/>
            <ac:spMk id="31" creationId="{C4579E93-993B-5F76-2256-A8A4C7B91D06}"/>
          </ac:spMkLst>
        </pc:spChg>
        <pc:spChg chg="mod">
          <ac:chgData name="paul meaney" userId="8f3b41ac-413d-46e0-bc97-8181c95bcdc2" providerId="ADAL" clId="{5865FBE7-A1B1-4ABF-BE9D-72AD573A804A}" dt="2024-08-28T08:45:23.741" v="2971"/>
          <ac:spMkLst>
            <pc:docMk/>
            <pc:sldMk cId="788448552" sldId="2605"/>
            <ac:spMk id="33" creationId="{34B723D8-12E4-DD8F-64C4-B7A69D59CCDE}"/>
          </ac:spMkLst>
        </pc:spChg>
        <pc:spChg chg="mod">
          <ac:chgData name="paul meaney" userId="8f3b41ac-413d-46e0-bc97-8181c95bcdc2" providerId="ADAL" clId="{5865FBE7-A1B1-4ABF-BE9D-72AD573A804A}" dt="2024-08-28T08:45:23.741" v="2971"/>
          <ac:spMkLst>
            <pc:docMk/>
            <pc:sldMk cId="788448552" sldId="2605"/>
            <ac:spMk id="34" creationId="{494A0EF2-9360-F1BC-724C-BC5E729C2401}"/>
          </ac:spMkLst>
        </pc:spChg>
        <pc:spChg chg="mod">
          <ac:chgData name="paul meaney" userId="8f3b41ac-413d-46e0-bc97-8181c95bcdc2" providerId="ADAL" clId="{5865FBE7-A1B1-4ABF-BE9D-72AD573A804A}" dt="2024-08-28T08:45:23.741" v="2971"/>
          <ac:spMkLst>
            <pc:docMk/>
            <pc:sldMk cId="788448552" sldId="2605"/>
            <ac:spMk id="35" creationId="{69361262-85E2-B350-DF4A-8C561D2B36EE}"/>
          </ac:spMkLst>
        </pc:spChg>
        <pc:spChg chg="mod">
          <ac:chgData name="paul meaney" userId="8f3b41ac-413d-46e0-bc97-8181c95bcdc2" providerId="ADAL" clId="{5865FBE7-A1B1-4ABF-BE9D-72AD573A804A}" dt="2024-08-28T08:45:59.914" v="2978" actId="114"/>
          <ac:spMkLst>
            <pc:docMk/>
            <pc:sldMk cId="788448552" sldId="2605"/>
            <ac:spMk id="37" creationId="{C8DF4005-59B7-80E4-5F97-162BC4FDBA0F}"/>
          </ac:spMkLst>
        </pc:spChg>
        <pc:spChg chg="mod">
          <ac:chgData name="paul meaney" userId="8f3b41ac-413d-46e0-bc97-8181c95bcdc2" providerId="ADAL" clId="{5865FBE7-A1B1-4ABF-BE9D-72AD573A804A}" dt="2024-08-28T08:45:23.741" v="2971"/>
          <ac:spMkLst>
            <pc:docMk/>
            <pc:sldMk cId="788448552" sldId="2605"/>
            <ac:spMk id="38" creationId="{F5A2A397-1FDA-AADC-44AB-FB1FFB058A16}"/>
          </ac:spMkLst>
        </pc:spChg>
        <pc:spChg chg="add mod ord">
          <ac:chgData name="paul meaney" userId="8f3b41ac-413d-46e0-bc97-8181c95bcdc2" providerId="ADAL" clId="{5865FBE7-A1B1-4ABF-BE9D-72AD573A804A}" dt="2024-08-28T08:45:39.638" v="2976" actId="167"/>
          <ac:spMkLst>
            <pc:docMk/>
            <pc:sldMk cId="788448552" sldId="2605"/>
            <ac:spMk id="39" creationId="{88508032-526D-8AE0-DEE1-38F68033B4D8}"/>
          </ac:spMkLst>
        </pc:spChg>
        <pc:grpChg chg="mod">
          <ac:chgData name="paul meaney" userId="8f3b41ac-413d-46e0-bc97-8181c95bcdc2" providerId="ADAL" clId="{5865FBE7-A1B1-4ABF-BE9D-72AD573A804A}" dt="2024-08-28T08:46:16.687" v="3003" actId="1076"/>
          <ac:grpSpMkLst>
            <pc:docMk/>
            <pc:sldMk cId="788448552" sldId="2605"/>
            <ac:grpSpMk id="8" creationId="{D52A5A5D-8A44-FCAB-3F8A-607CEF76F11B}"/>
          </ac:grpSpMkLst>
        </pc:grpChg>
        <pc:grpChg chg="add mod">
          <ac:chgData name="paul meaney" userId="8f3b41ac-413d-46e0-bc97-8181c95bcdc2" providerId="ADAL" clId="{5865FBE7-A1B1-4ABF-BE9D-72AD573A804A}" dt="2024-08-28T08:45:27.089" v="2972" actId="1076"/>
          <ac:grpSpMkLst>
            <pc:docMk/>
            <pc:sldMk cId="788448552" sldId="2605"/>
            <ac:grpSpMk id="14" creationId="{14A9672F-F836-AC69-F5AB-44CD5257D271}"/>
          </ac:grpSpMkLst>
        </pc:grpChg>
        <pc:grpChg chg="mod">
          <ac:chgData name="paul meaney" userId="8f3b41ac-413d-46e0-bc97-8181c95bcdc2" providerId="ADAL" clId="{5865FBE7-A1B1-4ABF-BE9D-72AD573A804A}" dt="2024-08-28T08:45:23.741" v="2971"/>
          <ac:grpSpMkLst>
            <pc:docMk/>
            <pc:sldMk cId="788448552" sldId="2605"/>
            <ac:grpSpMk id="16" creationId="{6AFF8818-E23B-4ACF-93BF-C67D7BAF7BEB}"/>
          </ac:grpSpMkLst>
        </pc:grpChg>
      </pc:sldChg>
      <pc:sldChg chg="addSp delSp modSp new mod setBg">
        <pc:chgData name="paul meaney" userId="8f3b41ac-413d-46e0-bc97-8181c95bcdc2" providerId="ADAL" clId="{5865FBE7-A1B1-4ABF-BE9D-72AD573A804A}" dt="2024-08-28T09:15:23.112" v="3376" actId="114"/>
        <pc:sldMkLst>
          <pc:docMk/>
          <pc:sldMk cId="3487905922" sldId="2606"/>
        </pc:sldMkLst>
        <pc:spChg chg="mod">
          <ac:chgData name="paul meaney" userId="8f3b41ac-413d-46e0-bc97-8181c95bcdc2" providerId="ADAL" clId="{5865FBE7-A1B1-4ABF-BE9D-72AD573A804A}" dt="2024-08-28T09:15:15.953" v="3374" actId="26606"/>
          <ac:spMkLst>
            <pc:docMk/>
            <pc:sldMk cId="3487905922" sldId="2606"/>
            <ac:spMk id="2" creationId="{34CFC397-F174-E874-6147-3D65AB2E386A}"/>
          </ac:spMkLst>
        </pc:spChg>
        <pc:spChg chg="del mod">
          <ac:chgData name="paul meaney" userId="8f3b41ac-413d-46e0-bc97-8181c95bcdc2" providerId="ADAL" clId="{5865FBE7-A1B1-4ABF-BE9D-72AD573A804A}" dt="2024-08-28T09:15:09.877" v="3372" actId="26606"/>
          <ac:spMkLst>
            <pc:docMk/>
            <pc:sldMk cId="3487905922" sldId="2606"/>
            <ac:spMk id="3" creationId="{26B42B48-BC66-26CD-3C52-46491F464722}"/>
          </ac:spMkLst>
        </pc:spChg>
        <pc:spChg chg="mod">
          <ac:chgData name="paul meaney" userId="8f3b41ac-413d-46e0-bc97-8181c95bcdc2" providerId="ADAL" clId="{5865FBE7-A1B1-4ABF-BE9D-72AD573A804A}" dt="2024-08-28T09:15:15.953" v="3374" actId="26606"/>
          <ac:spMkLst>
            <pc:docMk/>
            <pc:sldMk cId="3487905922" sldId="2606"/>
            <ac:spMk id="4" creationId="{37308252-FCA8-A8C0-417D-4CC8B3AEA053}"/>
          </ac:spMkLst>
        </pc:spChg>
        <pc:spChg chg="add del">
          <ac:chgData name="paul meaney" userId="8f3b41ac-413d-46e0-bc97-8181c95bcdc2" providerId="ADAL" clId="{5865FBE7-A1B1-4ABF-BE9D-72AD573A804A}" dt="2024-08-28T09:15:13.319" v="3373" actId="26606"/>
          <ac:spMkLst>
            <pc:docMk/>
            <pc:sldMk cId="3487905922" sldId="2606"/>
            <ac:spMk id="10" creationId="{63E00694-E403-4987-8634-15F6D8E4C38C}"/>
          </ac:spMkLst>
        </pc:spChg>
        <pc:spChg chg="add del">
          <ac:chgData name="paul meaney" userId="8f3b41ac-413d-46e0-bc97-8181c95bcdc2" providerId="ADAL" clId="{5865FBE7-A1B1-4ABF-BE9D-72AD573A804A}" dt="2024-08-28T09:15:15.953" v="3374" actId="26606"/>
          <ac:spMkLst>
            <pc:docMk/>
            <pc:sldMk cId="3487905922" sldId="2606"/>
            <ac:spMk id="15" creationId="{FB5993E2-C02B-4335-ABA5-D8EC465551E3}"/>
          </ac:spMkLst>
        </pc:spChg>
        <pc:spChg chg="add del">
          <ac:chgData name="paul meaney" userId="8f3b41ac-413d-46e0-bc97-8181c95bcdc2" providerId="ADAL" clId="{5865FBE7-A1B1-4ABF-BE9D-72AD573A804A}" dt="2024-08-28T09:15:15.953" v="3374" actId="26606"/>
          <ac:spMkLst>
            <pc:docMk/>
            <pc:sldMk cId="3487905922" sldId="2606"/>
            <ac:spMk id="17" creationId="{C0B801A2-5622-4BE8-9AD2-C337A2CD0022}"/>
          </ac:spMkLst>
        </pc:spChg>
        <pc:spChg chg="add del">
          <ac:chgData name="paul meaney" userId="8f3b41ac-413d-46e0-bc97-8181c95bcdc2" providerId="ADAL" clId="{5865FBE7-A1B1-4ABF-BE9D-72AD573A804A}" dt="2024-08-28T09:15:15.953" v="3374" actId="26606"/>
          <ac:spMkLst>
            <pc:docMk/>
            <pc:sldMk cId="3487905922" sldId="2606"/>
            <ac:spMk id="19" creationId="{B7AF614F-5BC3-4086-99F5-B87C5847A071}"/>
          </ac:spMkLst>
        </pc:spChg>
        <pc:graphicFrameChg chg="add mod modGraphic">
          <ac:chgData name="paul meaney" userId="8f3b41ac-413d-46e0-bc97-8181c95bcdc2" providerId="ADAL" clId="{5865FBE7-A1B1-4ABF-BE9D-72AD573A804A}" dt="2024-08-28T09:15:23.112" v="3376" actId="114"/>
          <ac:graphicFrameMkLst>
            <pc:docMk/>
            <pc:sldMk cId="3487905922" sldId="2606"/>
            <ac:graphicFrameMk id="6" creationId="{48F17973-638A-96E6-F8E2-1CF8BB60AF48}"/>
          </ac:graphicFrameMkLst>
        </pc:graphicFrameChg>
      </pc:sldChg>
      <pc:sldChg chg="addSp delSp modSp new mod setBg">
        <pc:chgData name="paul meaney" userId="8f3b41ac-413d-46e0-bc97-8181c95bcdc2" providerId="ADAL" clId="{5865FBE7-A1B1-4ABF-BE9D-72AD573A804A}" dt="2024-08-28T09:23:25.393" v="4163" actId="114"/>
        <pc:sldMkLst>
          <pc:docMk/>
          <pc:sldMk cId="1936938559" sldId="2607"/>
        </pc:sldMkLst>
        <pc:spChg chg="mod">
          <ac:chgData name="paul meaney" userId="8f3b41ac-413d-46e0-bc97-8181c95bcdc2" providerId="ADAL" clId="{5865FBE7-A1B1-4ABF-BE9D-72AD573A804A}" dt="2024-08-28T09:19:32.724" v="4016" actId="26606"/>
          <ac:spMkLst>
            <pc:docMk/>
            <pc:sldMk cId="1936938559" sldId="2607"/>
            <ac:spMk id="2" creationId="{F04204EA-9BFE-EAC5-7362-AC454CDC56EF}"/>
          </ac:spMkLst>
        </pc:spChg>
        <pc:spChg chg="del mod">
          <ac:chgData name="paul meaney" userId="8f3b41ac-413d-46e0-bc97-8181c95bcdc2" providerId="ADAL" clId="{5865FBE7-A1B1-4ABF-BE9D-72AD573A804A}" dt="2024-08-28T09:19:30.180" v="4015" actId="26606"/>
          <ac:spMkLst>
            <pc:docMk/>
            <pc:sldMk cId="1936938559" sldId="2607"/>
            <ac:spMk id="3" creationId="{C38DF9EC-B2FE-8245-DD9C-72316B291BFA}"/>
          </ac:spMkLst>
        </pc:spChg>
        <pc:spChg chg="mod">
          <ac:chgData name="paul meaney" userId="8f3b41ac-413d-46e0-bc97-8181c95bcdc2" providerId="ADAL" clId="{5865FBE7-A1B1-4ABF-BE9D-72AD573A804A}" dt="2024-08-28T09:19:32.724" v="4016" actId="26606"/>
          <ac:spMkLst>
            <pc:docMk/>
            <pc:sldMk cId="1936938559" sldId="2607"/>
            <ac:spMk id="4" creationId="{7D983964-32EE-4705-ED2A-8FA07DB3442A}"/>
          </ac:spMkLst>
        </pc:spChg>
        <pc:spChg chg="add del">
          <ac:chgData name="paul meaney" userId="8f3b41ac-413d-46e0-bc97-8181c95bcdc2" providerId="ADAL" clId="{5865FBE7-A1B1-4ABF-BE9D-72AD573A804A}" dt="2024-08-28T09:19:32.724" v="4016" actId="26606"/>
          <ac:spMkLst>
            <pc:docMk/>
            <pc:sldMk cId="1936938559" sldId="2607"/>
            <ac:spMk id="10" creationId="{FB5993E2-C02B-4335-ABA5-D8EC465551E3}"/>
          </ac:spMkLst>
        </pc:spChg>
        <pc:spChg chg="add del">
          <ac:chgData name="paul meaney" userId="8f3b41ac-413d-46e0-bc97-8181c95bcdc2" providerId="ADAL" clId="{5865FBE7-A1B1-4ABF-BE9D-72AD573A804A}" dt="2024-08-28T09:19:32.724" v="4016" actId="26606"/>
          <ac:spMkLst>
            <pc:docMk/>
            <pc:sldMk cId="1936938559" sldId="2607"/>
            <ac:spMk id="12" creationId="{C0B801A2-5622-4BE8-9AD2-C337A2CD0022}"/>
          </ac:spMkLst>
        </pc:spChg>
        <pc:spChg chg="add del">
          <ac:chgData name="paul meaney" userId="8f3b41ac-413d-46e0-bc97-8181c95bcdc2" providerId="ADAL" clId="{5865FBE7-A1B1-4ABF-BE9D-72AD573A804A}" dt="2024-08-28T09:19:32.724" v="4016" actId="26606"/>
          <ac:spMkLst>
            <pc:docMk/>
            <pc:sldMk cId="1936938559" sldId="2607"/>
            <ac:spMk id="14" creationId="{B7AF614F-5BC3-4086-99F5-B87C5847A071}"/>
          </ac:spMkLst>
        </pc:spChg>
        <pc:graphicFrameChg chg="add mod modGraphic">
          <ac:chgData name="paul meaney" userId="8f3b41ac-413d-46e0-bc97-8181c95bcdc2" providerId="ADAL" clId="{5865FBE7-A1B1-4ABF-BE9D-72AD573A804A}" dt="2024-08-28T09:23:25.393" v="4163" actId="114"/>
          <ac:graphicFrameMkLst>
            <pc:docMk/>
            <pc:sldMk cId="1936938559" sldId="2607"/>
            <ac:graphicFrameMk id="6" creationId="{438407ED-81E0-D743-2AD6-768F5C83F596}"/>
          </ac:graphicFrameMkLst>
        </pc:graphicFrameChg>
      </pc:sldChg>
      <pc:sldChg chg="addSp delSp modSp add mod setBg">
        <pc:chgData name="paul meaney" userId="8f3b41ac-413d-46e0-bc97-8181c95bcdc2" providerId="ADAL" clId="{5865FBE7-A1B1-4ABF-BE9D-72AD573A804A}" dt="2024-08-28T09:18:40.962" v="3871" actId="114"/>
        <pc:sldMkLst>
          <pc:docMk/>
          <pc:sldMk cId="2150670386" sldId="2608"/>
        </pc:sldMkLst>
        <pc:spChg chg="mod">
          <ac:chgData name="paul meaney" userId="8f3b41ac-413d-46e0-bc97-8181c95bcdc2" providerId="ADAL" clId="{5865FBE7-A1B1-4ABF-BE9D-72AD573A804A}" dt="2024-08-28T09:18:23.382" v="3867" actId="26606"/>
          <ac:spMkLst>
            <pc:docMk/>
            <pc:sldMk cId="2150670386" sldId="2608"/>
            <ac:spMk id="2" creationId="{F04204EA-9BFE-EAC5-7362-AC454CDC56EF}"/>
          </ac:spMkLst>
        </pc:spChg>
        <pc:spChg chg="del mod">
          <ac:chgData name="paul meaney" userId="8f3b41ac-413d-46e0-bc97-8181c95bcdc2" providerId="ADAL" clId="{5865FBE7-A1B1-4ABF-BE9D-72AD573A804A}" dt="2024-08-28T09:18:20.503" v="3866" actId="26606"/>
          <ac:spMkLst>
            <pc:docMk/>
            <pc:sldMk cId="2150670386" sldId="2608"/>
            <ac:spMk id="3" creationId="{C38DF9EC-B2FE-8245-DD9C-72316B291BFA}"/>
          </ac:spMkLst>
        </pc:spChg>
        <pc:spChg chg="mod">
          <ac:chgData name="paul meaney" userId="8f3b41ac-413d-46e0-bc97-8181c95bcdc2" providerId="ADAL" clId="{5865FBE7-A1B1-4ABF-BE9D-72AD573A804A}" dt="2024-08-28T09:18:23.382" v="3867" actId="26606"/>
          <ac:spMkLst>
            <pc:docMk/>
            <pc:sldMk cId="2150670386" sldId="2608"/>
            <ac:spMk id="4" creationId="{7D983964-32EE-4705-ED2A-8FA07DB3442A}"/>
          </ac:spMkLst>
        </pc:spChg>
        <pc:spChg chg="add del">
          <ac:chgData name="paul meaney" userId="8f3b41ac-413d-46e0-bc97-8181c95bcdc2" providerId="ADAL" clId="{5865FBE7-A1B1-4ABF-BE9D-72AD573A804A}" dt="2024-08-28T09:18:23.382" v="3867" actId="26606"/>
          <ac:spMkLst>
            <pc:docMk/>
            <pc:sldMk cId="2150670386" sldId="2608"/>
            <ac:spMk id="10" creationId="{FB5993E2-C02B-4335-ABA5-D8EC465551E3}"/>
          </ac:spMkLst>
        </pc:spChg>
        <pc:spChg chg="add del">
          <ac:chgData name="paul meaney" userId="8f3b41ac-413d-46e0-bc97-8181c95bcdc2" providerId="ADAL" clId="{5865FBE7-A1B1-4ABF-BE9D-72AD573A804A}" dt="2024-08-28T09:18:23.382" v="3867" actId="26606"/>
          <ac:spMkLst>
            <pc:docMk/>
            <pc:sldMk cId="2150670386" sldId="2608"/>
            <ac:spMk id="12" creationId="{C0B801A2-5622-4BE8-9AD2-C337A2CD0022}"/>
          </ac:spMkLst>
        </pc:spChg>
        <pc:spChg chg="add del">
          <ac:chgData name="paul meaney" userId="8f3b41ac-413d-46e0-bc97-8181c95bcdc2" providerId="ADAL" clId="{5865FBE7-A1B1-4ABF-BE9D-72AD573A804A}" dt="2024-08-28T09:18:23.382" v="3867" actId="26606"/>
          <ac:spMkLst>
            <pc:docMk/>
            <pc:sldMk cId="2150670386" sldId="2608"/>
            <ac:spMk id="14" creationId="{B7AF614F-5BC3-4086-99F5-B87C5847A071}"/>
          </ac:spMkLst>
        </pc:spChg>
        <pc:graphicFrameChg chg="add mod modGraphic">
          <ac:chgData name="paul meaney" userId="8f3b41ac-413d-46e0-bc97-8181c95bcdc2" providerId="ADAL" clId="{5865FBE7-A1B1-4ABF-BE9D-72AD573A804A}" dt="2024-08-28T09:18:40.962" v="3871" actId="114"/>
          <ac:graphicFrameMkLst>
            <pc:docMk/>
            <pc:sldMk cId="2150670386" sldId="2608"/>
            <ac:graphicFrameMk id="6" creationId="{87216CD0-44C2-C3BC-9B32-F22F60B21E40}"/>
          </ac:graphicFrameMkLst>
        </pc:graphicFrameChg>
      </pc:sldChg>
      <pc:sldChg chg="addSp delSp modSp new mod setBg">
        <pc:chgData name="paul meaney" userId="8f3b41ac-413d-46e0-bc97-8181c95bcdc2" providerId="ADAL" clId="{5865FBE7-A1B1-4ABF-BE9D-72AD573A804A}" dt="2024-08-28T09:36:00.901" v="5521" actId="114"/>
        <pc:sldMkLst>
          <pc:docMk/>
          <pc:sldMk cId="3032458362" sldId="2609"/>
        </pc:sldMkLst>
        <pc:spChg chg="mod">
          <ac:chgData name="paul meaney" userId="8f3b41ac-413d-46e0-bc97-8181c95bcdc2" providerId="ADAL" clId="{5865FBE7-A1B1-4ABF-BE9D-72AD573A804A}" dt="2024-08-28T09:26:09.234" v="4774" actId="26606"/>
          <ac:spMkLst>
            <pc:docMk/>
            <pc:sldMk cId="3032458362" sldId="2609"/>
            <ac:spMk id="2" creationId="{F3741CDF-6042-E846-9D0B-6111FF8F0096}"/>
          </ac:spMkLst>
        </pc:spChg>
        <pc:spChg chg="del mod">
          <ac:chgData name="paul meaney" userId="8f3b41ac-413d-46e0-bc97-8181c95bcdc2" providerId="ADAL" clId="{5865FBE7-A1B1-4ABF-BE9D-72AD573A804A}" dt="2024-08-28T09:26:00.191" v="4771" actId="26606"/>
          <ac:spMkLst>
            <pc:docMk/>
            <pc:sldMk cId="3032458362" sldId="2609"/>
            <ac:spMk id="3" creationId="{306FBA86-C8D0-BDC7-2C47-2B24F96C70D7}"/>
          </ac:spMkLst>
        </pc:spChg>
        <pc:spChg chg="mod">
          <ac:chgData name="paul meaney" userId="8f3b41ac-413d-46e0-bc97-8181c95bcdc2" providerId="ADAL" clId="{5865FBE7-A1B1-4ABF-BE9D-72AD573A804A}" dt="2024-08-28T09:26:09.234" v="4774" actId="26606"/>
          <ac:spMkLst>
            <pc:docMk/>
            <pc:sldMk cId="3032458362" sldId="2609"/>
            <ac:spMk id="4" creationId="{87B85289-FB51-6DBE-33FF-8F69400B32A8}"/>
          </ac:spMkLst>
        </pc:spChg>
        <pc:spChg chg="add del">
          <ac:chgData name="paul meaney" userId="8f3b41ac-413d-46e0-bc97-8181c95bcdc2" providerId="ADAL" clId="{5865FBE7-A1B1-4ABF-BE9D-72AD573A804A}" dt="2024-08-28T09:26:06.599" v="4773" actId="26606"/>
          <ac:spMkLst>
            <pc:docMk/>
            <pc:sldMk cId="3032458362" sldId="2609"/>
            <ac:spMk id="11" creationId="{FB5993E2-C02B-4335-ABA5-D8EC465551E3}"/>
          </ac:spMkLst>
        </pc:spChg>
        <pc:spChg chg="add del">
          <ac:chgData name="paul meaney" userId="8f3b41ac-413d-46e0-bc97-8181c95bcdc2" providerId="ADAL" clId="{5865FBE7-A1B1-4ABF-BE9D-72AD573A804A}" dt="2024-08-28T09:26:06.599" v="4773" actId="26606"/>
          <ac:spMkLst>
            <pc:docMk/>
            <pc:sldMk cId="3032458362" sldId="2609"/>
            <ac:spMk id="13" creationId="{C0B801A2-5622-4BE8-9AD2-C337A2CD0022}"/>
          </ac:spMkLst>
        </pc:spChg>
        <pc:spChg chg="add del">
          <ac:chgData name="paul meaney" userId="8f3b41ac-413d-46e0-bc97-8181c95bcdc2" providerId="ADAL" clId="{5865FBE7-A1B1-4ABF-BE9D-72AD573A804A}" dt="2024-08-28T09:26:06.599" v="4773" actId="26606"/>
          <ac:spMkLst>
            <pc:docMk/>
            <pc:sldMk cId="3032458362" sldId="2609"/>
            <ac:spMk id="15" creationId="{B7AF614F-5BC3-4086-99F5-B87C5847A071}"/>
          </ac:spMkLst>
        </pc:spChg>
        <pc:spChg chg="add del">
          <ac:chgData name="paul meaney" userId="8f3b41ac-413d-46e0-bc97-8181c95bcdc2" providerId="ADAL" clId="{5865FBE7-A1B1-4ABF-BE9D-72AD573A804A}" dt="2024-08-28T09:26:09.234" v="4774" actId="26606"/>
          <ac:spMkLst>
            <pc:docMk/>
            <pc:sldMk cId="3032458362" sldId="2609"/>
            <ac:spMk id="20" creationId="{FB5993E2-C02B-4335-ABA5-D8EC465551E3}"/>
          </ac:spMkLst>
        </pc:spChg>
        <pc:spChg chg="add del">
          <ac:chgData name="paul meaney" userId="8f3b41ac-413d-46e0-bc97-8181c95bcdc2" providerId="ADAL" clId="{5865FBE7-A1B1-4ABF-BE9D-72AD573A804A}" dt="2024-08-28T09:26:09.234" v="4774" actId="26606"/>
          <ac:spMkLst>
            <pc:docMk/>
            <pc:sldMk cId="3032458362" sldId="2609"/>
            <ac:spMk id="22" creationId="{C0B801A2-5622-4BE8-9AD2-C337A2CD0022}"/>
          </ac:spMkLst>
        </pc:spChg>
        <pc:spChg chg="add del">
          <ac:chgData name="paul meaney" userId="8f3b41ac-413d-46e0-bc97-8181c95bcdc2" providerId="ADAL" clId="{5865FBE7-A1B1-4ABF-BE9D-72AD573A804A}" dt="2024-08-28T09:26:09.234" v="4774" actId="26606"/>
          <ac:spMkLst>
            <pc:docMk/>
            <pc:sldMk cId="3032458362" sldId="2609"/>
            <ac:spMk id="24" creationId="{B7AF614F-5BC3-4086-99F5-B87C5847A071}"/>
          </ac:spMkLst>
        </pc:spChg>
        <pc:graphicFrameChg chg="add mod modGraphic">
          <ac:chgData name="paul meaney" userId="8f3b41ac-413d-46e0-bc97-8181c95bcdc2" providerId="ADAL" clId="{5865FBE7-A1B1-4ABF-BE9D-72AD573A804A}" dt="2024-08-28T09:36:00.901" v="5521" actId="114"/>
          <ac:graphicFrameMkLst>
            <pc:docMk/>
            <pc:sldMk cId="3032458362" sldId="2609"/>
            <ac:graphicFrameMk id="6" creationId="{4616B83A-AB0A-FC9C-913A-4C44805CF672}"/>
          </ac:graphicFrameMkLst>
        </pc:graphicFrameChg>
      </pc:sldChg>
      <pc:sldChg chg="addSp delSp modSp new mod setBg">
        <pc:chgData name="paul meaney" userId="8f3b41ac-413d-46e0-bc97-8181c95bcdc2" providerId="ADAL" clId="{5865FBE7-A1B1-4ABF-BE9D-72AD573A804A}" dt="2024-08-28T09:30:14.523" v="5388" actId="114"/>
        <pc:sldMkLst>
          <pc:docMk/>
          <pc:sldMk cId="1856236709" sldId="2610"/>
        </pc:sldMkLst>
        <pc:spChg chg="mod">
          <ac:chgData name="paul meaney" userId="8f3b41ac-413d-46e0-bc97-8181c95bcdc2" providerId="ADAL" clId="{5865FBE7-A1B1-4ABF-BE9D-72AD573A804A}" dt="2024-08-28T09:28:49.928" v="5239" actId="26606"/>
          <ac:spMkLst>
            <pc:docMk/>
            <pc:sldMk cId="1856236709" sldId="2610"/>
            <ac:spMk id="2" creationId="{7F766483-09E4-EC54-4812-DD78778494FD}"/>
          </ac:spMkLst>
        </pc:spChg>
        <pc:spChg chg="del mod">
          <ac:chgData name="paul meaney" userId="8f3b41ac-413d-46e0-bc97-8181c95bcdc2" providerId="ADAL" clId="{5865FBE7-A1B1-4ABF-BE9D-72AD573A804A}" dt="2024-08-28T09:28:47.243" v="5238" actId="26606"/>
          <ac:spMkLst>
            <pc:docMk/>
            <pc:sldMk cId="1856236709" sldId="2610"/>
            <ac:spMk id="3" creationId="{6F21CFF7-BED8-754F-0C89-E7E0899046AD}"/>
          </ac:spMkLst>
        </pc:spChg>
        <pc:spChg chg="mod">
          <ac:chgData name="paul meaney" userId="8f3b41ac-413d-46e0-bc97-8181c95bcdc2" providerId="ADAL" clId="{5865FBE7-A1B1-4ABF-BE9D-72AD573A804A}" dt="2024-08-28T09:28:49.928" v="5239" actId="26606"/>
          <ac:spMkLst>
            <pc:docMk/>
            <pc:sldMk cId="1856236709" sldId="2610"/>
            <ac:spMk id="4" creationId="{ADB26222-EC0E-A155-97B2-92728EB628DC}"/>
          </ac:spMkLst>
        </pc:spChg>
        <pc:spChg chg="add del">
          <ac:chgData name="paul meaney" userId="8f3b41ac-413d-46e0-bc97-8181c95bcdc2" providerId="ADAL" clId="{5865FBE7-A1B1-4ABF-BE9D-72AD573A804A}" dt="2024-08-28T09:28:49.928" v="5239" actId="26606"/>
          <ac:spMkLst>
            <pc:docMk/>
            <pc:sldMk cId="1856236709" sldId="2610"/>
            <ac:spMk id="10" creationId="{FB5993E2-C02B-4335-ABA5-D8EC465551E3}"/>
          </ac:spMkLst>
        </pc:spChg>
        <pc:spChg chg="add del">
          <ac:chgData name="paul meaney" userId="8f3b41ac-413d-46e0-bc97-8181c95bcdc2" providerId="ADAL" clId="{5865FBE7-A1B1-4ABF-BE9D-72AD573A804A}" dt="2024-08-28T09:28:49.928" v="5239" actId="26606"/>
          <ac:spMkLst>
            <pc:docMk/>
            <pc:sldMk cId="1856236709" sldId="2610"/>
            <ac:spMk id="12" creationId="{C0B801A2-5622-4BE8-9AD2-C337A2CD0022}"/>
          </ac:spMkLst>
        </pc:spChg>
        <pc:spChg chg="add del">
          <ac:chgData name="paul meaney" userId="8f3b41ac-413d-46e0-bc97-8181c95bcdc2" providerId="ADAL" clId="{5865FBE7-A1B1-4ABF-BE9D-72AD573A804A}" dt="2024-08-28T09:28:49.928" v="5239" actId="26606"/>
          <ac:spMkLst>
            <pc:docMk/>
            <pc:sldMk cId="1856236709" sldId="2610"/>
            <ac:spMk id="14" creationId="{B7AF614F-5BC3-4086-99F5-B87C5847A071}"/>
          </ac:spMkLst>
        </pc:spChg>
        <pc:graphicFrameChg chg="add mod modGraphic">
          <ac:chgData name="paul meaney" userId="8f3b41ac-413d-46e0-bc97-8181c95bcdc2" providerId="ADAL" clId="{5865FBE7-A1B1-4ABF-BE9D-72AD573A804A}" dt="2024-08-28T09:30:14.523" v="5388" actId="114"/>
          <ac:graphicFrameMkLst>
            <pc:docMk/>
            <pc:sldMk cId="1856236709" sldId="2610"/>
            <ac:graphicFrameMk id="6" creationId="{F9C96435-12EF-B8E7-A48E-2AC498E8B5D1}"/>
          </ac:graphicFrameMkLst>
        </pc:graphicFrameChg>
      </pc:sldChg>
      <pc:sldChg chg="addSp delSp modSp new mod setBg">
        <pc:chgData name="paul meaney" userId="8f3b41ac-413d-46e0-bc97-8181c95bcdc2" providerId="ADAL" clId="{5865FBE7-A1B1-4ABF-BE9D-72AD573A804A}" dt="2024-08-28T10:04:59.680" v="7005" actId="114"/>
        <pc:sldMkLst>
          <pc:docMk/>
          <pc:sldMk cId="737282979" sldId="2611"/>
        </pc:sldMkLst>
        <pc:spChg chg="mod">
          <ac:chgData name="paul meaney" userId="8f3b41ac-413d-46e0-bc97-8181c95bcdc2" providerId="ADAL" clId="{5865FBE7-A1B1-4ABF-BE9D-72AD573A804A}" dt="2024-08-28T10:04:40.783" v="7001" actId="26606"/>
          <ac:spMkLst>
            <pc:docMk/>
            <pc:sldMk cId="737282979" sldId="2611"/>
            <ac:spMk id="2" creationId="{3BE08262-E830-EFB3-BABB-C0213CB3CCF7}"/>
          </ac:spMkLst>
        </pc:spChg>
        <pc:spChg chg="del mod">
          <ac:chgData name="paul meaney" userId="8f3b41ac-413d-46e0-bc97-8181c95bcdc2" providerId="ADAL" clId="{5865FBE7-A1B1-4ABF-BE9D-72AD573A804A}" dt="2024-08-28T10:04:31.900" v="6999" actId="26606"/>
          <ac:spMkLst>
            <pc:docMk/>
            <pc:sldMk cId="737282979" sldId="2611"/>
            <ac:spMk id="3" creationId="{E4F9843D-B3AB-6745-6641-97F825FE9C88}"/>
          </ac:spMkLst>
        </pc:spChg>
        <pc:spChg chg="mod">
          <ac:chgData name="paul meaney" userId="8f3b41ac-413d-46e0-bc97-8181c95bcdc2" providerId="ADAL" clId="{5865FBE7-A1B1-4ABF-BE9D-72AD573A804A}" dt="2024-08-28T10:04:40.783" v="7001" actId="26606"/>
          <ac:spMkLst>
            <pc:docMk/>
            <pc:sldMk cId="737282979" sldId="2611"/>
            <ac:spMk id="4" creationId="{F8EDAA70-E60B-D166-4550-427F5E82313E}"/>
          </ac:spMkLst>
        </pc:spChg>
        <pc:spChg chg="add del">
          <ac:chgData name="paul meaney" userId="8f3b41ac-413d-46e0-bc97-8181c95bcdc2" providerId="ADAL" clId="{5865FBE7-A1B1-4ABF-BE9D-72AD573A804A}" dt="2024-08-28T10:04:40.783" v="7001" actId="26606"/>
          <ac:spMkLst>
            <pc:docMk/>
            <pc:sldMk cId="737282979" sldId="2611"/>
            <ac:spMk id="11" creationId="{FB5993E2-C02B-4335-ABA5-D8EC465551E3}"/>
          </ac:spMkLst>
        </pc:spChg>
        <pc:spChg chg="add del">
          <ac:chgData name="paul meaney" userId="8f3b41ac-413d-46e0-bc97-8181c95bcdc2" providerId="ADAL" clId="{5865FBE7-A1B1-4ABF-BE9D-72AD573A804A}" dt="2024-08-28T10:04:40.783" v="7001" actId="26606"/>
          <ac:spMkLst>
            <pc:docMk/>
            <pc:sldMk cId="737282979" sldId="2611"/>
            <ac:spMk id="13" creationId="{C0B801A2-5622-4BE8-9AD2-C337A2CD0022}"/>
          </ac:spMkLst>
        </pc:spChg>
        <pc:spChg chg="add del">
          <ac:chgData name="paul meaney" userId="8f3b41ac-413d-46e0-bc97-8181c95bcdc2" providerId="ADAL" clId="{5865FBE7-A1B1-4ABF-BE9D-72AD573A804A}" dt="2024-08-28T10:04:40.783" v="7001" actId="26606"/>
          <ac:spMkLst>
            <pc:docMk/>
            <pc:sldMk cId="737282979" sldId="2611"/>
            <ac:spMk id="15" creationId="{B7AF614F-5BC3-4086-99F5-B87C5847A071}"/>
          </ac:spMkLst>
        </pc:spChg>
        <pc:graphicFrameChg chg="add mod modGraphic">
          <ac:chgData name="paul meaney" userId="8f3b41ac-413d-46e0-bc97-8181c95bcdc2" providerId="ADAL" clId="{5865FBE7-A1B1-4ABF-BE9D-72AD573A804A}" dt="2024-08-28T10:04:59.680" v="7005" actId="114"/>
          <ac:graphicFrameMkLst>
            <pc:docMk/>
            <pc:sldMk cId="737282979" sldId="2611"/>
            <ac:graphicFrameMk id="6" creationId="{0B263E97-71A5-6C76-B55B-2FEE0B452B38}"/>
          </ac:graphicFrameMkLst>
        </pc:graphicFrameChg>
      </pc:sldChg>
      <pc:sldChg chg="modSp new del mod">
        <pc:chgData name="paul meaney" userId="8f3b41ac-413d-46e0-bc97-8181c95bcdc2" providerId="ADAL" clId="{5865FBE7-A1B1-4ABF-BE9D-72AD573A804A}" dt="2024-08-28T10:22:31.154" v="8724" actId="2696"/>
        <pc:sldMkLst>
          <pc:docMk/>
          <pc:sldMk cId="2571235881" sldId="2612"/>
        </pc:sldMkLst>
        <pc:spChg chg="mod">
          <ac:chgData name="paul meaney" userId="8f3b41ac-413d-46e0-bc97-8181c95bcdc2" providerId="ADAL" clId="{5865FBE7-A1B1-4ABF-BE9D-72AD573A804A}" dt="2024-08-28T09:21:42.614" v="4161" actId="20577"/>
          <ac:spMkLst>
            <pc:docMk/>
            <pc:sldMk cId="2571235881" sldId="2612"/>
            <ac:spMk id="2" creationId="{44928ECE-34E1-62AA-6939-1FF271FA769B}"/>
          </ac:spMkLst>
        </pc:spChg>
        <pc:spChg chg="mod">
          <ac:chgData name="paul meaney" userId="8f3b41ac-413d-46e0-bc97-8181c95bcdc2" providerId="ADAL" clId="{5865FBE7-A1B1-4ABF-BE9D-72AD573A804A}" dt="2024-08-28T10:21:05.853" v="8723" actId="20577"/>
          <ac:spMkLst>
            <pc:docMk/>
            <pc:sldMk cId="2571235881" sldId="2612"/>
            <ac:spMk id="3" creationId="{16120295-D290-9779-FF64-47A04DF31D7F}"/>
          </ac:spMkLst>
        </pc:spChg>
      </pc:sldChg>
      <pc:sldChg chg="add del">
        <pc:chgData name="paul meaney" userId="8f3b41ac-413d-46e0-bc97-8181c95bcdc2" providerId="ADAL" clId="{5865FBE7-A1B1-4ABF-BE9D-72AD573A804A}" dt="2024-08-29T15:18:12.727" v="24857" actId="47"/>
        <pc:sldMkLst>
          <pc:docMk/>
          <pc:sldMk cId="3862760377" sldId="2612"/>
        </pc:sldMkLst>
      </pc:sldChg>
      <pc:sldChg chg="modSp add">
        <pc:chgData name="paul meaney" userId="8f3b41ac-413d-46e0-bc97-8181c95bcdc2" providerId="ADAL" clId="{5865FBE7-A1B1-4ABF-BE9D-72AD573A804A}" dt="2024-08-28T09:37:13.639" v="5727" actId="114"/>
        <pc:sldMkLst>
          <pc:docMk/>
          <pc:sldMk cId="668225077" sldId="2613"/>
        </pc:sldMkLst>
        <pc:graphicFrameChg chg="mod">
          <ac:chgData name="paul meaney" userId="8f3b41ac-413d-46e0-bc97-8181c95bcdc2" providerId="ADAL" clId="{5865FBE7-A1B1-4ABF-BE9D-72AD573A804A}" dt="2024-08-28T09:37:13.639" v="5727" actId="114"/>
          <ac:graphicFrameMkLst>
            <pc:docMk/>
            <pc:sldMk cId="668225077" sldId="2613"/>
            <ac:graphicFrameMk id="6" creationId="{4616B83A-AB0A-FC9C-913A-4C44805CF672}"/>
          </ac:graphicFrameMkLst>
        </pc:graphicFrameChg>
      </pc:sldChg>
      <pc:sldChg chg="addSp delSp modSp new mod modAnim">
        <pc:chgData name="paul meaney" userId="8f3b41ac-413d-46e0-bc97-8181c95bcdc2" providerId="ADAL" clId="{5865FBE7-A1B1-4ABF-BE9D-72AD573A804A}" dt="2024-08-28T14:27:29.044" v="14281" actId="20577"/>
        <pc:sldMkLst>
          <pc:docMk/>
          <pc:sldMk cId="2435238303" sldId="2614"/>
        </pc:sldMkLst>
        <pc:spChg chg="mod">
          <ac:chgData name="paul meaney" userId="8f3b41ac-413d-46e0-bc97-8181c95bcdc2" providerId="ADAL" clId="{5865FBE7-A1B1-4ABF-BE9D-72AD573A804A}" dt="2024-08-28T14:27:29.044" v="14281" actId="20577"/>
          <ac:spMkLst>
            <pc:docMk/>
            <pc:sldMk cId="2435238303" sldId="2614"/>
            <ac:spMk id="2" creationId="{BBF8296C-3BC6-A62D-2DB9-75B6DC6EDC6A}"/>
          </ac:spMkLst>
        </pc:spChg>
        <pc:spChg chg="del">
          <ac:chgData name="paul meaney" userId="8f3b41ac-413d-46e0-bc97-8181c95bcdc2" providerId="ADAL" clId="{5865FBE7-A1B1-4ABF-BE9D-72AD573A804A}" dt="2024-08-28T09:37:39.407" v="5729" actId="478"/>
          <ac:spMkLst>
            <pc:docMk/>
            <pc:sldMk cId="2435238303" sldId="2614"/>
            <ac:spMk id="3" creationId="{7B63C978-F3D0-A324-CDD1-1EECE2F10BD0}"/>
          </ac:spMkLst>
        </pc:spChg>
        <pc:spChg chg="mod">
          <ac:chgData name="paul meaney" userId="8f3b41ac-413d-46e0-bc97-8181c95bcdc2" providerId="ADAL" clId="{5865FBE7-A1B1-4ABF-BE9D-72AD573A804A}" dt="2024-08-28T09:40:32.966" v="5839" actId="14100"/>
          <ac:spMkLst>
            <pc:docMk/>
            <pc:sldMk cId="2435238303" sldId="2614"/>
            <ac:spMk id="8" creationId="{D3D0549D-EAED-989C-7F4E-1DFBFB5FA3E7}"/>
          </ac:spMkLst>
        </pc:spChg>
        <pc:spChg chg="mod">
          <ac:chgData name="paul meaney" userId="8f3b41ac-413d-46e0-bc97-8181c95bcdc2" providerId="ADAL" clId="{5865FBE7-A1B1-4ABF-BE9D-72AD573A804A}" dt="2024-08-28T09:40:37.382" v="5849" actId="20577"/>
          <ac:spMkLst>
            <pc:docMk/>
            <pc:sldMk cId="2435238303" sldId="2614"/>
            <ac:spMk id="9" creationId="{F4681B44-F9B2-223E-104C-7E54D17CC03D}"/>
          </ac:spMkLst>
        </pc:spChg>
        <pc:spChg chg="del mod">
          <ac:chgData name="paul meaney" userId="8f3b41ac-413d-46e0-bc97-8181c95bcdc2" providerId="ADAL" clId="{5865FBE7-A1B1-4ABF-BE9D-72AD573A804A}" dt="2024-08-28T09:40:25.760" v="5836" actId="478"/>
          <ac:spMkLst>
            <pc:docMk/>
            <pc:sldMk cId="2435238303" sldId="2614"/>
            <ac:spMk id="10" creationId="{2B9B7F14-2168-BFFC-0BD2-C31D128BDB4A}"/>
          </ac:spMkLst>
        </pc:spChg>
        <pc:spChg chg="mod">
          <ac:chgData name="paul meaney" userId="8f3b41ac-413d-46e0-bc97-8181c95bcdc2" providerId="ADAL" clId="{5865FBE7-A1B1-4ABF-BE9D-72AD573A804A}" dt="2024-08-28T09:40:40.656" v="5850"/>
          <ac:spMkLst>
            <pc:docMk/>
            <pc:sldMk cId="2435238303" sldId="2614"/>
            <ac:spMk id="12" creationId="{E1EDB8F1-9C08-1B34-FB72-3A9D029CFFF3}"/>
          </ac:spMkLst>
        </pc:spChg>
        <pc:spChg chg="mod">
          <ac:chgData name="paul meaney" userId="8f3b41ac-413d-46e0-bc97-8181c95bcdc2" providerId="ADAL" clId="{5865FBE7-A1B1-4ABF-BE9D-72AD573A804A}" dt="2024-08-28T09:40:45.910" v="5853" actId="20577"/>
          <ac:spMkLst>
            <pc:docMk/>
            <pc:sldMk cId="2435238303" sldId="2614"/>
            <ac:spMk id="13" creationId="{47D8A4D2-545E-429C-1CDC-865C5A2C5FFB}"/>
          </ac:spMkLst>
        </pc:spChg>
        <pc:spChg chg="mod">
          <ac:chgData name="paul meaney" userId="8f3b41ac-413d-46e0-bc97-8181c95bcdc2" providerId="ADAL" clId="{5865FBE7-A1B1-4ABF-BE9D-72AD573A804A}" dt="2024-08-28T09:40:48.541" v="5854"/>
          <ac:spMkLst>
            <pc:docMk/>
            <pc:sldMk cId="2435238303" sldId="2614"/>
            <ac:spMk id="15" creationId="{77878308-6973-EEF3-D6F1-F38FA1BBFF51}"/>
          </ac:spMkLst>
        </pc:spChg>
        <pc:spChg chg="mod">
          <ac:chgData name="paul meaney" userId="8f3b41ac-413d-46e0-bc97-8181c95bcdc2" providerId="ADAL" clId="{5865FBE7-A1B1-4ABF-BE9D-72AD573A804A}" dt="2024-08-28T09:41:50.336" v="5888" actId="20577"/>
          <ac:spMkLst>
            <pc:docMk/>
            <pc:sldMk cId="2435238303" sldId="2614"/>
            <ac:spMk id="16" creationId="{BC5245B2-07D8-87DC-06D6-D6BA338A1510}"/>
          </ac:spMkLst>
        </pc:spChg>
        <pc:spChg chg="del mod topLvl">
          <ac:chgData name="paul meaney" userId="8f3b41ac-413d-46e0-bc97-8181c95bcdc2" providerId="ADAL" clId="{5865FBE7-A1B1-4ABF-BE9D-72AD573A804A}" dt="2024-08-28T09:46:33.111" v="5997" actId="478"/>
          <ac:spMkLst>
            <pc:docMk/>
            <pc:sldMk cId="2435238303" sldId="2614"/>
            <ac:spMk id="19" creationId="{C96B1486-FE3D-AD53-CDCA-2F41C2CF942C}"/>
          </ac:spMkLst>
        </pc:spChg>
        <pc:spChg chg="add mod">
          <ac:chgData name="paul meaney" userId="8f3b41ac-413d-46e0-bc97-8181c95bcdc2" providerId="ADAL" clId="{5865FBE7-A1B1-4ABF-BE9D-72AD573A804A}" dt="2024-08-28T09:42:11.262" v="5912" actId="20577"/>
          <ac:spMkLst>
            <pc:docMk/>
            <pc:sldMk cId="2435238303" sldId="2614"/>
            <ac:spMk id="20" creationId="{56B19C8E-D2C2-9381-C504-69718A9ECD97}"/>
          </ac:spMkLst>
        </pc:spChg>
        <pc:spChg chg="add mod">
          <ac:chgData name="paul meaney" userId="8f3b41ac-413d-46e0-bc97-8181c95bcdc2" providerId="ADAL" clId="{5865FBE7-A1B1-4ABF-BE9D-72AD573A804A}" dt="2024-08-28T09:42:26.469" v="5921" actId="14100"/>
          <ac:spMkLst>
            <pc:docMk/>
            <pc:sldMk cId="2435238303" sldId="2614"/>
            <ac:spMk id="21" creationId="{B0E19C84-39D1-F7B6-4577-6CAB053499D2}"/>
          </ac:spMkLst>
        </pc:spChg>
        <pc:spChg chg="mod">
          <ac:chgData name="paul meaney" userId="8f3b41ac-413d-46e0-bc97-8181c95bcdc2" providerId="ADAL" clId="{5865FBE7-A1B1-4ABF-BE9D-72AD573A804A}" dt="2024-08-28T09:43:26.222" v="5943"/>
          <ac:spMkLst>
            <pc:docMk/>
            <pc:sldMk cId="2435238303" sldId="2614"/>
            <ac:spMk id="23" creationId="{5DEB5464-7821-9191-8172-C63EEBE7D57F}"/>
          </ac:spMkLst>
        </pc:spChg>
        <pc:spChg chg="mod">
          <ac:chgData name="paul meaney" userId="8f3b41ac-413d-46e0-bc97-8181c95bcdc2" providerId="ADAL" clId="{5865FBE7-A1B1-4ABF-BE9D-72AD573A804A}" dt="2024-08-28T09:43:26.222" v="5943"/>
          <ac:spMkLst>
            <pc:docMk/>
            <pc:sldMk cId="2435238303" sldId="2614"/>
            <ac:spMk id="24" creationId="{7642A0A6-1477-852D-8E22-56A135F9FC44}"/>
          </ac:spMkLst>
        </pc:spChg>
        <pc:spChg chg="mod">
          <ac:chgData name="paul meaney" userId="8f3b41ac-413d-46e0-bc97-8181c95bcdc2" providerId="ADAL" clId="{5865FBE7-A1B1-4ABF-BE9D-72AD573A804A}" dt="2024-08-28T09:43:30.291" v="5945"/>
          <ac:spMkLst>
            <pc:docMk/>
            <pc:sldMk cId="2435238303" sldId="2614"/>
            <ac:spMk id="26" creationId="{BC88E88F-5D8E-52D8-14E3-63FEE866A7D4}"/>
          </ac:spMkLst>
        </pc:spChg>
        <pc:spChg chg="mod">
          <ac:chgData name="paul meaney" userId="8f3b41ac-413d-46e0-bc97-8181c95bcdc2" providerId="ADAL" clId="{5865FBE7-A1B1-4ABF-BE9D-72AD573A804A}" dt="2024-08-28T09:43:30.291" v="5945"/>
          <ac:spMkLst>
            <pc:docMk/>
            <pc:sldMk cId="2435238303" sldId="2614"/>
            <ac:spMk id="27" creationId="{CAC6D6EE-29E5-DE08-672D-196CA736C3F4}"/>
          </ac:spMkLst>
        </pc:spChg>
        <pc:spChg chg="mod">
          <ac:chgData name="paul meaney" userId="8f3b41ac-413d-46e0-bc97-8181c95bcdc2" providerId="ADAL" clId="{5865FBE7-A1B1-4ABF-BE9D-72AD573A804A}" dt="2024-08-28T09:44:20.357" v="5947"/>
          <ac:spMkLst>
            <pc:docMk/>
            <pc:sldMk cId="2435238303" sldId="2614"/>
            <ac:spMk id="29" creationId="{AE960AA0-3F6E-3069-4B57-1BBAAB7BFB81}"/>
          </ac:spMkLst>
        </pc:spChg>
        <pc:spChg chg="mod">
          <ac:chgData name="paul meaney" userId="8f3b41ac-413d-46e0-bc97-8181c95bcdc2" providerId="ADAL" clId="{5865FBE7-A1B1-4ABF-BE9D-72AD573A804A}" dt="2024-08-28T09:44:24.286" v="5949"/>
          <ac:spMkLst>
            <pc:docMk/>
            <pc:sldMk cId="2435238303" sldId="2614"/>
            <ac:spMk id="32" creationId="{1415A860-CFC9-B53E-AD6A-E00890A4B60F}"/>
          </ac:spMkLst>
        </pc:spChg>
        <pc:spChg chg="mod">
          <ac:chgData name="paul meaney" userId="8f3b41ac-413d-46e0-bc97-8181c95bcdc2" providerId="ADAL" clId="{5865FBE7-A1B1-4ABF-BE9D-72AD573A804A}" dt="2024-08-28T09:44:27.152" v="5951"/>
          <ac:spMkLst>
            <pc:docMk/>
            <pc:sldMk cId="2435238303" sldId="2614"/>
            <ac:spMk id="35" creationId="{4ABBC7C0-7233-6722-C640-BC535E8DDB3A}"/>
          </ac:spMkLst>
        </pc:spChg>
        <pc:spChg chg="add mod">
          <ac:chgData name="paul meaney" userId="8f3b41ac-413d-46e0-bc97-8181c95bcdc2" providerId="ADAL" clId="{5865FBE7-A1B1-4ABF-BE9D-72AD573A804A}" dt="2024-08-28T09:45:00.152" v="5961" actId="13822"/>
          <ac:spMkLst>
            <pc:docMk/>
            <pc:sldMk cId="2435238303" sldId="2614"/>
            <ac:spMk id="37" creationId="{FF6D9FCC-4D1D-B34D-0872-42D7912443A5}"/>
          </ac:spMkLst>
        </pc:spChg>
        <pc:spChg chg="add mod ord">
          <ac:chgData name="paul meaney" userId="8f3b41ac-413d-46e0-bc97-8181c95bcdc2" providerId="ADAL" clId="{5865FBE7-A1B1-4ABF-BE9D-72AD573A804A}" dt="2024-08-28T09:45:49.495" v="5977" actId="167"/>
          <ac:spMkLst>
            <pc:docMk/>
            <pc:sldMk cId="2435238303" sldId="2614"/>
            <ac:spMk id="38" creationId="{575032D2-43DB-73B5-E8C2-01F922636EA9}"/>
          </ac:spMkLst>
        </pc:spChg>
        <pc:spChg chg="add mod ord">
          <ac:chgData name="paul meaney" userId="8f3b41ac-413d-46e0-bc97-8181c95bcdc2" providerId="ADAL" clId="{5865FBE7-A1B1-4ABF-BE9D-72AD573A804A}" dt="2024-08-28T09:45:49.495" v="5977" actId="167"/>
          <ac:spMkLst>
            <pc:docMk/>
            <pc:sldMk cId="2435238303" sldId="2614"/>
            <ac:spMk id="39" creationId="{A2B3740A-AC7E-4F27-035E-9BE42348AB6F}"/>
          </ac:spMkLst>
        </pc:spChg>
        <pc:spChg chg="add mod ord">
          <ac:chgData name="paul meaney" userId="8f3b41ac-413d-46e0-bc97-8181c95bcdc2" providerId="ADAL" clId="{5865FBE7-A1B1-4ABF-BE9D-72AD573A804A}" dt="2024-08-28T09:45:49.495" v="5977" actId="167"/>
          <ac:spMkLst>
            <pc:docMk/>
            <pc:sldMk cId="2435238303" sldId="2614"/>
            <ac:spMk id="40" creationId="{A541270E-4331-C876-E9EB-F8186874AB91}"/>
          </ac:spMkLst>
        </pc:spChg>
        <pc:spChg chg="add mod">
          <ac:chgData name="paul meaney" userId="8f3b41ac-413d-46e0-bc97-8181c95bcdc2" providerId="ADAL" clId="{5865FBE7-A1B1-4ABF-BE9D-72AD573A804A}" dt="2024-08-28T09:50:04.611" v="6267" actId="1076"/>
          <ac:spMkLst>
            <pc:docMk/>
            <pc:sldMk cId="2435238303" sldId="2614"/>
            <ac:spMk id="41" creationId="{4E4E6DA3-9C6A-A549-FBC6-36D1232A3A0E}"/>
          </ac:spMkLst>
        </pc:spChg>
        <pc:spChg chg="add mod">
          <ac:chgData name="paul meaney" userId="8f3b41ac-413d-46e0-bc97-8181c95bcdc2" providerId="ADAL" clId="{5865FBE7-A1B1-4ABF-BE9D-72AD573A804A}" dt="2024-08-28T09:55:53.978" v="6317" actId="1076"/>
          <ac:spMkLst>
            <pc:docMk/>
            <pc:sldMk cId="2435238303" sldId="2614"/>
            <ac:spMk id="42" creationId="{771FDAD4-0FDF-832F-D74B-F801DED07962}"/>
          </ac:spMkLst>
        </pc:spChg>
        <pc:spChg chg="add mod">
          <ac:chgData name="paul meaney" userId="8f3b41ac-413d-46e0-bc97-8181c95bcdc2" providerId="ADAL" clId="{5865FBE7-A1B1-4ABF-BE9D-72AD573A804A}" dt="2024-08-28T09:47:29.317" v="6036" actId="14100"/>
          <ac:spMkLst>
            <pc:docMk/>
            <pc:sldMk cId="2435238303" sldId="2614"/>
            <ac:spMk id="43" creationId="{633CB179-734D-B48F-2FFD-93235F7EAFF9}"/>
          </ac:spMkLst>
        </pc:spChg>
        <pc:spChg chg="mod">
          <ac:chgData name="paul meaney" userId="8f3b41ac-413d-46e0-bc97-8181c95bcdc2" providerId="ADAL" clId="{5865FBE7-A1B1-4ABF-BE9D-72AD573A804A}" dt="2024-08-28T09:47:47.943" v="6037"/>
          <ac:spMkLst>
            <pc:docMk/>
            <pc:sldMk cId="2435238303" sldId="2614"/>
            <ac:spMk id="46" creationId="{0D5F540E-67CF-785B-5E3B-EDE8749D56B1}"/>
          </ac:spMkLst>
        </pc:spChg>
        <pc:spChg chg="add mod">
          <ac:chgData name="paul meaney" userId="8f3b41ac-413d-46e0-bc97-8181c95bcdc2" providerId="ADAL" clId="{5865FBE7-A1B1-4ABF-BE9D-72AD573A804A}" dt="2024-08-28T09:58:15.022" v="6330" actId="113"/>
          <ac:spMkLst>
            <pc:docMk/>
            <pc:sldMk cId="2435238303" sldId="2614"/>
            <ac:spMk id="47" creationId="{DB6A451A-2E6E-F270-5BF5-0D12AE4D4F76}"/>
          </ac:spMkLst>
        </pc:spChg>
        <pc:spChg chg="add mod">
          <ac:chgData name="paul meaney" userId="8f3b41ac-413d-46e0-bc97-8181c95bcdc2" providerId="ADAL" clId="{5865FBE7-A1B1-4ABF-BE9D-72AD573A804A}" dt="2024-08-28T09:57:33.527" v="6328" actId="1076"/>
          <ac:spMkLst>
            <pc:docMk/>
            <pc:sldMk cId="2435238303" sldId="2614"/>
            <ac:spMk id="48" creationId="{3F97E836-CAE0-61A9-4A36-2C8004637296}"/>
          </ac:spMkLst>
        </pc:spChg>
        <pc:spChg chg="add mod">
          <ac:chgData name="paul meaney" userId="8f3b41ac-413d-46e0-bc97-8181c95bcdc2" providerId="ADAL" clId="{5865FBE7-A1B1-4ABF-BE9D-72AD573A804A}" dt="2024-08-28T09:55:50.093" v="6316" actId="1076"/>
          <ac:spMkLst>
            <pc:docMk/>
            <pc:sldMk cId="2435238303" sldId="2614"/>
            <ac:spMk id="49" creationId="{EDF41E03-B0E0-B8E4-63A3-19BF3D504B68}"/>
          </ac:spMkLst>
        </pc:spChg>
        <pc:spChg chg="add mod">
          <ac:chgData name="paul meaney" userId="8f3b41ac-413d-46e0-bc97-8181c95bcdc2" providerId="ADAL" clId="{5865FBE7-A1B1-4ABF-BE9D-72AD573A804A}" dt="2024-08-28T09:53:39.964" v="6293" actId="1076"/>
          <ac:spMkLst>
            <pc:docMk/>
            <pc:sldMk cId="2435238303" sldId="2614"/>
            <ac:spMk id="50" creationId="{C4E8C8C5-6671-CCA5-051D-444A90BF482F}"/>
          </ac:spMkLst>
        </pc:spChg>
        <pc:spChg chg="add mod">
          <ac:chgData name="paul meaney" userId="8f3b41ac-413d-46e0-bc97-8181c95bcdc2" providerId="ADAL" clId="{5865FBE7-A1B1-4ABF-BE9D-72AD573A804A}" dt="2024-08-28T10:00:14.077" v="6343" actId="2085"/>
          <ac:spMkLst>
            <pc:docMk/>
            <pc:sldMk cId="2435238303" sldId="2614"/>
            <ac:spMk id="51" creationId="{3FF2EABE-5A16-44BE-EE97-E5CAFC40F1D5}"/>
          </ac:spMkLst>
        </pc:spChg>
        <pc:grpChg chg="add mod">
          <ac:chgData name="paul meaney" userId="8f3b41ac-413d-46e0-bc97-8181c95bcdc2" providerId="ADAL" clId="{5865FBE7-A1B1-4ABF-BE9D-72AD573A804A}" dt="2024-08-28T09:40:29.535" v="5838" actId="14100"/>
          <ac:grpSpMkLst>
            <pc:docMk/>
            <pc:sldMk cId="2435238303" sldId="2614"/>
            <ac:grpSpMk id="7" creationId="{F2A85A94-9CFF-3EBE-7F96-A4D79E1FD688}"/>
          </ac:grpSpMkLst>
        </pc:grpChg>
        <pc:grpChg chg="add mod">
          <ac:chgData name="paul meaney" userId="8f3b41ac-413d-46e0-bc97-8181c95bcdc2" providerId="ADAL" clId="{5865FBE7-A1B1-4ABF-BE9D-72AD573A804A}" dt="2024-08-28T09:40:43.162" v="5851" actId="1076"/>
          <ac:grpSpMkLst>
            <pc:docMk/>
            <pc:sldMk cId="2435238303" sldId="2614"/>
            <ac:grpSpMk id="11" creationId="{501B77D3-70EF-E5BD-8346-C41ED4BF1C30}"/>
          </ac:grpSpMkLst>
        </pc:grpChg>
        <pc:grpChg chg="add mod">
          <ac:chgData name="paul meaney" userId="8f3b41ac-413d-46e0-bc97-8181c95bcdc2" providerId="ADAL" clId="{5865FBE7-A1B1-4ABF-BE9D-72AD573A804A}" dt="2024-08-28T09:40:51.037" v="5855" actId="1076"/>
          <ac:grpSpMkLst>
            <pc:docMk/>
            <pc:sldMk cId="2435238303" sldId="2614"/>
            <ac:grpSpMk id="14" creationId="{B175F9A8-607C-D951-72A0-0AD5F1521946}"/>
          </ac:grpSpMkLst>
        </pc:grpChg>
        <pc:grpChg chg="add del mod">
          <ac:chgData name="paul meaney" userId="8f3b41ac-413d-46e0-bc97-8181c95bcdc2" providerId="ADAL" clId="{5865FBE7-A1B1-4ABF-BE9D-72AD573A804A}" dt="2024-08-28T09:46:33.111" v="5997" actId="478"/>
          <ac:grpSpMkLst>
            <pc:docMk/>
            <pc:sldMk cId="2435238303" sldId="2614"/>
            <ac:grpSpMk id="17" creationId="{49877582-780B-35EC-0266-1736DE7A9CF9}"/>
          </ac:grpSpMkLst>
        </pc:grpChg>
        <pc:grpChg chg="add mod ord">
          <ac:chgData name="paul meaney" userId="8f3b41ac-413d-46e0-bc97-8181c95bcdc2" providerId="ADAL" clId="{5865FBE7-A1B1-4ABF-BE9D-72AD573A804A}" dt="2024-08-28T09:55:35.064" v="6313" actId="166"/>
          <ac:grpSpMkLst>
            <pc:docMk/>
            <pc:sldMk cId="2435238303" sldId="2614"/>
            <ac:grpSpMk id="22" creationId="{EFB456A1-8429-265E-1FC8-79D51BF8EC6D}"/>
          </ac:grpSpMkLst>
        </pc:grpChg>
        <pc:grpChg chg="add mod ord">
          <ac:chgData name="paul meaney" userId="8f3b41ac-413d-46e0-bc97-8181c95bcdc2" providerId="ADAL" clId="{5865FBE7-A1B1-4ABF-BE9D-72AD573A804A}" dt="2024-08-28T09:55:45.864" v="6315" actId="1076"/>
          <ac:grpSpMkLst>
            <pc:docMk/>
            <pc:sldMk cId="2435238303" sldId="2614"/>
            <ac:grpSpMk id="25" creationId="{7FEF162D-E343-4624-52CB-5FB0125B19D5}"/>
          </ac:grpSpMkLst>
        </pc:grpChg>
        <pc:grpChg chg="add mod">
          <ac:chgData name="paul meaney" userId="8f3b41ac-413d-46e0-bc97-8181c95bcdc2" providerId="ADAL" clId="{5865FBE7-A1B1-4ABF-BE9D-72AD573A804A}" dt="2024-08-28T09:50:55.962" v="6275" actId="1076"/>
          <ac:grpSpMkLst>
            <pc:docMk/>
            <pc:sldMk cId="2435238303" sldId="2614"/>
            <ac:grpSpMk id="28" creationId="{B6698378-0276-BCEC-1AEC-24FDFE9469EB}"/>
          </ac:grpSpMkLst>
        </pc:grpChg>
        <pc:grpChg chg="add mod">
          <ac:chgData name="paul meaney" userId="8f3b41ac-413d-46e0-bc97-8181c95bcdc2" providerId="ADAL" clId="{5865FBE7-A1B1-4ABF-BE9D-72AD573A804A}" dt="2024-08-28T09:51:00.390" v="6276" actId="1076"/>
          <ac:grpSpMkLst>
            <pc:docMk/>
            <pc:sldMk cId="2435238303" sldId="2614"/>
            <ac:grpSpMk id="31" creationId="{0EECA687-9DA9-3B38-8F94-3B6ED52DC04B}"/>
          </ac:grpSpMkLst>
        </pc:grpChg>
        <pc:grpChg chg="add mod">
          <ac:chgData name="paul meaney" userId="8f3b41ac-413d-46e0-bc97-8181c95bcdc2" providerId="ADAL" clId="{5865FBE7-A1B1-4ABF-BE9D-72AD573A804A}" dt="2024-08-28T09:51:03.292" v="6277" actId="1076"/>
          <ac:grpSpMkLst>
            <pc:docMk/>
            <pc:sldMk cId="2435238303" sldId="2614"/>
            <ac:grpSpMk id="34" creationId="{1C7BCA4C-B6C2-0B2E-E7B5-5244A8013887}"/>
          </ac:grpSpMkLst>
        </pc:grpChg>
        <pc:grpChg chg="add mod">
          <ac:chgData name="paul meaney" userId="8f3b41ac-413d-46e0-bc97-8181c95bcdc2" providerId="ADAL" clId="{5865FBE7-A1B1-4ABF-BE9D-72AD573A804A}" dt="2024-08-28T09:47:47.943" v="6037"/>
          <ac:grpSpMkLst>
            <pc:docMk/>
            <pc:sldMk cId="2435238303" sldId="2614"/>
            <ac:grpSpMk id="44" creationId="{B7545CE0-6289-FDC9-EC51-00CA4D613810}"/>
          </ac:grpSpMkLst>
        </pc:grpChg>
        <pc:graphicFrameChg chg="add mod modGraphic">
          <ac:chgData name="paul meaney" userId="8f3b41ac-413d-46e0-bc97-8181c95bcdc2" providerId="ADAL" clId="{5865FBE7-A1B1-4ABF-BE9D-72AD573A804A}" dt="2024-08-28T09:41:44.736" v="5884" actId="255"/>
          <ac:graphicFrameMkLst>
            <pc:docMk/>
            <pc:sldMk cId="2435238303" sldId="2614"/>
            <ac:graphicFrameMk id="5" creationId="{AA33EC79-8C8A-2222-BFB4-8E3C445995ED}"/>
          </ac:graphicFrameMkLst>
        </pc:graphicFrameChg>
        <pc:graphicFrameChg chg="add mod">
          <ac:chgData name="paul meaney" userId="8f3b41ac-413d-46e0-bc97-8181c95bcdc2" providerId="ADAL" clId="{5865FBE7-A1B1-4ABF-BE9D-72AD573A804A}" dt="2024-08-28T09:39:56.724" v="5828"/>
          <ac:graphicFrameMkLst>
            <pc:docMk/>
            <pc:sldMk cId="2435238303" sldId="2614"/>
            <ac:graphicFrameMk id="6" creationId="{25816E01-4179-5AC6-89F0-E627371022A2}"/>
          </ac:graphicFrameMkLst>
        </pc:graphicFrameChg>
        <pc:picChg chg="mod topLvl">
          <ac:chgData name="paul meaney" userId="8f3b41ac-413d-46e0-bc97-8181c95bcdc2" providerId="ADAL" clId="{5865FBE7-A1B1-4ABF-BE9D-72AD573A804A}" dt="2024-08-28T09:46:33.111" v="5997" actId="478"/>
          <ac:picMkLst>
            <pc:docMk/>
            <pc:sldMk cId="2435238303" sldId="2614"/>
            <ac:picMk id="18" creationId="{E538687A-6F48-6A94-65D6-A9FACCA35E28}"/>
          </ac:picMkLst>
        </pc:picChg>
        <pc:picChg chg="mod">
          <ac:chgData name="paul meaney" userId="8f3b41ac-413d-46e0-bc97-8181c95bcdc2" providerId="ADAL" clId="{5865FBE7-A1B1-4ABF-BE9D-72AD573A804A}" dt="2024-08-28T09:44:20.357" v="5947"/>
          <ac:picMkLst>
            <pc:docMk/>
            <pc:sldMk cId="2435238303" sldId="2614"/>
            <ac:picMk id="30" creationId="{3B43FD23-3C9F-7C2B-DF33-9347BFE517E6}"/>
          </ac:picMkLst>
        </pc:picChg>
        <pc:picChg chg="mod">
          <ac:chgData name="paul meaney" userId="8f3b41ac-413d-46e0-bc97-8181c95bcdc2" providerId="ADAL" clId="{5865FBE7-A1B1-4ABF-BE9D-72AD573A804A}" dt="2024-08-28T09:44:24.286" v="5949"/>
          <ac:picMkLst>
            <pc:docMk/>
            <pc:sldMk cId="2435238303" sldId="2614"/>
            <ac:picMk id="33" creationId="{5DD7B3B8-6B2B-1314-F799-B2B0B7E02FF8}"/>
          </ac:picMkLst>
        </pc:picChg>
        <pc:picChg chg="mod">
          <ac:chgData name="paul meaney" userId="8f3b41ac-413d-46e0-bc97-8181c95bcdc2" providerId="ADAL" clId="{5865FBE7-A1B1-4ABF-BE9D-72AD573A804A}" dt="2024-08-28T09:44:27.152" v="5951"/>
          <ac:picMkLst>
            <pc:docMk/>
            <pc:sldMk cId="2435238303" sldId="2614"/>
            <ac:picMk id="36" creationId="{D13FB57A-11BF-4D0B-E805-D9DFEC7C4EDE}"/>
          </ac:picMkLst>
        </pc:picChg>
        <pc:picChg chg="mod">
          <ac:chgData name="paul meaney" userId="8f3b41ac-413d-46e0-bc97-8181c95bcdc2" providerId="ADAL" clId="{5865FBE7-A1B1-4ABF-BE9D-72AD573A804A}" dt="2024-08-28T09:47:47.943" v="6037"/>
          <ac:picMkLst>
            <pc:docMk/>
            <pc:sldMk cId="2435238303" sldId="2614"/>
            <ac:picMk id="45" creationId="{AA88E69F-AC39-5208-0794-95428C2F0A67}"/>
          </ac:picMkLst>
        </pc:picChg>
        <pc:picChg chg="mod">
          <ac:chgData name="paul meaney" userId="8f3b41ac-413d-46e0-bc97-8181c95bcdc2" providerId="ADAL" clId="{5865FBE7-A1B1-4ABF-BE9D-72AD573A804A}" dt="2024-08-28T09:59:49.731" v="6339"/>
          <ac:picMkLst>
            <pc:docMk/>
            <pc:sldMk cId="2435238303" sldId="2614"/>
            <ac:picMk id="52" creationId="{9E29CAD2-7B3B-097A-6CBC-839A653210D5}"/>
          </ac:picMkLst>
        </pc:picChg>
      </pc:sldChg>
      <pc:sldChg chg="addSp delSp modSp new mod setBg">
        <pc:chgData name="paul meaney" userId="8f3b41ac-413d-46e0-bc97-8181c95bcdc2" providerId="ADAL" clId="{5865FBE7-A1B1-4ABF-BE9D-72AD573A804A}" dt="2024-08-28T10:11:03.529" v="7845" actId="114"/>
        <pc:sldMkLst>
          <pc:docMk/>
          <pc:sldMk cId="334462441" sldId="2615"/>
        </pc:sldMkLst>
        <pc:spChg chg="mod">
          <ac:chgData name="paul meaney" userId="8f3b41ac-413d-46e0-bc97-8181c95bcdc2" providerId="ADAL" clId="{5865FBE7-A1B1-4ABF-BE9D-72AD573A804A}" dt="2024-08-28T10:10:12.344" v="7838" actId="26606"/>
          <ac:spMkLst>
            <pc:docMk/>
            <pc:sldMk cId="334462441" sldId="2615"/>
            <ac:spMk id="2" creationId="{47C298C8-4F06-5DCA-EF00-E501515B0889}"/>
          </ac:spMkLst>
        </pc:spChg>
        <pc:spChg chg="del mod">
          <ac:chgData name="paul meaney" userId="8f3b41ac-413d-46e0-bc97-8181c95bcdc2" providerId="ADAL" clId="{5865FBE7-A1B1-4ABF-BE9D-72AD573A804A}" dt="2024-08-28T10:10:00.566" v="7835" actId="26606"/>
          <ac:spMkLst>
            <pc:docMk/>
            <pc:sldMk cId="334462441" sldId="2615"/>
            <ac:spMk id="3" creationId="{9058A2C2-EA15-CD3F-4D67-0866D9A17773}"/>
          </ac:spMkLst>
        </pc:spChg>
        <pc:spChg chg="mod">
          <ac:chgData name="paul meaney" userId="8f3b41ac-413d-46e0-bc97-8181c95bcdc2" providerId="ADAL" clId="{5865FBE7-A1B1-4ABF-BE9D-72AD573A804A}" dt="2024-08-28T10:10:12.344" v="7838" actId="26606"/>
          <ac:spMkLst>
            <pc:docMk/>
            <pc:sldMk cId="334462441" sldId="2615"/>
            <ac:spMk id="4" creationId="{5DFE7130-7F03-5FDA-2324-C83F28E14DB0}"/>
          </ac:spMkLst>
        </pc:spChg>
        <pc:spChg chg="add del">
          <ac:chgData name="paul meaney" userId="8f3b41ac-413d-46e0-bc97-8181c95bcdc2" providerId="ADAL" clId="{5865FBE7-A1B1-4ABF-BE9D-72AD573A804A}" dt="2024-08-28T10:10:07.475" v="7837" actId="26606"/>
          <ac:spMkLst>
            <pc:docMk/>
            <pc:sldMk cId="334462441" sldId="2615"/>
            <ac:spMk id="11" creationId="{FB5993E2-C02B-4335-ABA5-D8EC465551E3}"/>
          </ac:spMkLst>
        </pc:spChg>
        <pc:spChg chg="add del">
          <ac:chgData name="paul meaney" userId="8f3b41ac-413d-46e0-bc97-8181c95bcdc2" providerId="ADAL" clId="{5865FBE7-A1B1-4ABF-BE9D-72AD573A804A}" dt="2024-08-28T10:10:07.475" v="7837" actId="26606"/>
          <ac:spMkLst>
            <pc:docMk/>
            <pc:sldMk cId="334462441" sldId="2615"/>
            <ac:spMk id="13" creationId="{C0B801A2-5622-4BE8-9AD2-C337A2CD0022}"/>
          </ac:spMkLst>
        </pc:spChg>
        <pc:spChg chg="add del">
          <ac:chgData name="paul meaney" userId="8f3b41ac-413d-46e0-bc97-8181c95bcdc2" providerId="ADAL" clId="{5865FBE7-A1B1-4ABF-BE9D-72AD573A804A}" dt="2024-08-28T10:10:07.475" v="7837" actId="26606"/>
          <ac:spMkLst>
            <pc:docMk/>
            <pc:sldMk cId="334462441" sldId="2615"/>
            <ac:spMk id="15" creationId="{B7AF614F-5BC3-4086-99F5-B87C5847A071}"/>
          </ac:spMkLst>
        </pc:spChg>
        <pc:spChg chg="add del">
          <ac:chgData name="paul meaney" userId="8f3b41ac-413d-46e0-bc97-8181c95bcdc2" providerId="ADAL" clId="{5865FBE7-A1B1-4ABF-BE9D-72AD573A804A}" dt="2024-08-28T10:10:12.344" v="7838" actId="26606"/>
          <ac:spMkLst>
            <pc:docMk/>
            <pc:sldMk cId="334462441" sldId="2615"/>
            <ac:spMk id="20" creationId="{FB5993E2-C02B-4335-ABA5-D8EC465551E3}"/>
          </ac:spMkLst>
        </pc:spChg>
        <pc:spChg chg="add del">
          <ac:chgData name="paul meaney" userId="8f3b41ac-413d-46e0-bc97-8181c95bcdc2" providerId="ADAL" clId="{5865FBE7-A1B1-4ABF-BE9D-72AD573A804A}" dt="2024-08-28T10:10:12.344" v="7838" actId="26606"/>
          <ac:spMkLst>
            <pc:docMk/>
            <pc:sldMk cId="334462441" sldId="2615"/>
            <ac:spMk id="22" creationId="{C0B801A2-5622-4BE8-9AD2-C337A2CD0022}"/>
          </ac:spMkLst>
        </pc:spChg>
        <pc:spChg chg="add del">
          <ac:chgData name="paul meaney" userId="8f3b41ac-413d-46e0-bc97-8181c95bcdc2" providerId="ADAL" clId="{5865FBE7-A1B1-4ABF-BE9D-72AD573A804A}" dt="2024-08-28T10:10:12.344" v="7838" actId="26606"/>
          <ac:spMkLst>
            <pc:docMk/>
            <pc:sldMk cId="334462441" sldId="2615"/>
            <ac:spMk id="24" creationId="{B7AF614F-5BC3-4086-99F5-B87C5847A071}"/>
          </ac:spMkLst>
        </pc:spChg>
        <pc:graphicFrameChg chg="add mod modGraphic">
          <ac:chgData name="paul meaney" userId="8f3b41ac-413d-46e0-bc97-8181c95bcdc2" providerId="ADAL" clId="{5865FBE7-A1B1-4ABF-BE9D-72AD573A804A}" dt="2024-08-28T10:11:03.529" v="7845" actId="114"/>
          <ac:graphicFrameMkLst>
            <pc:docMk/>
            <pc:sldMk cId="334462441" sldId="2615"/>
            <ac:graphicFrameMk id="6" creationId="{F27110FD-55B7-1F13-F78F-62546A19B066}"/>
          </ac:graphicFrameMkLst>
        </pc:graphicFrameChg>
      </pc:sldChg>
      <pc:sldChg chg="addSp delSp modSp new mod setBg">
        <pc:chgData name="paul meaney" userId="8f3b41ac-413d-46e0-bc97-8181c95bcdc2" providerId="ADAL" clId="{5865FBE7-A1B1-4ABF-BE9D-72AD573A804A}" dt="2024-08-28T10:28:07.296" v="8938" actId="26606"/>
        <pc:sldMkLst>
          <pc:docMk/>
          <pc:sldMk cId="304055501" sldId="2616"/>
        </pc:sldMkLst>
        <pc:spChg chg="mod">
          <ac:chgData name="paul meaney" userId="8f3b41ac-413d-46e0-bc97-8181c95bcdc2" providerId="ADAL" clId="{5865FBE7-A1B1-4ABF-BE9D-72AD573A804A}" dt="2024-08-28T10:28:04.969" v="8937" actId="26606"/>
          <ac:spMkLst>
            <pc:docMk/>
            <pc:sldMk cId="304055501" sldId="2616"/>
            <ac:spMk id="2" creationId="{B76EE056-E216-D33B-B835-B7AE81F4B10A}"/>
          </ac:spMkLst>
        </pc:spChg>
        <pc:spChg chg="del mod">
          <ac:chgData name="paul meaney" userId="8f3b41ac-413d-46e0-bc97-8181c95bcdc2" providerId="ADAL" clId="{5865FBE7-A1B1-4ABF-BE9D-72AD573A804A}" dt="2024-08-28T10:27:57.506" v="8935" actId="26606"/>
          <ac:spMkLst>
            <pc:docMk/>
            <pc:sldMk cId="304055501" sldId="2616"/>
            <ac:spMk id="3" creationId="{4FD4A72A-A50C-7D80-6B3A-221E0032814E}"/>
          </ac:spMkLst>
        </pc:spChg>
        <pc:spChg chg="mod">
          <ac:chgData name="paul meaney" userId="8f3b41ac-413d-46e0-bc97-8181c95bcdc2" providerId="ADAL" clId="{5865FBE7-A1B1-4ABF-BE9D-72AD573A804A}" dt="2024-08-28T10:28:04.969" v="8937" actId="26606"/>
          <ac:spMkLst>
            <pc:docMk/>
            <pc:sldMk cId="304055501" sldId="2616"/>
            <ac:spMk id="4" creationId="{9C715E8C-ECB3-4310-2E58-D79C896C5AA1}"/>
          </ac:spMkLst>
        </pc:spChg>
        <pc:spChg chg="add del">
          <ac:chgData name="paul meaney" userId="8f3b41ac-413d-46e0-bc97-8181c95bcdc2" providerId="ADAL" clId="{5865FBE7-A1B1-4ABF-BE9D-72AD573A804A}" dt="2024-08-28T10:28:04.969" v="8937" actId="26606"/>
          <ac:spMkLst>
            <pc:docMk/>
            <pc:sldMk cId="304055501" sldId="2616"/>
            <ac:spMk id="11" creationId="{FB5993E2-C02B-4335-ABA5-D8EC465551E3}"/>
          </ac:spMkLst>
        </pc:spChg>
        <pc:spChg chg="add del">
          <ac:chgData name="paul meaney" userId="8f3b41ac-413d-46e0-bc97-8181c95bcdc2" providerId="ADAL" clId="{5865FBE7-A1B1-4ABF-BE9D-72AD573A804A}" dt="2024-08-28T10:28:04.969" v="8937" actId="26606"/>
          <ac:spMkLst>
            <pc:docMk/>
            <pc:sldMk cId="304055501" sldId="2616"/>
            <ac:spMk id="13" creationId="{C0B801A2-5622-4BE8-9AD2-C337A2CD0022}"/>
          </ac:spMkLst>
        </pc:spChg>
        <pc:spChg chg="add del">
          <ac:chgData name="paul meaney" userId="8f3b41ac-413d-46e0-bc97-8181c95bcdc2" providerId="ADAL" clId="{5865FBE7-A1B1-4ABF-BE9D-72AD573A804A}" dt="2024-08-28T10:28:04.969" v="8937" actId="26606"/>
          <ac:spMkLst>
            <pc:docMk/>
            <pc:sldMk cId="304055501" sldId="2616"/>
            <ac:spMk id="15" creationId="{B7AF614F-5BC3-4086-99F5-B87C5847A071}"/>
          </ac:spMkLst>
        </pc:spChg>
        <pc:graphicFrameChg chg="add mod modGraphic">
          <ac:chgData name="paul meaney" userId="8f3b41ac-413d-46e0-bc97-8181c95bcdc2" providerId="ADAL" clId="{5865FBE7-A1B1-4ABF-BE9D-72AD573A804A}" dt="2024-08-28T10:28:07.296" v="8938" actId="26606"/>
          <ac:graphicFrameMkLst>
            <pc:docMk/>
            <pc:sldMk cId="304055501" sldId="2616"/>
            <ac:graphicFrameMk id="6" creationId="{449DFCFC-337F-91C2-66D1-DF746307E32B}"/>
          </ac:graphicFrameMkLst>
        </pc:graphicFrameChg>
      </pc:sldChg>
      <pc:sldChg chg="modSp add">
        <pc:chgData name="paul meaney" userId="8f3b41ac-413d-46e0-bc97-8181c95bcdc2" providerId="ADAL" clId="{5865FBE7-A1B1-4ABF-BE9D-72AD573A804A}" dt="2024-08-28T10:32:00.421" v="9393" actId="20577"/>
        <pc:sldMkLst>
          <pc:docMk/>
          <pc:sldMk cId="3113037482" sldId="2617"/>
        </pc:sldMkLst>
        <pc:graphicFrameChg chg="mod">
          <ac:chgData name="paul meaney" userId="8f3b41ac-413d-46e0-bc97-8181c95bcdc2" providerId="ADAL" clId="{5865FBE7-A1B1-4ABF-BE9D-72AD573A804A}" dt="2024-08-28T10:32:00.421" v="9393" actId="20577"/>
          <ac:graphicFrameMkLst>
            <pc:docMk/>
            <pc:sldMk cId="3113037482" sldId="2617"/>
            <ac:graphicFrameMk id="9" creationId="{196CF687-08A4-85E4-F4C0-36AB9F3B914D}"/>
          </ac:graphicFrameMkLst>
        </pc:graphicFrameChg>
      </pc:sldChg>
      <pc:sldChg chg="addSp delSp modSp new mod setBg">
        <pc:chgData name="paul meaney" userId="8f3b41ac-413d-46e0-bc97-8181c95bcdc2" providerId="ADAL" clId="{5865FBE7-A1B1-4ABF-BE9D-72AD573A804A}" dt="2024-08-28T10:36:16.268" v="9860" actId="26606"/>
        <pc:sldMkLst>
          <pc:docMk/>
          <pc:sldMk cId="1003945516" sldId="2618"/>
        </pc:sldMkLst>
        <pc:spChg chg="mod">
          <ac:chgData name="paul meaney" userId="8f3b41ac-413d-46e0-bc97-8181c95bcdc2" providerId="ADAL" clId="{5865FBE7-A1B1-4ABF-BE9D-72AD573A804A}" dt="2024-08-28T10:36:13.700" v="9859" actId="26606"/>
          <ac:spMkLst>
            <pc:docMk/>
            <pc:sldMk cId="1003945516" sldId="2618"/>
            <ac:spMk id="2" creationId="{98B5B4B6-CE67-D584-6327-5F14CDE1106A}"/>
          </ac:spMkLst>
        </pc:spChg>
        <pc:spChg chg="del mod">
          <ac:chgData name="paul meaney" userId="8f3b41ac-413d-46e0-bc97-8181c95bcdc2" providerId="ADAL" clId="{5865FBE7-A1B1-4ABF-BE9D-72AD573A804A}" dt="2024-08-28T10:36:13.700" v="9859" actId="26606"/>
          <ac:spMkLst>
            <pc:docMk/>
            <pc:sldMk cId="1003945516" sldId="2618"/>
            <ac:spMk id="3" creationId="{1D5E1685-E3A5-FE79-E3B4-FC89CB1DE56A}"/>
          </ac:spMkLst>
        </pc:spChg>
        <pc:spChg chg="mod">
          <ac:chgData name="paul meaney" userId="8f3b41ac-413d-46e0-bc97-8181c95bcdc2" providerId="ADAL" clId="{5865FBE7-A1B1-4ABF-BE9D-72AD573A804A}" dt="2024-08-28T10:36:13.700" v="9859" actId="26606"/>
          <ac:spMkLst>
            <pc:docMk/>
            <pc:sldMk cId="1003945516" sldId="2618"/>
            <ac:spMk id="4" creationId="{A4564EC2-3D95-4B37-4F42-B39140345E90}"/>
          </ac:spMkLst>
        </pc:spChg>
        <pc:graphicFrameChg chg="add mod modGraphic">
          <ac:chgData name="paul meaney" userId="8f3b41ac-413d-46e0-bc97-8181c95bcdc2" providerId="ADAL" clId="{5865FBE7-A1B1-4ABF-BE9D-72AD573A804A}" dt="2024-08-28T10:36:16.268" v="9860" actId="26606"/>
          <ac:graphicFrameMkLst>
            <pc:docMk/>
            <pc:sldMk cId="1003945516" sldId="2618"/>
            <ac:graphicFrameMk id="6" creationId="{605ACC7D-44AD-DDD1-DC00-CB402E7B3705}"/>
          </ac:graphicFrameMkLst>
        </pc:graphicFrameChg>
      </pc:sldChg>
      <pc:sldChg chg="addSp delSp modSp new mod setBg">
        <pc:chgData name="paul meaney" userId="8f3b41ac-413d-46e0-bc97-8181c95bcdc2" providerId="ADAL" clId="{5865FBE7-A1B1-4ABF-BE9D-72AD573A804A}" dt="2024-08-28T10:40:15.278" v="10114" actId="114"/>
        <pc:sldMkLst>
          <pc:docMk/>
          <pc:sldMk cId="640847096" sldId="2619"/>
        </pc:sldMkLst>
        <pc:spChg chg="mod">
          <ac:chgData name="paul meaney" userId="8f3b41ac-413d-46e0-bc97-8181c95bcdc2" providerId="ADAL" clId="{5865FBE7-A1B1-4ABF-BE9D-72AD573A804A}" dt="2024-08-28T10:39:48.669" v="10109" actId="26606"/>
          <ac:spMkLst>
            <pc:docMk/>
            <pc:sldMk cId="640847096" sldId="2619"/>
            <ac:spMk id="2" creationId="{AFCD2D02-D64E-72A8-1380-612E6B62AFB5}"/>
          </ac:spMkLst>
        </pc:spChg>
        <pc:spChg chg="del mod">
          <ac:chgData name="paul meaney" userId="8f3b41ac-413d-46e0-bc97-8181c95bcdc2" providerId="ADAL" clId="{5865FBE7-A1B1-4ABF-BE9D-72AD573A804A}" dt="2024-08-28T10:39:46.314" v="10108" actId="26606"/>
          <ac:spMkLst>
            <pc:docMk/>
            <pc:sldMk cId="640847096" sldId="2619"/>
            <ac:spMk id="3" creationId="{FA802AF0-2965-E615-193B-8FC2E99360CF}"/>
          </ac:spMkLst>
        </pc:spChg>
        <pc:spChg chg="mod">
          <ac:chgData name="paul meaney" userId="8f3b41ac-413d-46e0-bc97-8181c95bcdc2" providerId="ADAL" clId="{5865FBE7-A1B1-4ABF-BE9D-72AD573A804A}" dt="2024-08-28T10:39:48.669" v="10109" actId="26606"/>
          <ac:spMkLst>
            <pc:docMk/>
            <pc:sldMk cId="640847096" sldId="2619"/>
            <ac:spMk id="4" creationId="{4EAE53A1-BAEC-BDEF-60F3-93BFB78AB55A}"/>
          </ac:spMkLst>
        </pc:spChg>
        <pc:spChg chg="add del">
          <ac:chgData name="paul meaney" userId="8f3b41ac-413d-46e0-bc97-8181c95bcdc2" providerId="ADAL" clId="{5865FBE7-A1B1-4ABF-BE9D-72AD573A804A}" dt="2024-08-28T10:39:48.669" v="10109" actId="26606"/>
          <ac:spMkLst>
            <pc:docMk/>
            <pc:sldMk cId="640847096" sldId="2619"/>
            <ac:spMk id="10" creationId="{FB5993E2-C02B-4335-ABA5-D8EC465551E3}"/>
          </ac:spMkLst>
        </pc:spChg>
        <pc:spChg chg="add del">
          <ac:chgData name="paul meaney" userId="8f3b41ac-413d-46e0-bc97-8181c95bcdc2" providerId="ADAL" clId="{5865FBE7-A1B1-4ABF-BE9D-72AD573A804A}" dt="2024-08-28T10:39:48.669" v="10109" actId="26606"/>
          <ac:spMkLst>
            <pc:docMk/>
            <pc:sldMk cId="640847096" sldId="2619"/>
            <ac:spMk id="12" creationId="{C0B801A2-5622-4BE8-9AD2-C337A2CD0022}"/>
          </ac:spMkLst>
        </pc:spChg>
        <pc:spChg chg="add del">
          <ac:chgData name="paul meaney" userId="8f3b41ac-413d-46e0-bc97-8181c95bcdc2" providerId="ADAL" clId="{5865FBE7-A1B1-4ABF-BE9D-72AD573A804A}" dt="2024-08-28T10:39:48.669" v="10109" actId="26606"/>
          <ac:spMkLst>
            <pc:docMk/>
            <pc:sldMk cId="640847096" sldId="2619"/>
            <ac:spMk id="14" creationId="{B7AF614F-5BC3-4086-99F5-B87C5847A071}"/>
          </ac:spMkLst>
        </pc:spChg>
        <pc:graphicFrameChg chg="add mod modGraphic">
          <ac:chgData name="paul meaney" userId="8f3b41ac-413d-46e0-bc97-8181c95bcdc2" providerId="ADAL" clId="{5865FBE7-A1B1-4ABF-BE9D-72AD573A804A}" dt="2024-08-28T10:40:15.278" v="10114" actId="114"/>
          <ac:graphicFrameMkLst>
            <pc:docMk/>
            <pc:sldMk cId="640847096" sldId="2619"/>
            <ac:graphicFrameMk id="6" creationId="{50808C99-2AD0-BF57-55CF-95592ED9E9D4}"/>
          </ac:graphicFrameMkLst>
        </pc:graphicFrameChg>
      </pc:sldChg>
      <pc:sldChg chg="addSp delSp modSp new mod">
        <pc:chgData name="paul meaney" userId="8f3b41ac-413d-46e0-bc97-8181c95bcdc2" providerId="ADAL" clId="{5865FBE7-A1B1-4ABF-BE9D-72AD573A804A}" dt="2024-08-28T10:54:54.551" v="10333" actId="13822"/>
        <pc:sldMkLst>
          <pc:docMk/>
          <pc:sldMk cId="1044911891" sldId="2620"/>
        </pc:sldMkLst>
        <pc:spChg chg="mod">
          <ac:chgData name="paul meaney" userId="8f3b41ac-413d-46e0-bc97-8181c95bcdc2" providerId="ADAL" clId="{5865FBE7-A1B1-4ABF-BE9D-72AD573A804A}" dt="2024-08-28T10:53:40.468" v="10310" actId="1076"/>
          <ac:spMkLst>
            <pc:docMk/>
            <pc:sldMk cId="1044911891" sldId="2620"/>
            <ac:spMk id="2" creationId="{30094FCB-7EF6-51C2-C3F5-150C5826D053}"/>
          </ac:spMkLst>
        </pc:spChg>
        <pc:spChg chg="del">
          <ac:chgData name="paul meaney" userId="8f3b41ac-413d-46e0-bc97-8181c95bcdc2" providerId="ADAL" clId="{5865FBE7-A1B1-4ABF-BE9D-72AD573A804A}" dt="2024-08-28T10:40:47.128" v="10139" actId="478"/>
          <ac:spMkLst>
            <pc:docMk/>
            <pc:sldMk cId="1044911891" sldId="2620"/>
            <ac:spMk id="3" creationId="{3B86B79C-4326-EAAF-DBA2-DD92EE8D56BB}"/>
          </ac:spMkLst>
        </pc:spChg>
        <pc:spChg chg="mod">
          <ac:chgData name="paul meaney" userId="8f3b41ac-413d-46e0-bc97-8181c95bcdc2" providerId="ADAL" clId="{5865FBE7-A1B1-4ABF-BE9D-72AD573A804A}" dt="2024-08-28T10:40:48.013" v="10140"/>
          <ac:spMkLst>
            <pc:docMk/>
            <pc:sldMk cId="1044911891" sldId="2620"/>
            <ac:spMk id="7" creationId="{CFB62D70-C79D-B124-093F-F80F2BB0CF42}"/>
          </ac:spMkLst>
        </pc:spChg>
        <pc:spChg chg="add mod">
          <ac:chgData name="paul meaney" userId="8f3b41ac-413d-46e0-bc97-8181c95bcdc2" providerId="ADAL" clId="{5865FBE7-A1B1-4ABF-BE9D-72AD573A804A}" dt="2024-08-28T10:41:00.278" v="10203" actId="20577"/>
          <ac:spMkLst>
            <pc:docMk/>
            <pc:sldMk cId="1044911891" sldId="2620"/>
            <ac:spMk id="8" creationId="{0D3B94D9-ECDE-37F2-E573-90776A2DF509}"/>
          </ac:spMkLst>
        </pc:spChg>
        <pc:spChg chg="add mod">
          <ac:chgData name="paul meaney" userId="8f3b41ac-413d-46e0-bc97-8181c95bcdc2" providerId="ADAL" clId="{5865FBE7-A1B1-4ABF-BE9D-72AD573A804A}" dt="2024-08-28T10:52:46.011" v="10264" actId="255"/>
          <ac:spMkLst>
            <pc:docMk/>
            <pc:sldMk cId="1044911891" sldId="2620"/>
            <ac:spMk id="9" creationId="{0798523A-AC5A-552E-BDB2-94C8251EE40E}"/>
          </ac:spMkLst>
        </pc:spChg>
        <pc:spChg chg="mod topLvl">
          <ac:chgData name="paul meaney" userId="8f3b41ac-413d-46e0-bc97-8181c95bcdc2" providerId="ADAL" clId="{5865FBE7-A1B1-4ABF-BE9D-72AD573A804A}" dt="2024-08-28T10:53:50.447" v="10312" actId="1076"/>
          <ac:spMkLst>
            <pc:docMk/>
            <pc:sldMk cId="1044911891" sldId="2620"/>
            <ac:spMk id="11" creationId="{906A8E8F-C624-2B02-0FA2-0836152F570D}"/>
          </ac:spMkLst>
        </pc:spChg>
        <pc:spChg chg="mod topLvl">
          <ac:chgData name="paul meaney" userId="8f3b41ac-413d-46e0-bc97-8181c95bcdc2" providerId="ADAL" clId="{5865FBE7-A1B1-4ABF-BE9D-72AD573A804A}" dt="2024-08-28T10:53:50.447" v="10312" actId="1076"/>
          <ac:spMkLst>
            <pc:docMk/>
            <pc:sldMk cId="1044911891" sldId="2620"/>
            <ac:spMk id="12" creationId="{70B56B7F-46F9-62F6-A393-D59BF9AF6651}"/>
          </ac:spMkLst>
        </pc:spChg>
        <pc:spChg chg="add mod">
          <ac:chgData name="paul meaney" userId="8f3b41ac-413d-46e0-bc97-8181c95bcdc2" providerId="ADAL" clId="{5865FBE7-A1B1-4ABF-BE9D-72AD573A804A}" dt="2024-08-28T10:53:50.447" v="10312" actId="1076"/>
          <ac:spMkLst>
            <pc:docMk/>
            <pc:sldMk cId="1044911891" sldId="2620"/>
            <ac:spMk id="13" creationId="{DEFDA3A1-4FD4-AF4E-4E7B-E1AF2F41370A}"/>
          </ac:spMkLst>
        </pc:spChg>
        <pc:spChg chg="add mod">
          <ac:chgData name="paul meaney" userId="8f3b41ac-413d-46e0-bc97-8181c95bcdc2" providerId="ADAL" clId="{5865FBE7-A1B1-4ABF-BE9D-72AD573A804A}" dt="2024-08-28T10:53:50.447" v="10312" actId="1076"/>
          <ac:spMkLst>
            <pc:docMk/>
            <pc:sldMk cId="1044911891" sldId="2620"/>
            <ac:spMk id="14" creationId="{1F7DC08E-C0AF-DBC0-AEEC-3C35D87908D9}"/>
          </ac:spMkLst>
        </pc:spChg>
        <pc:spChg chg="add mod">
          <ac:chgData name="paul meaney" userId="8f3b41ac-413d-46e0-bc97-8181c95bcdc2" providerId="ADAL" clId="{5865FBE7-A1B1-4ABF-BE9D-72AD573A804A}" dt="2024-08-28T10:53:50.447" v="10312" actId="1076"/>
          <ac:spMkLst>
            <pc:docMk/>
            <pc:sldMk cId="1044911891" sldId="2620"/>
            <ac:spMk id="15" creationId="{64026B7C-DA89-CEBB-C76F-67421D547AC7}"/>
          </ac:spMkLst>
        </pc:spChg>
        <pc:spChg chg="add mod">
          <ac:chgData name="paul meaney" userId="8f3b41ac-413d-46e0-bc97-8181c95bcdc2" providerId="ADAL" clId="{5865FBE7-A1B1-4ABF-BE9D-72AD573A804A}" dt="2024-08-28T10:53:50.447" v="10312" actId="1076"/>
          <ac:spMkLst>
            <pc:docMk/>
            <pc:sldMk cId="1044911891" sldId="2620"/>
            <ac:spMk id="16" creationId="{E991EAF6-C716-C011-0055-3B6A80BE8CD7}"/>
          </ac:spMkLst>
        </pc:spChg>
        <pc:spChg chg="add mod">
          <ac:chgData name="paul meaney" userId="8f3b41ac-413d-46e0-bc97-8181c95bcdc2" providerId="ADAL" clId="{5865FBE7-A1B1-4ABF-BE9D-72AD573A804A}" dt="2024-08-28T10:53:50.447" v="10312" actId="1076"/>
          <ac:spMkLst>
            <pc:docMk/>
            <pc:sldMk cId="1044911891" sldId="2620"/>
            <ac:spMk id="17" creationId="{586D8576-419D-5DC6-50B2-BDC2305871D0}"/>
          </ac:spMkLst>
        </pc:spChg>
        <pc:spChg chg="add mod">
          <ac:chgData name="paul meaney" userId="8f3b41ac-413d-46e0-bc97-8181c95bcdc2" providerId="ADAL" clId="{5865FBE7-A1B1-4ABF-BE9D-72AD573A804A}" dt="2024-08-28T10:52:55.365" v="10276" actId="14100"/>
          <ac:spMkLst>
            <pc:docMk/>
            <pc:sldMk cId="1044911891" sldId="2620"/>
            <ac:spMk id="18" creationId="{14E86547-F606-BA2D-97F1-19CE47E8E934}"/>
          </ac:spMkLst>
        </pc:spChg>
        <pc:spChg chg="add mod">
          <ac:chgData name="paul meaney" userId="8f3b41ac-413d-46e0-bc97-8181c95bcdc2" providerId="ADAL" clId="{5865FBE7-A1B1-4ABF-BE9D-72AD573A804A}" dt="2024-08-28T10:54:17.062" v="10324" actId="20577"/>
          <ac:spMkLst>
            <pc:docMk/>
            <pc:sldMk cId="1044911891" sldId="2620"/>
            <ac:spMk id="19" creationId="{8506F96A-146C-37B1-FB4B-2F3E6E7190B9}"/>
          </ac:spMkLst>
        </pc:spChg>
        <pc:spChg chg="add mod">
          <ac:chgData name="paul meaney" userId="8f3b41ac-413d-46e0-bc97-8181c95bcdc2" providerId="ADAL" clId="{5865FBE7-A1B1-4ABF-BE9D-72AD573A804A}" dt="2024-08-28T10:53:45.545" v="10311" actId="1076"/>
          <ac:spMkLst>
            <pc:docMk/>
            <pc:sldMk cId="1044911891" sldId="2620"/>
            <ac:spMk id="20" creationId="{020D80A3-C3F2-1D58-B85D-2BDB6046A758}"/>
          </ac:spMkLst>
        </pc:spChg>
        <pc:spChg chg="add mod">
          <ac:chgData name="paul meaney" userId="8f3b41ac-413d-46e0-bc97-8181c95bcdc2" providerId="ADAL" clId="{5865FBE7-A1B1-4ABF-BE9D-72AD573A804A}" dt="2024-08-28T10:53:50.447" v="10312" actId="1076"/>
          <ac:spMkLst>
            <pc:docMk/>
            <pc:sldMk cId="1044911891" sldId="2620"/>
            <ac:spMk id="21" creationId="{639AFFCA-D1B1-282A-52D1-2A97BF7AE68D}"/>
          </ac:spMkLst>
        </pc:spChg>
        <pc:spChg chg="add mod">
          <ac:chgData name="paul meaney" userId="8f3b41ac-413d-46e0-bc97-8181c95bcdc2" providerId="ADAL" clId="{5865FBE7-A1B1-4ABF-BE9D-72AD573A804A}" dt="2024-08-28T10:54:44.911" v="10329" actId="208"/>
          <ac:spMkLst>
            <pc:docMk/>
            <pc:sldMk cId="1044911891" sldId="2620"/>
            <ac:spMk id="22" creationId="{F14AD80E-05E5-70CC-45F1-F96AB17A41B1}"/>
          </ac:spMkLst>
        </pc:spChg>
        <pc:spChg chg="add mod">
          <ac:chgData name="paul meaney" userId="8f3b41ac-413d-46e0-bc97-8181c95bcdc2" providerId="ADAL" clId="{5865FBE7-A1B1-4ABF-BE9D-72AD573A804A}" dt="2024-08-28T10:54:54.551" v="10333" actId="13822"/>
          <ac:spMkLst>
            <pc:docMk/>
            <pc:sldMk cId="1044911891" sldId="2620"/>
            <ac:spMk id="23" creationId="{E0E71328-2C25-DB68-7579-459DEB40DE15}"/>
          </ac:spMkLst>
        </pc:spChg>
        <pc:grpChg chg="add mod">
          <ac:chgData name="paul meaney" userId="8f3b41ac-413d-46e0-bc97-8181c95bcdc2" providerId="ADAL" clId="{5865FBE7-A1B1-4ABF-BE9D-72AD573A804A}" dt="2024-08-28T10:40:48.013" v="10140"/>
          <ac:grpSpMkLst>
            <pc:docMk/>
            <pc:sldMk cId="1044911891" sldId="2620"/>
            <ac:grpSpMk id="5" creationId="{BE7899B0-3A00-DDC1-C0ED-AFD66402CC55}"/>
          </ac:grpSpMkLst>
        </pc:grpChg>
        <pc:grpChg chg="add del mod">
          <ac:chgData name="paul meaney" userId="8f3b41ac-413d-46e0-bc97-8181c95bcdc2" providerId="ADAL" clId="{5865FBE7-A1B1-4ABF-BE9D-72AD573A804A}" dt="2024-08-28T10:51:24.621" v="10214" actId="165"/>
          <ac:grpSpMkLst>
            <pc:docMk/>
            <pc:sldMk cId="1044911891" sldId="2620"/>
            <ac:grpSpMk id="10" creationId="{35202A60-68DC-F93A-BD63-FF67229C30AF}"/>
          </ac:grpSpMkLst>
        </pc:grpChg>
        <pc:picChg chg="mod">
          <ac:chgData name="paul meaney" userId="8f3b41ac-413d-46e0-bc97-8181c95bcdc2" providerId="ADAL" clId="{5865FBE7-A1B1-4ABF-BE9D-72AD573A804A}" dt="2024-08-28T10:40:48.013" v="10140"/>
          <ac:picMkLst>
            <pc:docMk/>
            <pc:sldMk cId="1044911891" sldId="2620"/>
            <ac:picMk id="6" creationId="{51FFF1C5-FF52-5AE9-7636-984BC38CBB33}"/>
          </ac:picMkLst>
        </pc:picChg>
      </pc:sldChg>
      <pc:sldChg chg="addSp delSp modSp new mod setBg">
        <pc:chgData name="paul meaney" userId="8f3b41ac-413d-46e0-bc97-8181c95bcdc2" providerId="ADAL" clId="{5865FBE7-A1B1-4ABF-BE9D-72AD573A804A}" dt="2024-08-28T11:00:31.646" v="10958" actId="114"/>
        <pc:sldMkLst>
          <pc:docMk/>
          <pc:sldMk cId="2889351990" sldId="2621"/>
        </pc:sldMkLst>
        <pc:spChg chg="mod">
          <ac:chgData name="paul meaney" userId="8f3b41ac-413d-46e0-bc97-8181c95bcdc2" providerId="ADAL" clId="{5865FBE7-A1B1-4ABF-BE9D-72AD573A804A}" dt="2024-08-28T11:00:22.357" v="10955" actId="26606"/>
          <ac:spMkLst>
            <pc:docMk/>
            <pc:sldMk cId="2889351990" sldId="2621"/>
            <ac:spMk id="2" creationId="{B8A20555-459F-6A7C-467A-26940D705157}"/>
          </ac:spMkLst>
        </pc:spChg>
        <pc:spChg chg="del mod">
          <ac:chgData name="paul meaney" userId="8f3b41ac-413d-46e0-bc97-8181c95bcdc2" providerId="ADAL" clId="{5865FBE7-A1B1-4ABF-BE9D-72AD573A804A}" dt="2024-08-28T10:59:45.226" v="10949" actId="26606"/>
          <ac:spMkLst>
            <pc:docMk/>
            <pc:sldMk cId="2889351990" sldId="2621"/>
            <ac:spMk id="3" creationId="{8DB868F2-65DF-C0D9-0550-C55F4818F52D}"/>
          </ac:spMkLst>
        </pc:spChg>
        <pc:spChg chg="mod">
          <ac:chgData name="paul meaney" userId="8f3b41ac-413d-46e0-bc97-8181c95bcdc2" providerId="ADAL" clId="{5865FBE7-A1B1-4ABF-BE9D-72AD573A804A}" dt="2024-08-28T11:00:22.357" v="10955" actId="26606"/>
          <ac:spMkLst>
            <pc:docMk/>
            <pc:sldMk cId="2889351990" sldId="2621"/>
            <ac:spMk id="4" creationId="{2B05CDD2-CF74-1FEF-5E52-57F45A5BCB72}"/>
          </ac:spMkLst>
        </pc:spChg>
        <pc:spChg chg="add del">
          <ac:chgData name="paul meaney" userId="8f3b41ac-413d-46e0-bc97-8181c95bcdc2" providerId="ADAL" clId="{5865FBE7-A1B1-4ABF-BE9D-72AD573A804A}" dt="2024-08-28T11:00:03.872" v="10951" actId="26606"/>
          <ac:spMkLst>
            <pc:docMk/>
            <pc:sldMk cId="2889351990" sldId="2621"/>
            <ac:spMk id="11" creationId="{FB5993E2-C02B-4335-ABA5-D8EC465551E3}"/>
          </ac:spMkLst>
        </pc:spChg>
        <pc:spChg chg="add del">
          <ac:chgData name="paul meaney" userId="8f3b41ac-413d-46e0-bc97-8181c95bcdc2" providerId="ADAL" clId="{5865FBE7-A1B1-4ABF-BE9D-72AD573A804A}" dt="2024-08-28T11:00:03.872" v="10951" actId="26606"/>
          <ac:spMkLst>
            <pc:docMk/>
            <pc:sldMk cId="2889351990" sldId="2621"/>
            <ac:spMk id="13" creationId="{C0B801A2-5622-4BE8-9AD2-C337A2CD0022}"/>
          </ac:spMkLst>
        </pc:spChg>
        <pc:spChg chg="add del">
          <ac:chgData name="paul meaney" userId="8f3b41ac-413d-46e0-bc97-8181c95bcdc2" providerId="ADAL" clId="{5865FBE7-A1B1-4ABF-BE9D-72AD573A804A}" dt="2024-08-28T11:00:03.872" v="10951" actId="26606"/>
          <ac:spMkLst>
            <pc:docMk/>
            <pc:sldMk cId="2889351990" sldId="2621"/>
            <ac:spMk id="15" creationId="{B7AF614F-5BC3-4086-99F5-B87C5847A071}"/>
          </ac:spMkLst>
        </pc:spChg>
        <pc:spChg chg="add del">
          <ac:chgData name="paul meaney" userId="8f3b41ac-413d-46e0-bc97-8181c95bcdc2" providerId="ADAL" clId="{5865FBE7-A1B1-4ABF-BE9D-72AD573A804A}" dt="2024-08-28T11:00:09.108" v="10952" actId="26606"/>
          <ac:spMkLst>
            <pc:docMk/>
            <pc:sldMk cId="2889351990" sldId="2621"/>
            <ac:spMk id="20" creationId="{F9E80720-23E6-4B89-B77E-04A7689F1BA8}"/>
          </ac:spMkLst>
        </pc:spChg>
        <pc:spChg chg="add del">
          <ac:chgData name="paul meaney" userId="8f3b41ac-413d-46e0-bc97-8181c95bcdc2" providerId="ADAL" clId="{5865FBE7-A1B1-4ABF-BE9D-72AD573A804A}" dt="2024-08-28T11:00:09.108" v="10952" actId="26606"/>
          <ac:spMkLst>
            <pc:docMk/>
            <pc:sldMk cId="2889351990" sldId="2621"/>
            <ac:spMk id="22" creationId="{CD1D3CA1-3EB6-41F3-A419-8424B56BE63A}"/>
          </ac:spMkLst>
        </pc:spChg>
        <pc:spChg chg="add del">
          <ac:chgData name="paul meaney" userId="8f3b41ac-413d-46e0-bc97-8181c95bcdc2" providerId="ADAL" clId="{5865FBE7-A1B1-4ABF-BE9D-72AD573A804A}" dt="2024-08-28T11:00:09.108" v="10952" actId="26606"/>
          <ac:spMkLst>
            <pc:docMk/>
            <pc:sldMk cId="2889351990" sldId="2621"/>
            <ac:spMk id="24" creationId="{4D87F7B2-AA36-4B58-BC2C-1BBA135E8B6B}"/>
          </ac:spMkLst>
        </pc:spChg>
        <pc:spChg chg="add del">
          <ac:chgData name="paul meaney" userId="8f3b41ac-413d-46e0-bc97-8181c95bcdc2" providerId="ADAL" clId="{5865FBE7-A1B1-4ABF-BE9D-72AD573A804A}" dt="2024-08-28T11:00:11.818" v="10953" actId="26606"/>
          <ac:spMkLst>
            <pc:docMk/>
            <pc:sldMk cId="2889351990" sldId="2621"/>
            <ac:spMk id="29" creationId="{F9E80720-23E6-4B89-B77E-04A7689F1BA8}"/>
          </ac:spMkLst>
        </pc:spChg>
        <pc:spChg chg="add del">
          <ac:chgData name="paul meaney" userId="8f3b41ac-413d-46e0-bc97-8181c95bcdc2" providerId="ADAL" clId="{5865FBE7-A1B1-4ABF-BE9D-72AD573A804A}" dt="2024-08-28T11:00:11.818" v="10953" actId="26606"/>
          <ac:spMkLst>
            <pc:docMk/>
            <pc:sldMk cId="2889351990" sldId="2621"/>
            <ac:spMk id="31" creationId="{CD1D3CA1-3EB6-41F3-A419-8424B56BE63A}"/>
          </ac:spMkLst>
        </pc:spChg>
        <pc:spChg chg="add del">
          <ac:chgData name="paul meaney" userId="8f3b41ac-413d-46e0-bc97-8181c95bcdc2" providerId="ADAL" clId="{5865FBE7-A1B1-4ABF-BE9D-72AD573A804A}" dt="2024-08-28T11:00:11.818" v="10953" actId="26606"/>
          <ac:spMkLst>
            <pc:docMk/>
            <pc:sldMk cId="2889351990" sldId="2621"/>
            <ac:spMk id="33" creationId="{4D87F7B2-AA36-4B58-BC2C-1BBA135E8B6B}"/>
          </ac:spMkLst>
        </pc:spChg>
        <pc:spChg chg="add del">
          <ac:chgData name="paul meaney" userId="8f3b41ac-413d-46e0-bc97-8181c95bcdc2" providerId="ADAL" clId="{5865FBE7-A1B1-4ABF-BE9D-72AD573A804A}" dt="2024-08-28T11:00:19.148" v="10954" actId="26606"/>
          <ac:spMkLst>
            <pc:docMk/>
            <pc:sldMk cId="2889351990" sldId="2621"/>
            <ac:spMk id="38" creationId="{FB5993E2-C02B-4335-ABA5-D8EC465551E3}"/>
          </ac:spMkLst>
        </pc:spChg>
        <pc:spChg chg="add del">
          <ac:chgData name="paul meaney" userId="8f3b41ac-413d-46e0-bc97-8181c95bcdc2" providerId="ADAL" clId="{5865FBE7-A1B1-4ABF-BE9D-72AD573A804A}" dt="2024-08-28T11:00:19.148" v="10954" actId="26606"/>
          <ac:spMkLst>
            <pc:docMk/>
            <pc:sldMk cId="2889351990" sldId="2621"/>
            <ac:spMk id="40" creationId="{C0B801A2-5622-4BE8-9AD2-C337A2CD0022}"/>
          </ac:spMkLst>
        </pc:spChg>
        <pc:spChg chg="add del">
          <ac:chgData name="paul meaney" userId="8f3b41ac-413d-46e0-bc97-8181c95bcdc2" providerId="ADAL" clId="{5865FBE7-A1B1-4ABF-BE9D-72AD573A804A}" dt="2024-08-28T11:00:19.148" v="10954" actId="26606"/>
          <ac:spMkLst>
            <pc:docMk/>
            <pc:sldMk cId="2889351990" sldId="2621"/>
            <ac:spMk id="42" creationId="{B7AF614F-5BC3-4086-99F5-B87C5847A071}"/>
          </ac:spMkLst>
        </pc:spChg>
        <pc:spChg chg="add del">
          <ac:chgData name="paul meaney" userId="8f3b41ac-413d-46e0-bc97-8181c95bcdc2" providerId="ADAL" clId="{5865FBE7-A1B1-4ABF-BE9D-72AD573A804A}" dt="2024-08-28T11:00:22.357" v="10955" actId="26606"/>
          <ac:spMkLst>
            <pc:docMk/>
            <pc:sldMk cId="2889351990" sldId="2621"/>
            <ac:spMk id="47" creationId="{FB5993E2-C02B-4335-ABA5-D8EC465551E3}"/>
          </ac:spMkLst>
        </pc:spChg>
        <pc:spChg chg="add del">
          <ac:chgData name="paul meaney" userId="8f3b41ac-413d-46e0-bc97-8181c95bcdc2" providerId="ADAL" clId="{5865FBE7-A1B1-4ABF-BE9D-72AD573A804A}" dt="2024-08-28T11:00:22.357" v="10955" actId="26606"/>
          <ac:spMkLst>
            <pc:docMk/>
            <pc:sldMk cId="2889351990" sldId="2621"/>
            <ac:spMk id="49" creationId="{C0B801A2-5622-4BE8-9AD2-C337A2CD0022}"/>
          </ac:spMkLst>
        </pc:spChg>
        <pc:spChg chg="add del">
          <ac:chgData name="paul meaney" userId="8f3b41ac-413d-46e0-bc97-8181c95bcdc2" providerId="ADAL" clId="{5865FBE7-A1B1-4ABF-BE9D-72AD573A804A}" dt="2024-08-28T11:00:22.357" v="10955" actId="26606"/>
          <ac:spMkLst>
            <pc:docMk/>
            <pc:sldMk cId="2889351990" sldId="2621"/>
            <ac:spMk id="51" creationId="{B7AF614F-5BC3-4086-99F5-B87C5847A071}"/>
          </ac:spMkLst>
        </pc:spChg>
        <pc:graphicFrameChg chg="add mod modGraphic">
          <ac:chgData name="paul meaney" userId="8f3b41ac-413d-46e0-bc97-8181c95bcdc2" providerId="ADAL" clId="{5865FBE7-A1B1-4ABF-BE9D-72AD573A804A}" dt="2024-08-28T11:00:31.646" v="10958" actId="114"/>
          <ac:graphicFrameMkLst>
            <pc:docMk/>
            <pc:sldMk cId="2889351990" sldId="2621"/>
            <ac:graphicFrameMk id="6" creationId="{B9DA5DE2-7AEA-31A0-C29F-467EF805AA86}"/>
          </ac:graphicFrameMkLst>
        </pc:graphicFrameChg>
      </pc:sldChg>
      <pc:sldChg chg="delSp modSp new del mod">
        <pc:chgData name="paul meaney" userId="8f3b41ac-413d-46e0-bc97-8181c95bcdc2" providerId="ADAL" clId="{5865FBE7-A1B1-4ABF-BE9D-72AD573A804A}" dt="2024-08-28T11:11:58.174" v="11433" actId="47"/>
        <pc:sldMkLst>
          <pc:docMk/>
          <pc:sldMk cId="3432333999" sldId="2622"/>
        </pc:sldMkLst>
        <pc:spChg chg="mod">
          <ac:chgData name="paul meaney" userId="8f3b41ac-413d-46e0-bc97-8181c95bcdc2" providerId="ADAL" clId="{5865FBE7-A1B1-4ABF-BE9D-72AD573A804A}" dt="2024-08-28T11:00:41.571" v="10974" actId="20577"/>
          <ac:spMkLst>
            <pc:docMk/>
            <pc:sldMk cId="3432333999" sldId="2622"/>
            <ac:spMk id="2" creationId="{4ABE0175-3882-C9BD-328C-35F687DF2129}"/>
          </ac:spMkLst>
        </pc:spChg>
        <pc:spChg chg="del">
          <ac:chgData name="paul meaney" userId="8f3b41ac-413d-46e0-bc97-8181c95bcdc2" providerId="ADAL" clId="{5865FBE7-A1B1-4ABF-BE9D-72AD573A804A}" dt="2024-08-28T11:00:45.111" v="10975" actId="478"/>
          <ac:spMkLst>
            <pc:docMk/>
            <pc:sldMk cId="3432333999" sldId="2622"/>
            <ac:spMk id="3" creationId="{D80C848E-950B-CD34-DE19-30BC9C3F82E8}"/>
          </ac:spMkLst>
        </pc:spChg>
      </pc:sldChg>
      <pc:sldChg chg="modSp add mod">
        <pc:chgData name="paul meaney" userId="8f3b41ac-413d-46e0-bc97-8181c95bcdc2" providerId="ADAL" clId="{5865FBE7-A1B1-4ABF-BE9D-72AD573A804A}" dt="2024-08-28T11:11:47.162" v="11432" actId="20577"/>
        <pc:sldMkLst>
          <pc:docMk/>
          <pc:sldMk cId="1561094658" sldId="2623"/>
        </pc:sldMkLst>
        <pc:spChg chg="mod">
          <ac:chgData name="paul meaney" userId="8f3b41ac-413d-46e0-bc97-8181c95bcdc2" providerId="ADAL" clId="{5865FBE7-A1B1-4ABF-BE9D-72AD573A804A}" dt="2024-08-28T11:11:11.605" v="11275" actId="20577"/>
          <ac:spMkLst>
            <pc:docMk/>
            <pc:sldMk cId="1561094658" sldId="2623"/>
            <ac:spMk id="2" creationId="{6AEFDD1B-3BB8-98C5-25B7-53F438F763AC}"/>
          </ac:spMkLst>
        </pc:spChg>
        <pc:graphicFrameChg chg="mod">
          <ac:chgData name="paul meaney" userId="8f3b41ac-413d-46e0-bc97-8181c95bcdc2" providerId="ADAL" clId="{5865FBE7-A1B1-4ABF-BE9D-72AD573A804A}" dt="2024-08-28T11:11:47.162" v="11432" actId="20577"/>
          <ac:graphicFrameMkLst>
            <pc:docMk/>
            <pc:sldMk cId="1561094658" sldId="2623"/>
            <ac:graphicFrameMk id="8" creationId="{7E105155-F172-66A5-7B1D-79D6897C9D46}"/>
          </ac:graphicFrameMkLst>
        </pc:graphicFrameChg>
      </pc:sldChg>
      <pc:sldChg chg="modSp add mod">
        <pc:chgData name="paul meaney" userId="8f3b41ac-413d-46e0-bc97-8181c95bcdc2" providerId="ADAL" clId="{5865FBE7-A1B1-4ABF-BE9D-72AD573A804A}" dt="2024-08-28T11:12:42.687" v="11519" actId="20577"/>
        <pc:sldMkLst>
          <pc:docMk/>
          <pc:sldMk cId="2330970717" sldId="2624"/>
        </pc:sldMkLst>
        <pc:spChg chg="mod">
          <ac:chgData name="paul meaney" userId="8f3b41ac-413d-46e0-bc97-8181c95bcdc2" providerId="ADAL" clId="{5865FBE7-A1B1-4ABF-BE9D-72AD573A804A}" dt="2024-08-28T11:12:16.508" v="11445" actId="20577"/>
          <ac:spMkLst>
            <pc:docMk/>
            <pc:sldMk cId="2330970717" sldId="2624"/>
            <ac:spMk id="2" creationId="{6AEFDD1B-3BB8-98C5-25B7-53F438F763AC}"/>
          </ac:spMkLst>
        </pc:spChg>
        <pc:graphicFrameChg chg="mod">
          <ac:chgData name="paul meaney" userId="8f3b41ac-413d-46e0-bc97-8181c95bcdc2" providerId="ADAL" clId="{5865FBE7-A1B1-4ABF-BE9D-72AD573A804A}" dt="2024-08-28T11:12:42.687" v="11519" actId="20577"/>
          <ac:graphicFrameMkLst>
            <pc:docMk/>
            <pc:sldMk cId="2330970717" sldId="2624"/>
            <ac:graphicFrameMk id="8" creationId="{7E105155-F172-66A5-7B1D-79D6897C9D46}"/>
          </ac:graphicFrameMkLst>
        </pc:graphicFrameChg>
      </pc:sldChg>
      <pc:sldChg chg="addSp delSp modSp new mod setBg">
        <pc:chgData name="paul meaney" userId="8f3b41ac-413d-46e0-bc97-8181c95bcdc2" providerId="ADAL" clId="{5865FBE7-A1B1-4ABF-BE9D-72AD573A804A}" dt="2024-08-28T11:18:39.849" v="12141"/>
        <pc:sldMkLst>
          <pc:docMk/>
          <pc:sldMk cId="3654534116" sldId="2625"/>
        </pc:sldMkLst>
        <pc:spChg chg="mod">
          <ac:chgData name="paul meaney" userId="8f3b41ac-413d-46e0-bc97-8181c95bcdc2" providerId="ADAL" clId="{5865FBE7-A1B1-4ABF-BE9D-72AD573A804A}" dt="2024-08-28T11:18:33.472" v="12139" actId="26606"/>
          <ac:spMkLst>
            <pc:docMk/>
            <pc:sldMk cId="3654534116" sldId="2625"/>
            <ac:spMk id="2" creationId="{FD61061A-20AD-5B77-314A-B3B3A2966BBB}"/>
          </ac:spMkLst>
        </pc:spChg>
        <pc:spChg chg="del mod">
          <ac:chgData name="paul meaney" userId="8f3b41ac-413d-46e0-bc97-8181c95bcdc2" providerId="ADAL" clId="{5865FBE7-A1B1-4ABF-BE9D-72AD573A804A}" dt="2024-08-28T11:18:22.072" v="12136" actId="26606"/>
          <ac:spMkLst>
            <pc:docMk/>
            <pc:sldMk cId="3654534116" sldId="2625"/>
            <ac:spMk id="3" creationId="{CA8D8073-48D5-6EF3-150D-DB381E67288A}"/>
          </ac:spMkLst>
        </pc:spChg>
        <pc:spChg chg="mod">
          <ac:chgData name="paul meaney" userId="8f3b41ac-413d-46e0-bc97-8181c95bcdc2" providerId="ADAL" clId="{5865FBE7-A1B1-4ABF-BE9D-72AD573A804A}" dt="2024-08-28T11:18:33.472" v="12139" actId="26606"/>
          <ac:spMkLst>
            <pc:docMk/>
            <pc:sldMk cId="3654534116" sldId="2625"/>
            <ac:spMk id="4" creationId="{9A9B9951-6C42-E38B-9C97-FC86ADE255AF}"/>
          </ac:spMkLst>
        </pc:spChg>
        <pc:spChg chg="add del">
          <ac:chgData name="paul meaney" userId="8f3b41ac-413d-46e0-bc97-8181c95bcdc2" providerId="ADAL" clId="{5865FBE7-A1B1-4ABF-BE9D-72AD573A804A}" dt="2024-08-28T11:18:33.472" v="12139" actId="26606"/>
          <ac:spMkLst>
            <pc:docMk/>
            <pc:sldMk cId="3654534116" sldId="2625"/>
            <ac:spMk id="11" creationId="{FB5993E2-C02B-4335-ABA5-D8EC465551E3}"/>
          </ac:spMkLst>
        </pc:spChg>
        <pc:spChg chg="add del">
          <ac:chgData name="paul meaney" userId="8f3b41ac-413d-46e0-bc97-8181c95bcdc2" providerId="ADAL" clId="{5865FBE7-A1B1-4ABF-BE9D-72AD573A804A}" dt="2024-08-28T11:18:33.472" v="12139" actId="26606"/>
          <ac:spMkLst>
            <pc:docMk/>
            <pc:sldMk cId="3654534116" sldId="2625"/>
            <ac:spMk id="13" creationId="{C0B801A2-5622-4BE8-9AD2-C337A2CD0022}"/>
          </ac:spMkLst>
        </pc:spChg>
        <pc:spChg chg="add del">
          <ac:chgData name="paul meaney" userId="8f3b41ac-413d-46e0-bc97-8181c95bcdc2" providerId="ADAL" clId="{5865FBE7-A1B1-4ABF-BE9D-72AD573A804A}" dt="2024-08-28T11:18:33.472" v="12139" actId="26606"/>
          <ac:spMkLst>
            <pc:docMk/>
            <pc:sldMk cId="3654534116" sldId="2625"/>
            <ac:spMk id="15" creationId="{B7AF614F-5BC3-4086-99F5-B87C5847A071}"/>
          </ac:spMkLst>
        </pc:spChg>
        <pc:graphicFrameChg chg="add mod modGraphic">
          <ac:chgData name="paul meaney" userId="8f3b41ac-413d-46e0-bc97-8181c95bcdc2" providerId="ADAL" clId="{5865FBE7-A1B1-4ABF-BE9D-72AD573A804A}" dt="2024-08-28T11:18:39.849" v="12141"/>
          <ac:graphicFrameMkLst>
            <pc:docMk/>
            <pc:sldMk cId="3654534116" sldId="2625"/>
            <ac:graphicFrameMk id="6" creationId="{3FDD6D00-7AB0-CD1F-7A44-C21F87196FAA}"/>
          </ac:graphicFrameMkLst>
        </pc:graphicFrameChg>
      </pc:sldChg>
      <pc:sldChg chg="addSp delSp modSp new mod setBg">
        <pc:chgData name="paul meaney" userId="8f3b41ac-413d-46e0-bc97-8181c95bcdc2" providerId="ADAL" clId="{5865FBE7-A1B1-4ABF-BE9D-72AD573A804A}" dt="2024-08-28T14:48:18.363" v="14699" actId="20577"/>
        <pc:sldMkLst>
          <pc:docMk/>
          <pc:sldMk cId="237559935" sldId="2626"/>
        </pc:sldMkLst>
        <pc:spChg chg="mod">
          <ac:chgData name="paul meaney" userId="8f3b41ac-413d-46e0-bc97-8181c95bcdc2" providerId="ADAL" clId="{5865FBE7-A1B1-4ABF-BE9D-72AD573A804A}" dt="2024-08-28T14:48:18.363" v="14699" actId="20577"/>
          <ac:spMkLst>
            <pc:docMk/>
            <pc:sldMk cId="237559935" sldId="2626"/>
            <ac:spMk id="2" creationId="{D92774E2-D72E-402D-0060-9B4BE202F480}"/>
          </ac:spMkLst>
        </pc:spChg>
        <pc:spChg chg="add del mod">
          <ac:chgData name="paul meaney" userId="8f3b41ac-413d-46e0-bc97-8181c95bcdc2" providerId="ADAL" clId="{5865FBE7-A1B1-4ABF-BE9D-72AD573A804A}" dt="2024-08-28T11:29:01.506" v="12688" actId="26606"/>
          <ac:spMkLst>
            <pc:docMk/>
            <pc:sldMk cId="237559935" sldId="2626"/>
            <ac:spMk id="3" creationId="{485F5A99-46D8-FD6C-96A2-0B6376C035C1}"/>
          </ac:spMkLst>
        </pc:spChg>
        <pc:spChg chg="mod">
          <ac:chgData name="paul meaney" userId="8f3b41ac-413d-46e0-bc97-8181c95bcdc2" providerId="ADAL" clId="{5865FBE7-A1B1-4ABF-BE9D-72AD573A804A}" dt="2024-08-28T11:29:04.399" v="12689" actId="26606"/>
          <ac:spMkLst>
            <pc:docMk/>
            <pc:sldMk cId="237559935" sldId="2626"/>
            <ac:spMk id="4" creationId="{ACE779E3-C3A8-0C82-8B5D-FA4EA09D1E3F}"/>
          </ac:spMkLst>
        </pc:spChg>
        <pc:spChg chg="add del">
          <ac:chgData name="paul meaney" userId="8f3b41ac-413d-46e0-bc97-8181c95bcdc2" providerId="ADAL" clId="{5865FBE7-A1B1-4ABF-BE9D-72AD573A804A}" dt="2024-08-28T11:29:04.399" v="12689" actId="26606"/>
          <ac:spMkLst>
            <pc:docMk/>
            <pc:sldMk cId="237559935" sldId="2626"/>
            <ac:spMk id="10" creationId="{FB5993E2-C02B-4335-ABA5-D8EC465551E3}"/>
          </ac:spMkLst>
        </pc:spChg>
        <pc:spChg chg="add del">
          <ac:chgData name="paul meaney" userId="8f3b41ac-413d-46e0-bc97-8181c95bcdc2" providerId="ADAL" clId="{5865FBE7-A1B1-4ABF-BE9D-72AD573A804A}" dt="2024-08-28T11:29:04.399" v="12689" actId="26606"/>
          <ac:spMkLst>
            <pc:docMk/>
            <pc:sldMk cId="237559935" sldId="2626"/>
            <ac:spMk id="12" creationId="{C0B801A2-5622-4BE8-9AD2-C337A2CD0022}"/>
          </ac:spMkLst>
        </pc:spChg>
        <pc:spChg chg="add del">
          <ac:chgData name="paul meaney" userId="8f3b41ac-413d-46e0-bc97-8181c95bcdc2" providerId="ADAL" clId="{5865FBE7-A1B1-4ABF-BE9D-72AD573A804A}" dt="2024-08-28T11:29:04.399" v="12689" actId="26606"/>
          <ac:spMkLst>
            <pc:docMk/>
            <pc:sldMk cId="237559935" sldId="2626"/>
            <ac:spMk id="14" creationId="{B7AF614F-5BC3-4086-99F5-B87C5847A071}"/>
          </ac:spMkLst>
        </pc:spChg>
        <pc:graphicFrameChg chg="add del">
          <ac:chgData name="paul meaney" userId="8f3b41ac-413d-46e0-bc97-8181c95bcdc2" providerId="ADAL" clId="{5865FBE7-A1B1-4ABF-BE9D-72AD573A804A}" dt="2024-08-28T11:29:01.486" v="12687" actId="26606"/>
          <ac:graphicFrameMkLst>
            <pc:docMk/>
            <pc:sldMk cId="237559935" sldId="2626"/>
            <ac:graphicFrameMk id="6" creationId="{3F1D4320-3F92-01DC-B00F-092B424181AF}"/>
          </ac:graphicFrameMkLst>
        </pc:graphicFrameChg>
        <pc:graphicFrameChg chg="add mod modGraphic">
          <ac:chgData name="paul meaney" userId="8f3b41ac-413d-46e0-bc97-8181c95bcdc2" providerId="ADAL" clId="{5865FBE7-A1B1-4ABF-BE9D-72AD573A804A}" dt="2024-08-28T11:29:51.404" v="12709" actId="20577"/>
          <ac:graphicFrameMkLst>
            <pc:docMk/>
            <pc:sldMk cId="237559935" sldId="2626"/>
            <ac:graphicFrameMk id="8" creationId="{450B8A82-7207-A49B-DFB9-649E23B1381C}"/>
          </ac:graphicFrameMkLst>
        </pc:graphicFrameChg>
      </pc:sldChg>
      <pc:sldChg chg="addSp delSp modSp new mod">
        <pc:chgData name="paul meaney" userId="8f3b41ac-413d-46e0-bc97-8181c95bcdc2" providerId="ADAL" clId="{5865FBE7-A1B1-4ABF-BE9D-72AD573A804A}" dt="2024-08-29T08:53:08.609" v="20044" actId="1582"/>
        <pc:sldMkLst>
          <pc:docMk/>
          <pc:sldMk cId="3004924054" sldId="2627"/>
        </pc:sldMkLst>
        <pc:spChg chg="mod">
          <ac:chgData name="paul meaney" userId="8f3b41ac-413d-46e0-bc97-8181c95bcdc2" providerId="ADAL" clId="{5865FBE7-A1B1-4ABF-BE9D-72AD573A804A}" dt="2024-08-28T11:23:26.162" v="12598" actId="20577"/>
          <ac:spMkLst>
            <pc:docMk/>
            <pc:sldMk cId="3004924054" sldId="2627"/>
            <ac:spMk id="2" creationId="{7E480ECA-1F96-8DDC-9337-87A88FDC146C}"/>
          </ac:spMkLst>
        </pc:spChg>
        <pc:spChg chg="del">
          <ac:chgData name="paul meaney" userId="8f3b41ac-413d-46e0-bc97-8181c95bcdc2" providerId="ADAL" clId="{5865FBE7-A1B1-4ABF-BE9D-72AD573A804A}" dt="2024-08-28T11:23:32.196" v="12599" actId="478"/>
          <ac:spMkLst>
            <pc:docMk/>
            <pc:sldMk cId="3004924054" sldId="2627"/>
            <ac:spMk id="3" creationId="{910CB6DA-3A9E-953B-FB27-4F4BEA539A64}"/>
          </ac:spMkLst>
        </pc:spChg>
        <pc:spChg chg="mod">
          <ac:chgData name="paul meaney" userId="8f3b41ac-413d-46e0-bc97-8181c95bcdc2" providerId="ADAL" clId="{5865FBE7-A1B1-4ABF-BE9D-72AD573A804A}" dt="2024-08-28T11:26:53.288" v="12622"/>
          <ac:spMkLst>
            <pc:docMk/>
            <pc:sldMk cId="3004924054" sldId="2627"/>
            <ac:spMk id="14" creationId="{41C935FA-2B7B-1A5E-6DFA-42C77541651C}"/>
          </ac:spMkLst>
        </pc:spChg>
        <pc:spChg chg="mod">
          <ac:chgData name="paul meaney" userId="8f3b41ac-413d-46e0-bc97-8181c95bcdc2" providerId="ADAL" clId="{5865FBE7-A1B1-4ABF-BE9D-72AD573A804A}" dt="2024-08-28T11:27:07.699" v="12648" actId="20577"/>
          <ac:spMkLst>
            <pc:docMk/>
            <pc:sldMk cId="3004924054" sldId="2627"/>
            <ac:spMk id="15" creationId="{F772A708-99D1-0D8A-203F-6FD14BD7DD64}"/>
          </ac:spMkLst>
        </pc:spChg>
        <pc:spChg chg="mod">
          <ac:chgData name="paul meaney" userId="8f3b41ac-413d-46e0-bc97-8181c95bcdc2" providerId="ADAL" clId="{5865FBE7-A1B1-4ABF-BE9D-72AD573A804A}" dt="2024-08-28T11:27:25.091" v="12662" actId="1076"/>
          <ac:spMkLst>
            <pc:docMk/>
            <pc:sldMk cId="3004924054" sldId="2627"/>
            <ac:spMk id="17" creationId="{1A963D37-C154-9D27-6EF2-6B27E472789E}"/>
          </ac:spMkLst>
        </pc:spChg>
        <pc:spChg chg="mod">
          <ac:chgData name="paul meaney" userId="8f3b41ac-413d-46e0-bc97-8181c95bcdc2" providerId="ADAL" clId="{5865FBE7-A1B1-4ABF-BE9D-72AD573A804A}" dt="2024-08-28T11:27:18.868" v="12660" actId="20577"/>
          <ac:spMkLst>
            <pc:docMk/>
            <pc:sldMk cId="3004924054" sldId="2627"/>
            <ac:spMk id="18" creationId="{9AA208AA-0302-6576-A880-74A4E96AAF04}"/>
          </ac:spMkLst>
        </pc:spChg>
        <pc:spChg chg="add mod">
          <ac:chgData name="paul meaney" userId="8f3b41ac-413d-46e0-bc97-8181c95bcdc2" providerId="ADAL" clId="{5865FBE7-A1B1-4ABF-BE9D-72AD573A804A}" dt="2024-08-28T11:28:06.055" v="12673" actId="14100"/>
          <ac:spMkLst>
            <pc:docMk/>
            <pc:sldMk cId="3004924054" sldId="2627"/>
            <ac:spMk id="19" creationId="{5CE53D95-45EC-52D9-1CF0-3D63B61074A8}"/>
          </ac:spMkLst>
        </pc:spChg>
        <pc:spChg chg="add mod">
          <ac:chgData name="paul meaney" userId="8f3b41ac-413d-46e0-bc97-8181c95bcdc2" providerId="ADAL" clId="{5865FBE7-A1B1-4ABF-BE9D-72AD573A804A}" dt="2024-08-28T11:28:14.631" v="12675"/>
          <ac:spMkLst>
            <pc:docMk/>
            <pc:sldMk cId="3004924054" sldId="2627"/>
            <ac:spMk id="21" creationId="{9A648097-6D1F-A5D9-F90C-6ED68BE90C0F}"/>
          </ac:spMkLst>
        </pc:spChg>
        <pc:spChg chg="add mod">
          <ac:chgData name="paul meaney" userId="8f3b41ac-413d-46e0-bc97-8181c95bcdc2" providerId="ADAL" clId="{5865FBE7-A1B1-4ABF-BE9D-72AD573A804A}" dt="2024-08-28T11:28:25.795" v="12679" actId="14100"/>
          <ac:spMkLst>
            <pc:docMk/>
            <pc:sldMk cId="3004924054" sldId="2627"/>
            <ac:spMk id="22" creationId="{5286E349-D225-E5EE-099A-FD175E209BB6}"/>
          </ac:spMkLst>
        </pc:spChg>
        <pc:spChg chg="mod">
          <ac:chgData name="paul meaney" userId="8f3b41ac-413d-46e0-bc97-8181c95bcdc2" providerId="ADAL" clId="{5865FBE7-A1B1-4ABF-BE9D-72AD573A804A}" dt="2024-08-28T11:30:03.787" v="12710"/>
          <ac:spMkLst>
            <pc:docMk/>
            <pc:sldMk cId="3004924054" sldId="2627"/>
            <ac:spMk id="25" creationId="{70348B3B-3C56-896C-D622-6391C5C9F10B}"/>
          </ac:spMkLst>
        </pc:spChg>
        <pc:spChg chg="add mod">
          <ac:chgData name="paul meaney" userId="8f3b41ac-413d-46e0-bc97-8181c95bcdc2" providerId="ADAL" clId="{5865FBE7-A1B1-4ABF-BE9D-72AD573A804A}" dt="2024-08-28T11:30:12.421" v="12745" actId="20577"/>
          <ac:spMkLst>
            <pc:docMk/>
            <pc:sldMk cId="3004924054" sldId="2627"/>
            <ac:spMk id="26" creationId="{B64B1824-196C-7488-8F51-9F9D4295B0EA}"/>
          </ac:spMkLst>
        </pc:spChg>
        <pc:grpChg chg="add mod ord">
          <ac:chgData name="paul meaney" userId="8f3b41ac-413d-46e0-bc97-8181c95bcdc2" providerId="ADAL" clId="{5865FBE7-A1B1-4ABF-BE9D-72AD573A804A}" dt="2024-08-28T11:28:30.714" v="12680" actId="166"/>
          <ac:grpSpMkLst>
            <pc:docMk/>
            <pc:sldMk cId="3004924054" sldId="2627"/>
            <ac:grpSpMk id="13" creationId="{B08F42D1-28C7-81C7-6558-E7B6D289283A}"/>
          </ac:grpSpMkLst>
        </pc:grpChg>
        <pc:grpChg chg="add mod ord">
          <ac:chgData name="paul meaney" userId="8f3b41ac-413d-46e0-bc97-8181c95bcdc2" providerId="ADAL" clId="{5865FBE7-A1B1-4ABF-BE9D-72AD573A804A}" dt="2024-08-28T11:28:10.952" v="12674" actId="166"/>
          <ac:grpSpMkLst>
            <pc:docMk/>
            <pc:sldMk cId="3004924054" sldId="2627"/>
            <ac:grpSpMk id="16" creationId="{2FAA4134-142E-32E2-DD61-482E579D0E1A}"/>
          </ac:grpSpMkLst>
        </pc:grpChg>
        <pc:grpChg chg="add mod">
          <ac:chgData name="paul meaney" userId="8f3b41ac-413d-46e0-bc97-8181c95bcdc2" providerId="ADAL" clId="{5865FBE7-A1B1-4ABF-BE9D-72AD573A804A}" dt="2024-08-28T11:30:03.787" v="12710"/>
          <ac:grpSpMkLst>
            <pc:docMk/>
            <pc:sldMk cId="3004924054" sldId="2627"/>
            <ac:grpSpMk id="23" creationId="{D57FB8DB-C9FD-7C4C-0A20-C80900044050}"/>
          </ac:grpSpMkLst>
        </pc:grpChg>
        <pc:picChg chg="add mod">
          <ac:chgData name="paul meaney" userId="8f3b41ac-413d-46e0-bc97-8181c95bcdc2" providerId="ADAL" clId="{5865FBE7-A1B1-4ABF-BE9D-72AD573A804A}" dt="2024-08-29T08:53:03.045" v="20043" actId="1582"/>
          <ac:picMkLst>
            <pc:docMk/>
            <pc:sldMk cId="3004924054" sldId="2627"/>
            <ac:picMk id="6" creationId="{606B1BCA-9C13-77F3-B11C-D11F92032C80}"/>
          </ac:picMkLst>
        </pc:picChg>
        <pc:picChg chg="add">
          <ac:chgData name="paul meaney" userId="8f3b41ac-413d-46e0-bc97-8181c95bcdc2" providerId="ADAL" clId="{5865FBE7-A1B1-4ABF-BE9D-72AD573A804A}" dt="2024-08-28T11:24:36.948" v="12604" actId="22"/>
          <ac:picMkLst>
            <pc:docMk/>
            <pc:sldMk cId="3004924054" sldId="2627"/>
            <ac:picMk id="8" creationId="{3D4D696D-35D2-FC29-26A3-2A1BB91C3901}"/>
          </ac:picMkLst>
        </pc:picChg>
        <pc:picChg chg="add del">
          <ac:chgData name="paul meaney" userId="8f3b41ac-413d-46e0-bc97-8181c95bcdc2" providerId="ADAL" clId="{5865FBE7-A1B1-4ABF-BE9D-72AD573A804A}" dt="2024-08-28T11:24:45.381" v="12606" actId="22"/>
          <ac:picMkLst>
            <pc:docMk/>
            <pc:sldMk cId="3004924054" sldId="2627"/>
            <ac:picMk id="10" creationId="{10BE3678-7D92-FC5C-632A-44EE75B1448D}"/>
          </ac:picMkLst>
        </pc:picChg>
        <pc:picChg chg="add mod modCrop">
          <ac:chgData name="paul meaney" userId="8f3b41ac-413d-46e0-bc97-8181c95bcdc2" providerId="ADAL" clId="{5865FBE7-A1B1-4ABF-BE9D-72AD573A804A}" dt="2024-08-29T08:53:08.609" v="20044" actId="1582"/>
          <ac:picMkLst>
            <pc:docMk/>
            <pc:sldMk cId="3004924054" sldId="2627"/>
            <ac:picMk id="12" creationId="{BDD6C7BD-C338-4360-52F8-61C427316376}"/>
          </ac:picMkLst>
        </pc:picChg>
        <pc:picChg chg="add mod">
          <ac:chgData name="paul meaney" userId="8f3b41ac-413d-46e0-bc97-8181c95bcdc2" providerId="ADAL" clId="{5865FBE7-A1B1-4ABF-BE9D-72AD573A804A}" dt="2024-08-28T11:28:14.631" v="12675"/>
          <ac:picMkLst>
            <pc:docMk/>
            <pc:sldMk cId="3004924054" sldId="2627"/>
            <ac:picMk id="20" creationId="{D1B0741D-62E6-AF0F-FE3D-96AED02E5088}"/>
          </ac:picMkLst>
        </pc:picChg>
        <pc:picChg chg="mod">
          <ac:chgData name="paul meaney" userId="8f3b41ac-413d-46e0-bc97-8181c95bcdc2" providerId="ADAL" clId="{5865FBE7-A1B1-4ABF-BE9D-72AD573A804A}" dt="2024-08-28T11:30:03.787" v="12710"/>
          <ac:picMkLst>
            <pc:docMk/>
            <pc:sldMk cId="3004924054" sldId="2627"/>
            <ac:picMk id="24" creationId="{256045FE-CE3D-08D2-B7DA-518822891D11}"/>
          </ac:picMkLst>
        </pc:picChg>
      </pc:sldChg>
      <pc:sldChg chg="addSp delSp modSp new del mod setBg">
        <pc:chgData name="paul meaney" userId="8f3b41ac-413d-46e0-bc97-8181c95bcdc2" providerId="ADAL" clId="{5865FBE7-A1B1-4ABF-BE9D-72AD573A804A}" dt="2024-08-28T11:36:32.637" v="13168" actId="2696"/>
        <pc:sldMkLst>
          <pc:docMk/>
          <pc:sldMk cId="858547900" sldId="2628"/>
        </pc:sldMkLst>
        <pc:spChg chg="mod">
          <ac:chgData name="paul meaney" userId="8f3b41ac-413d-46e0-bc97-8181c95bcdc2" providerId="ADAL" clId="{5865FBE7-A1B1-4ABF-BE9D-72AD573A804A}" dt="2024-08-28T11:34:16.447" v="13079" actId="26606"/>
          <ac:spMkLst>
            <pc:docMk/>
            <pc:sldMk cId="858547900" sldId="2628"/>
            <ac:spMk id="2" creationId="{38E6C882-AE7E-808B-C07B-92316758ACDD}"/>
          </ac:spMkLst>
        </pc:spChg>
        <pc:spChg chg="del mod">
          <ac:chgData name="paul meaney" userId="8f3b41ac-413d-46e0-bc97-8181c95bcdc2" providerId="ADAL" clId="{5865FBE7-A1B1-4ABF-BE9D-72AD573A804A}" dt="2024-08-28T11:34:13.628" v="13078" actId="26606"/>
          <ac:spMkLst>
            <pc:docMk/>
            <pc:sldMk cId="858547900" sldId="2628"/>
            <ac:spMk id="3" creationId="{878D50DF-F993-701D-9777-5EA17789629F}"/>
          </ac:spMkLst>
        </pc:spChg>
        <pc:spChg chg="mod">
          <ac:chgData name="paul meaney" userId="8f3b41ac-413d-46e0-bc97-8181c95bcdc2" providerId="ADAL" clId="{5865FBE7-A1B1-4ABF-BE9D-72AD573A804A}" dt="2024-08-28T11:34:16.447" v="13079" actId="26606"/>
          <ac:spMkLst>
            <pc:docMk/>
            <pc:sldMk cId="858547900" sldId="2628"/>
            <ac:spMk id="4" creationId="{AEFC7755-32AC-7782-6469-4A1395417D60}"/>
          </ac:spMkLst>
        </pc:spChg>
        <pc:spChg chg="add del">
          <ac:chgData name="paul meaney" userId="8f3b41ac-413d-46e0-bc97-8181c95bcdc2" providerId="ADAL" clId="{5865FBE7-A1B1-4ABF-BE9D-72AD573A804A}" dt="2024-08-28T11:34:16.447" v="13079" actId="26606"/>
          <ac:spMkLst>
            <pc:docMk/>
            <pc:sldMk cId="858547900" sldId="2628"/>
            <ac:spMk id="10" creationId="{FB5993E2-C02B-4335-ABA5-D8EC465551E3}"/>
          </ac:spMkLst>
        </pc:spChg>
        <pc:spChg chg="add del">
          <ac:chgData name="paul meaney" userId="8f3b41ac-413d-46e0-bc97-8181c95bcdc2" providerId="ADAL" clId="{5865FBE7-A1B1-4ABF-BE9D-72AD573A804A}" dt="2024-08-28T11:34:16.447" v="13079" actId="26606"/>
          <ac:spMkLst>
            <pc:docMk/>
            <pc:sldMk cId="858547900" sldId="2628"/>
            <ac:spMk id="12" creationId="{C0B801A2-5622-4BE8-9AD2-C337A2CD0022}"/>
          </ac:spMkLst>
        </pc:spChg>
        <pc:spChg chg="add del">
          <ac:chgData name="paul meaney" userId="8f3b41ac-413d-46e0-bc97-8181c95bcdc2" providerId="ADAL" clId="{5865FBE7-A1B1-4ABF-BE9D-72AD573A804A}" dt="2024-08-28T11:34:16.447" v="13079" actId="26606"/>
          <ac:spMkLst>
            <pc:docMk/>
            <pc:sldMk cId="858547900" sldId="2628"/>
            <ac:spMk id="14" creationId="{B7AF614F-5BC3-4086-99F5-B87C5847A071}"/>
          </ac:spMkLst>
        </pc:spChg>
        <pc:graphicFrameChg chg="add mod modGraphic">
          <ac:chgData name="paul meaney" userId="8f3b41ac-413d-46e0-bc97-8181c95bcdc2" providerId="ADAL" clId="{5865FBE7-A1B1-4ABF-BE9D-72AD573A804A}" dt="2024-08-28T11:34:18.558" v="13080"/>
          <ac:graphicFrameMkLst>
            <pc:docMk/>
            <pc:sldMk cId="858547900" sldId="2628"/>
            <ac:graphicFrameMk id="6" creationId="{270342FC-29BE-999A-5363-EDF8BF250A22}"/>
          </ac:graphicFrameMkLst>
        </pc:graphicFrameChg>
      </pc:sldChg>
      <pc:sldChg chg="add setBg">
        <pc:chgData name="paul meaney" userId="8f3b41ac-413d-46e0-bc97-8181c95bcdc2" providerId="ADAL" clId="{5865FBE7-A1B1-4ABF-BE9D-72AD573A804A}" dt="2024-08-28T11:36:35.550" v="13169"/>
        <pc:sldMkLst>
          <pc:docMk/>
          <pc:sldMk cId="3843198588" sldId="2628"/>
        </pc:sldMkLst>
      </pc:sldChg>
      <pc:sldChg chg="addSp modSp add del mod">
        <pc:chgData name="paul meaney" userId="8f3b41ac-413d-46e0-bc97-8181c95bcdc2" providerId="ADAL" clId="{5865FBE7-A1B1-4ABF-BE9D-72AD573A804A}" dt="2024-08-28T11:36:32.637" v="13168" actId="2696"/>
        <pc:sldMkLst>
          <pc:docMk/>
          <pc:sldMk cId="4190512265" sldId="2629"/>
        </pc:sldMkLst>
        <pc:spChg chg="mod">
          <ac:chgData name="paul meaney" userId="8f3b41ac-413d-46e0-bc97-8181c95bcdc2" providerId="ADAL" clId="{5865FBE7-A1B1-4ABF-BE9D-72AD573A804A}" dt="2024-08-28T11:34:33.065" v="13090" actId="20577"/>
          <ac:spMkLst>
            <pc:docMk/>
            <pc:sldMk cId="4190512265" sldId="2629"/>
            <ac:spMk id="2" creationId="{30094FCB-7EF6-51C2-C3F5-150C5826D053}"/>
          </ac:spMkLst>
        </pc:spChg>
        <pc:spChg chg="add mod">
          <ac:chgData name="paul meaney" userId="8f3b41ac-413d-46e0-bc97-8181c95bcdc2" providerId="ADAL" clId="{5865FBE7-A1B1-4ABF-BE9D-72AD573A804A}" dt="2024-08-28T11:34:46.731" v="13102" actId="20577"/>
          <ac:spMkLst>
            <pc:docMk/>
            <pc:sldMk cId="4190512265" sldId="2629"/>
            <ac:spMk id="3" creationId="{560C28E5-93C6-1313-FA7F-80A6FBF0C9BD}"/>
          </ac:spMkLst>
        </pc:spChg>
        <pc:spChg chg="mod">
          <ac:chgData name="paul meaney" userId="8f3b41ac-413d-46e0-bc97-8181c95bcdc2" providerId="ADAL" clId="{5865FBE7-A1B1-4ABF-BE9D-72AD573A804A}" dt="2024-08-28T11:35:01.666" v="13156" actId="313"/>
          <ac:spMkLst>
            <pc:docMk/>
            <pc:sldMk cId="4190512265" sldId="2629"/>
            <ac:spMk id="8" creationId="{0D3B94D9-ECDE-37F2-E573-90776A2DF509}"/>
          </ac:spMkLst>
        </pc:spChg>
        <pc:spChg chg="add mod">
          <ac:chgData name="paul meaney" userId="8f3b41ac-413d-46e0-bc97-8181c95bcdc2" providerId="ADAL" clId="{5865FBE7-A1B1-4ABF-BE9D-72AD573A804A}" dt="2024-08-28T11:35:12.098" v="13160" actId="14100"/>
          <ac:spMkLst>
            <pc:docMk/>
            <pc:sldMk cId="4190512265" sldId="2629"/>
            <ac:spMk id="10" creationId="{82BD776F-9157-FE56-85EF-13C8B19A73CF}"/>
          </ac:spMkLst>
        </pc:spChg>
        <pc:spChg chg="add mod">
          <ac:chgData name="paul meaney" userId="8f3b41ac-413d-46e0-bc97-8181c95bcdc2" providerId="ADAL" clId="{5865FBE7-A1B1-4ABF-BE9D-72AD573A804A}" dt="2024-08-28T11:35:44.761" v="13167" actId="1076"/>
          <ac:spMkLst>
            <pc:docMk/>
            <pc:sldMk cId="4190512265" sldId="2629"/>
            <ac:spMk id="24" creationId="{6D6A2FE7-5670-3D81-E21B-7DDF0F415D84}"/>
          </ac:spMkLst>
        </pc:spChg>
      </pc:sldChg>
      <pc:sldChg chg="add">
        <pc:chgData name="paul meaney" userId="8f3b41ac-413d-46e0-bc97-8181c95bcdc2" providerId="ADAL" clId="{5865FBE7-A1B1-4ABF-BE9D-72AD573A804A}" dt="2024-08-28T11:36:35.550" v="13169"/>
        <pc:sldMkLst>
          <pc:docMk/>
          <pc:sldMk cId="4250049108" sldId="2629"/>
        </pc:sldMkLst>
      </pc:sldChg>
      <pc:sldChg chg="addSp delSp modSp new mod setBg">
        <pc:chgData name="paul meaney" userId="8f3b41ac-413d-46e0-bc97-8181c95bcdc2" providerId="ADAL" clId="{5865FBE7-A1B1-4ABF-BE9D-72AD573A804A}" dt="2024-08-28T14:09:00.788" v="13758"/>
        <pc:sldMkLst>
          <pc:docMk/>
          <pc:sldMk cId="1629333623" sldId="2630"/>
        </pc:sldMkLst>
        <pc:spChg chg="mod">
          <ac:chgData name="paul meaney" userId="8f3b41ac-413d-46e0-bc97-8181c95bcdc2" providerId="ADAL" clId="{5865FBE7-A1B1-4ABF-BE9D-72AD573A804A}" dt="2024-08-28T14:08:28.560" v="13754" actId="26606"/>
          <ac:spMkLst>
            <pc:docMk/>
            <pc:sldMk cId="1629333623" sldId="2630"/>
            <ac:spMk id="2" creationId="{C8F29B10-A35D-6246-5B00-F90DEB7F762E}"/>
          </ac:spMkLst>
        </pc:spChg>
        <pc:spChg chg="del mod">
          <ac:chgData name="paul meaney" userId="8f3b41ac-413d-46e0-bc97-8181c95bcdc2" providerId="ADAL" clId="{5865FBE7-A1B1-4ABF-BE9D-72AD573A804A}" dt="2024-08-28T14:08:28.560" v="13754" actId="26606"/>
          <ac:spMkLst>
            <pc:docMk/>
            <pc:sldMk cId="1629333623" sldId="2630"/>
            <ac:spMk id="3" creationId="{475E1783-439B-5597-77AA-C0A3BB28367B}"/>
          </ac:spMkLst>
        </pc:spChg>
        <pc:spChg chg="mod">
          <ac:chgData name="paul meaney" userId="8f3b41ac-413d-46e0-bc97-8181c95bcdc2" providerId="ADAL" clId="{5865FBE7-A1B1-4ABF-BE9D-72AD573A804A}" dt="2024-08-28T14:08:28.560" v="13754" actId="26606"/>
          <ac:spMkLst>
            <pc:docMk/>
            <pc:sldMk cId="1629333623" sldId="2630"/>
            <ac:spMk id="4" creationId="{89D104CC-BF23-65DC-7432-32B84F2F8689}"/>
          </ac:spMkLst>
        </pc:spChg>
        <pc:graphicFrameChg chg="add mod">
          <ac:chgData name="paul meaney" userId="8f3b41ac-413d-46e0-bc97-8181c95bcdc2" providerId="ADAL" clId="{5865FBE7-A1B1-4ABF-BE9D-72AD573A804A}" dt="2024-08-28T14:09:00.788" v="13758"/>
          <ac:graphicFrameMkLst>
            <pc:docMk/>
            <pc:sldMk cId="1629333623" sldId="2630"/>
            <ac:graphicFrameMk id="6" creationId="{D3DCE8D3-76E9-A2E5-DD5C-7A9DC1BC5769}"/>
          </ac:graphicFrameMkLst>
        </pc:graphicFrameChg>
      </pc:sldChg>
      <pc:sldChg chg="modSp add del mod">
        <pc:chgData name="paul meaney" userId="8f3b41ac-413d-46e0-bc97-8181c95bcdc2" providerId="ADAL" clId="{5865FBE7-A1B1-4ABF-BE9D-72AD573A804A}" dt="2024-08-28T14:13:55.723" v="13893" actId="47"/>
        <pc:sldMkLst>
          <pc:docMk/>
          <pc:sldMk cId="1478184997" sldId="2631"/>
        </pc:sldMkLst>
        <pc:spChg chg="mod">
          <ac:chgData name="paul meaney" userId="8f3b41ac-413d-46e0-bc97-8181c95bcdc2" providerId="ADAL" clId="{5865FBE7-A1B1-4ABF-BE9D-72AD573A804A}" dt="2024-08-28T14:13:50.961" v="13891" actId="21"/>
          <ac:spMkLst>
            <pc:docMk/>
            <pc:sldMk cId="1478184997" sldId="2631"/>
            <ac:spMk id="2" creationId="{C8F29B10-A35D-6246-5B00-F90DEB7F762E}"/>
          </ac:spMkLst>
        </pc:spChg>
        <pc:spChg chg="mod">
          <ac:chgData name="paul meaney" userId="8f3b41ac-413d-46e0-bc97-8181c95bcdc2" providerId="ADAL" clId="{5865FBE7-A1B1-4ABF-BE9D-72AD573A804A}" dt="2024-08-28T14:10:11.294" v="13845" actId="21"/>
          <ac:spMkLst>
            <pc:docMk/>
            <pc:sldMk cId="1478184997" sldId="2631"/>
            <ac:spMk id="3" creationId="{475E1783-439B-5597-77AA-C0A3BB28367B}"/>
          </ac:spMkLst>
        </pc:spChg>
      </pc:sldChg>
      <pc:sldChg chg="delSp modSp new del mod ord">
        <pc:chgData name="paul meaney" userId="8f3b41ac-413d-46e0-bc97-8181c95bcdc2" providerId="ADAL" clId="{5865FBE7-A1B1-4ABF-BE9D-72AD573A804A}" dt="2024-08-28T14:27:11.834" v="14270" actId="47"/>
        <pc:sldMkLst>
          <pc:docMk/>
          <pc:sldMk cId="1077462877" sldId="2632"/>
        </pc:sldMkLst>
        <pc:spChg chg="mod">
          <ac:chgData name="paul meaney" userId="8f3b41ac-413d-46e0-bc97-8181c95bcdc2" providerId="ADAL" clId="{5865FBE7-A1B1-4ABF-BE9D-72AD573A804A}" dt="2024-08-28T14:27:07.552" v="14268" actId="21"/>
          <ac:spMkLst>
            <pc:docMk/>
            <pc:sldMk cId="1077462877" sldId="2632"/>
            <ac:spMk id="2" creationId="{CB6A9E14-3CD1-3933-5103-15158A9FF72D}"/>
          </ac:spMkLst>
        </pc:spChg>
        <pc:spChg chg="del">
          <ac:chgData name="paul meaney" userId="8f3b41ac-413d-46e0-bc97-8181c95bcdc2" providerId="ADAL" clId="{5865FBE7-A1B1-4ABF-BE9D-72AD573A804A}" dt="2024-08-28T14:14:07.103" v="13894" actId="478"/>
          <ac:spMkLst>
            <pc:docMk/>
            <pc:sldMk cId="1077462877" sldId="2632"/>
            <ac:spMk id="3" creationId="{F7825E5F-ECD4-B20D-8CEA-470F57A8BE5A}"/>
          </ac:spMkLst>
        </pc:spChg>
      </pc:sldChg>
      <pc:sldChg chg="modSp add mod setBg">
        <pc:chgData name="paul meaney" userId="8f3b41ac-413d-46e0-bc97-8181c95bcdc2" providerId="ADAL" clId="{5865FBE7-A1B1-4ABF-BE9D-72AD573A804A}" dt="2024-08-28T14:13:53.304" v="13892"/>
        <pc:sldMkLst>
          <pc:docMk/>
          <pc:sldMk cId="4220388701" sldId="2633"/>
        </pc:sldMkLst>
        <pc:spChg chg="mod">
          <ac:chgData name="paul meaney" userId="8f3b41ac-413d-46e0-bc97-8181c95bcdc2" providerId="ADAL" clId="{5865FBE7-A1B1-4ABF-BE9D-72AD573A804A}" dt="2024-08-28T14:13:53.304" v="13892"/>
          <ac:spMkLst>
            <pc:docMk/>
            <pc:sldMk cId="4220388701" sldId="2633"/>
            <ac:spMk id="2" creationId="{83FFC781-5D18-4B1C-AC94-EFD027B50181}"/>
          </ac:spMkLst>
        </pc:spChg>
        <pc:graphicFrameChg chg="mod">
          <ac:chgData name="paul meaney" userId="8f3b41ac-413d-46e0-bc97-8181c95bcdc2" providerId="ADAL" clId="{5865FBE7-A1B1-4ABF-BE9D-72AD573A804A}" dt="2024-08-28T14:13:46.042" v="13890"/>
          <ac:graphicFrameMkLst>
            <pc:docMk/>
            <pc:sldMk cId="4220388701" sldId="2633"/>
            <ac:graphicFrameMk id="6" creationId="{8A4EF4A3-94D5-4C03-96B6-7FD910D34804}"/>
          </ac:graphicFrameMkLst>
        </pc:graphicFrameChg>
      </pc:sldChg>
      <pc:sldChg chg="addSp delSp modSp add mod modAnim">
        <pc:chgData name="paul meaney" userId="8f3b41ac-413d-46e0-bc97-8181c95bcdc2" providerId="ADAL" clId="{5865FBE7-A1B1-4ABF-BE9D-72AD573A804A}" dt="2024-08-28T14:47:32.052" v="14664" actId="208"/>
        <pc:sldMkLst>
          <pc:docMk/>
          <pc:sldMk cId="4120930421" sldId="2634"/>
        </pc:sldMkLst>
        <pc:spChg chg="mod">
          <ac:chgData name="paul meaney" userId="8f3b41ac-413d-46e0-bc97-8181c95bcdc2" providerId="ADAL" clId="{5865FBE7-A1B1-4ABF-BE9D-72AD573A804A}" dt="2024-08-28T14:27:10.103" v="14269"/>
          <ac:spMkLst>
            <pc:docMk/>
            <pc:sldMk cId="4120930421" sldId="2634"/>
            <ac:spMk id="2" creationId="{9D7B231C-4092-C7B2-021D-8450931B06AB}"/>
          </ac:spMkLst>
        </pc:spChg>
        <pc:spChg chg="mod topLvl">
          <ac:chgData name="paul meaney" userId="8f3b41ac-413d-46e0-bc97-8181c95bcdc2" providerId="ADAL" clId="{5865FBE7-A1B1-4ABF-BE9D-72AD573A804A}" dt="2024-08-28T14:31:00.802" v="14538" actId="165"/>
          <ac:spMkLst>
            <pc:docMk/>
            <pc:sldMk cId="4120930421" sldId="2634"/>
            <ac:spMk id="6" creationId="{4EFEE949-2C61-EE8B-F3CA-13F33B0AC0C5}"/>
          </ac:spMkLst>
        </pc:spChg>
        <pc:spChg chg="mod topLvl">
          <ac:chgData name="paul meaney" userId="8f3b41ac-413d-46e0-bc97-8181c95bcdc2" providerId="ADAL" clId="{5865FBE7-A1B1-4ABF-BE9D-72AD573A804A}" dt="2024-08-28T14:31:00.802" v="14538" actId="165"/>
          <ac:spMkLst>
            <pc:docMk/>
            <pc:sldMk cId="4120930421" sldId="2634"/>
            <ac:spMk id="7" creationId="{CDBB3A7B-20EC-0593-FCC3-986C2C980594}"/>
          </ac:spMkLst>
        </pc:spChg>
        <pc:spChg chg="mod">
          <ac:chgData name="paul meaney" userId="8f3b41ac-413d-46e0-bc97-8181c95bcdc2" providerId="ADAL" clId="{5865FBE7-A1B1-4ABF-BE9D-72AD573A804A}" dt="2024-08-28T14:41:16.404" v="14651" actId="1076"/>
          <ac:spMkLst>
            <pc:docMk/>
            <pc:sldMk cId="4120930421" sldId="2634"/>
            <ac:spMk id="11" creationId="{AFCAD60D-2D2B-B5A2-A3F8-C5E8788E364E}"/>
          </ac:spMkLst>
        </pc:spChg>
        <pc:spChg chg="mod">
          <ac:chgData name="paul meaney" userId="8f3b41ac-413d-46e0-bc97-8181c95bcdc2" providerId="ADAL" clId="{5865FBE7-A1B1-4ABF-BE9D-72AD573A804A}" dt="2024-08-28T14:15:10.703" v="13938"/>
          <ac:spMkLst>
            <pc:docMk/>
            <pc:sldMk cId="4120930421" sldId="2634"/>
            <ac:spMk id="12" creationId="{B4CF2A3B-1C6B-49B4-AFDD-DB7B74248A4C}"/>
          </ac:spMkLst>
        </pc:spChg>
        <pc:spChg chg="mod">
          <ac:chgData name="paul meaney" userId="8f3b41ac-413d-46e0-bc97-8181c95bcdc2" providerId="ADAL" clId="{5865FBE7-A1B1-4ABF-BE9D-72AD573A804A}" dt="2024-08-28T14:15:10.703" v="13938"/>
          <ac:spMkLst>
            <pc:docMk/>
            <pc:sldMk cId="4120930421" sldId="2634"/>
            <ac:spMk id="13" creationId="{108A719A-58BF-A0DC-1480-9E4AE08E993B}"/>
          </ac:spMkLst>
        </pc:spChg>
        <pc:spChg chg="mod">
          <ac:chgData name="paul meaney" userId="8f3b41ac-413d-46e0-bc97-8181c95bcdc2" providerId="ADAL" clId="{5865FBE7-A1B1-4ABF-BE9D-72AD573A804A}" dt="2024-08-28T14:15:10.703" v="13938"/>
          <ac:spMkLst>
            <pc:docMk/>
            <pc:sldMk cId="4120930421" sldId="2634"/>
            <ac:spMk id="15" creationId="{4D6E172C-F6BC-1B49-3C79-BDB46CF0B9C2}"/>
          </ac:spMkLst>
        </pc:spChg>
        <pc:spChg chg="add mod">
          <ac:chgData name="paul meaney" userId="8f3b41ac-413d-46e0-bc97-8181c95bcdc2" providerId="ADAL" clId="{5865FBE7-A1B1-4ABF-BE9D-72AD573A804A}" dt="2024-08-28T14:35:44.545" v="14580" actId="1076"/>
          <ac:spMkLst>
            <pc:docMk/>
            <pc:sldMk cId="4120930421" sldId="2634"/>
            <ac:spMk id="16" creationId="{B8320872-5812-1FE7-15F4-F45064626137}"/>
          </ac:spMkLst>
        </pc:spChg>
        <pc:spChg chg="add mod">
          <ac:chgData name="paul meaney" userId="8f3b41ac-413d-46e0-bc97-8181c95bcdc2" providerId="ADAL" clId="{5865FBE7-A1B1-4ABF-BE9D-72AD573A804A}" dt="2024-08-28T14:26:33.966" v="14266" actId="1076"/>
          <ac:spMkLst>
            <pc:docMk/>
            <pc:sldMk cId="4120930421" sldId="2634"/>
            <ac:spMk id="17" creationId="{39FAC7DA-F8EB-DD74-536A-37CDBDFA326A}"/>
          </ac:spMkLst>
        </pc:spChg>
        <pc:spChg chg="del">
          <ac:chgData name="paul meaney" userId="8f3b41ac-413d-46e0-bc97-8181c95bcdc2" providerId="ADAL" clId="{5865FBE7-A1B1-4ABF-BE9D-72AD573A804A}" dt="2024-08-28T14:14:55.020" v="13926" actId="478"/>
          <ac:spMkLst>
            <pc:docMk/>
            <pc:sldMk cId="4120930421" sldId="2634"/>
            <ac:spMk id="18" creationId="{272C6FBD-0C12-99B2-5488-A717DBBDCC2F}"/>
          </ac:spMkLst>
        </pc:spChg>
        <pc:spChg chg="add mod">
          <ac:chgData name="paul meaney" userId="8f3b41ac-413d-46e0-bc97-8181c95bcdc2" providerId="ADAL" clId="{5865FBE7-A1B1-4ABF-BE9D-72AD573A804A}" dt="2024-08-28T14:38:46.618" v="14606" actId="1076"/>
          <ac:spMkLst>
            <pc:docMk/>
            <pc:sldMk cId="4120930421" sldId="2634"/>
            <ac:spMk id="19" creationId="{085D9179-9E7A-F679-5ABA-29D06B2D6AE4}"/>
          </ac:spMkLst>
        </pc:spChg>
        <pc:spChg chg="del">
          <ac:chgData name="paul meaney" userId="8f3b41ac-413d-46e0-bc97-8181c95bcdc2" providerId="ADAL" clId="{5865FBE7-A1B1-4ABF-BE9D-72AD573A804A}" dt="2024-08-28T14:14:30.271" v="13900" actId="478"/>
          <ac:spMkLst>
            <pc:docMk/>
            <pc:sldMk cId="4120930421" sldId="2634"/>
            <ac:spMk id="20" creationId="{1B50DA6B-604D-2E1A-F278-57389DA23920}"/>
          </ac:spMkLst>
        </pc:spChg>
        <pc:spChg chg="add del mod">
          <ac:chgData name="paul meaney" userId="8f3b41ac-413d-46e0-bc97-8181c95bcdc2" providerId="ADAL" clId="{5865FBE7-A1B1-4ABF-BE9D-72AD573A804A}" dt="2024-08-28T14:17:26.067" v="14006" actId="478"/>
          <ac:spMkLst>
            <pc:docMk/>
            <pc:sldMk cId="4120930421" sldId="2634"/>
            <ac:spMk id="21" creationId="{9FE29C99-BE7F-105A-9669-F9D8CEEE16EF}"/>
          </ac:spMkLst>
        </pc:spChg>
        <pc:spChg chg="add del mod">
          <ac:chgData name="paul meaney" userId="8f3b41ac-413d-46e0-bc97-8181c95bcdc2" providerId="ADAL" clId="{5865FBE7-A1B1-4ABF-BE9D-72AD573A804A}" dt="2024-08-28T14:23:37.442" v="14204" actId="478"/>
          <ac:spMkLst>
            <pc:docMk/>
            <pc:sldMk cId="4120930421" sldId="2634"/>
            <ac:spMk id="22" creationId="{6BD30151-8C15-231A-6C89-A7B46BD63610}"/>
          </ac:spMkLst>
        </pc:spChg>
        <pc:spChg chg="add del mod">
          <ac:chgData name="paul meaney" userId="8f3b41ac-413d-46e0-bc97-8181c95bcdc2" providerId="ADAL" clId="{5865FBE7-A1B1-4ABF-BE9D-72AD573A804A}" dt="2024-08-28T14:24:04.659" v="14216" actId="478"/>
          <ac:spMkLst>
            <pc:docMk/>
            <pc:sldMk cId="4120930421" sldId="2634"/>
            <ac:spMk id="23" creationId="{68E8BBD6-5A91-81EF-CEA2-19CA57A5FD52}"/>
          </ac:spMkLst>
        </pc:spChg>
        <pc:spChg chg="add mod">
          <ac:chgData name="paul meaney" userId="8f3b41ac-413d-46e0-bc97-8181c95bcdc2" providerId="ADAL" clId="{5865FBE7-A1B1-4ABF-BE9D-72AD573A804A}" dt="2024-08-28T14:25:56.382" v="14260" actId="207"/>
          <ac:spMkLst>
            <pc:docMk/>
            <pc:sldMk cId="4120930421" sldId="2634"/>
            <ac:spMk id="25" creationId="{3A857698-A37D-38E6-DD9D-2EC321A77AFC}"/>
          </ac:spMkLst>
        </pc:spChg>
        <pc:spChg chg="add mod">
          <ac:chgData name="paul meaney" userId="8f3b41ac-413d-46e0-bc97-8181c95bcdc2" providerId="ADAL" clId="{5865FBE7-A1B1-4ABF-BE9D-72AD573A804A}" dt="2024-08-28T14:25:56.382" v="14260" actId="207"/>
          <ac:spMkLst>
            <pc:docMk/>
            <pc:sldMk cId="4120930421" sldId="2634"/>
            <ac:spMk id="26" creationId="{F87B8B7F-54BE-F78D-7993-118D88DA68CB}"/>
          </ac:spMkLst>
        </pc:spChg>
        <pc:spChg chg="add mod">
          <ac:chgData name="paul meaney" userId="8f3b41ac-413d-46e0-bc97-8181c95bcdc2" providerId="ADAL" clId="{5865FBE7-A1B1-4ABF-BE9D-72AD573A804A}" dt="2024-08-28T14:38:52.964" v="14607" actId="1076"/>
          <ac:spMkLst>
            <pc:docMk/>
            <pc:sldMk cId="4120930421" sldId="2634"/>
            <ac:spMk id="28" creationId="{D387F2A1-3469-F82F-4A41-70D377CE2E1C}"/>
          </ac:spMkLst>
        </pc:spChg>
        <pc:spChg chg="add mod">
          <ac:chgData name="paul meaney" userId="8f3b41ac-413d-46e0-bc97-8181c95bcdc2" providerId="ADAL" clId="{5865FBE7-A1B1-4ABF-BE9D-72AD573A804A}" dt="2024-08-28T14:34:02.417" v="14565" actId="1076"/>
          <ac:spMkLst>
            <pc:docMk/>
            <pc:sldMk cId="4120930421" sldId="2634"/>
            <ac:spMk id="29" creationId="{89D3867B-1BF3-9EF2-82BA-C41F23B71AF2}"/>
          </ac:spMkLst>
        </pc:spChg>
        <pc:spChg chg="add mod">
          <ac:chgData name="paul meaney" userId="8f3b41ac-413d-46e0-bc97-8181c95bcdc2" providerId="ADAL" clId="{5865FBE7-A1B1-4ABF-BE9D-72AD573A804A}" dt="2024-08-28T14:34:43.683" v="14573" actId="1076"/>
          <ac:spMkLst>
            <pc:docMk/>
            <pc:sldMk cId="4120930421" sldId="2634"/>
            <ac:spMk id="30" creationId="{3FDBCBC9-19FC-C5B4-C92D-35B7AB204D89}"/>
          </ac:spMkLst>
        </pc:spChg>
        <pc:spChg chg="add mod">
          <ac:chgData name="paul meaney" userId="8f3b41ac-413d-46e0-bc97-8181c95bcdc2" providerId="ADAL" clId="{5865FBE7-A1B1-4ABF-BE9D-72AD573A804A}" dt="2024-08-28T14:35:59.724" v="14581" actId="1076"/>
          <ac:spMkLst>
            <pc:docMk/>
            <pc:sldMk cId="4120930421" sldId="2634"/>
            <ac:spMk id="31" creationId="{854FC4CC-C20F-83CF-A81C-68FB550C07FE}"/>
          </ac:spMkLst>
        </pc:spChg>
        <pc:spChg chg="mod">
          <ac:chgData name="paul meaney" userId="8f3b41ac-413d-46e0-bc97-8181c95bcdc2" providerId="ADAL" clId="{5865FBE7-A1B1-4ABF-BE9D-72AD573A804A}" dt="2024-08-28T14:16:02.832" v="13965" actId="14100"/>
          <ac:spMkLst>
            <pc:docMk/>
            <pc:sldMk cId="4120930421" sldId="2634"/>
            <ac:spMk id="32" creationId="{8916DFB2-F225-D4D4-9FF1-857EA73BE211}"/>
          </ac:spMkLst>
        </pc:spChg>
        <pc:spChg chg="del">
          <ac:chgData name="paul meaney" userId="8f3b41ac-413d-46e0-bc97-8181c95bcdc2" providerId="ADAL" clId="{5865FBE7-A1B1-4ABF-BE9D-72AD573A804A}" dt="2024-08-28T14:15:04.225" v="13935" actId="478"/>
          <ac:spMkLst>
            <pc:docMk/>
            <pc:sldMk cId="4120930421" sldId="2634"/>
            <ac:spMk id="36" creationId="{23F72FFA-631B-C34A-BE39-78F134E3E92C}"/>
          </ac:spMkLst>
        </pc:spChg>
        <pc:spChg chg="add mod">
          <ac:chgData name="paul meaney" userId="8f3b41ac-413d-46e0-bc97-8181c95bcdc2" providerId="ADAL" clId="{5865FBE7-A1B1-4ABF-BE9D-72AD573A804A}" dt="2024-08-28T14:38:57.144" v="14608" actId="1076"/>
          <ac:spMkLst>
            <pc:docMk/>
            <pc:sldMk cId="4120930421" sldId="2634"/>
            <ac:spMk id="37" creationId="{80D3803B-53AF-E893-9288-5BD53D5E5262}"/>
          </ac:spMkLst>
        </pc:spChg>
        <pc:spChg chg="add mod">
          <ac:chgData name="paul meaney" userId="8f3b41ac-413d-46e0-bc97-8181c95bcdc2" providerId="ADAL" clId="{5865FBE7-A1B1-4ABF-BE9D-72AD573A804A}" dt="2024-08-28T14:47:32.052" v="14664" actId="208"/>
          <ac:spMkLst>
            <pc:docMk/>
            <pc:sldMk cId="4120930421" sldId="2634"/>
            <ac:spMk id="38" creationId="{EEAD4D68-BE6C-45A0-3622-912A54295564}"/>
          </ac:spMkLst>
        </pc:spChg>
        <pc:spChg chg="mod topLvl">
          <ac:chgData name="paul meaney" userId="8f3b41ac-413d-46e0-bc97-8181c95bcdc2" providerId="ADAL" clId="{5865FBE7-A1B1-4ABF-BE9D-72AD573A804A}" dt="2024-08-28T14:31:00.802" v="14538" actId="165"/>
          <ac:spMkLst>
            <pc:docMk/>
            <pc:sldMk cId="4120930421" sldId="2634"/>
            <ac:spMk id="47" creationId="{9B283557-8FBA-9664-9DF4-20A25171B861}"/>
          </ac:spMkLst>
        </pc:spChg>
        <pc:spChg chg="del">
          <ac:chgData name="paul meaney" userId="8f3b41ac-413d-46e0-bc97-8181c95bcdc2" providerId="ADAL" clId="{5865FBE7-A1B1-4ABF-BE9D-72AD573A804A}" dt="2024-08-28T14:14:27.396" v="13899" actId="478"/>
          <ac:spMkLst>
            <pc:docMk/>
            <pc:sldMk cId="4120930421" sldId="2634"/>
            <ac:spMk id="87" creationId="{B0AFA0BB-4553-94CB-67AC-F26CC898B514}"/>
          </ac:spMkLst>
        </pc:spChg>
        <pc:spChg chg="del">
          <ac:chgData name="paul meaney" userId="8f3b41ac-413d-46e0-bc97-8181c95bcdc2" providerId="ADAL" clId="{5865FBE7-A1B1-4ABF-BE9D-72AD573A804A}" dt="2024-08-28T14:14:59.052" v="13930" actId="478"/>
          <ac:spMkLst>
            <pc:docMk/>
            <pc:sldMk cId="4120930421" sldId="2634"/>
            <ac:spMk id="88" creationId="{179067EA-7BAA-CD45-233B-BA6C68A408A3}"/>
          </ac:spMkLst>
        </pc:spChg>
        <pc:spChg chg="del mod">
          <ac:chgData name="paul meaney" userId="8f3b41ac-413d-46e0-bc97-8181c95bcdc2" providerId="ADAL" clId="{5865FBE7-A1B1-4ABF-BE9D-72AD573A804A}" dt="2024-08-28T14:15:02.108" v="13934" actId="478"/>
          <ac:spMkLst>
            <pc:docMk/>
            <pc:sldMk cId="4120930421" sldId="2634"/>
            <ac:spMk id="105" creationId="{CE3F4E48-A25A-6B3A-AD6F-72535AD08217}"/>
          </ac:spMkLst>
        </pc:spChg>
        <pc:grpChg chg="add mod">
          <ac:chgData name="paul meaney" userId="8f3b41ac-413d-46e0-bc97-8181c95bcdc2" providerId="ADAL" clId="{5865FBE7-A1B1-4ABF-BE9D-72AD573A804A}" dt="2024-08-28T14:15:10.703" v="13938"/>
          <ac:grpSpMkLst>
            <pc:docMk/>
            <pc:sldMk cId="4120930421" sldId="2634"/>
            <ac:grpSpMk id="3" creationId="{3F23CB40-77E1-D772-D94A-B2784E99A63F}"/>
          </ac:grpSpMkLst>
        </pc:grpChg>
        <pc:grpChg chg="mod">
          <ac:chgData name="paul meaney" userId="8f3b41ac-413d-46e0-bc97-8181c95bcdc2" providerId="ADAL" clId="{5865FBE7-A1B1-4ABF-BE9D-72AD573A804A}" dt="2024-08-28T14:41:18.157" v="14652" actId="1076"/>
          <ac:grpSpMkLst>
            <pc:docMk/>
            <pc:sldMk cId="4120930421" sldId="2634"/>
            <ac:grpSpMk id="8" creationId="{D52A5A5D-8A44-FCAB-3F8A-607CEF76F11B}"/>
          </ac:grpSpMkLst>
        </pc:grpChg>
        <pc:grpChg chg="add mod">
          <ac:chgData name="paul meaney" userId="8f3b41ac-413d-46e0-bc97-8181c95bcdc2" providerId="ADAL" clId="{5865FBE7-A1B1-4ABF-BE9D-72AD573A804A}" dt="2024-08-28T14:38:40.684" v="14605" actId="1076"/>
          <ac:grpSpMkLst>
            <pc:docMk/>
            <pc:sldMk cId="4120930421" sldId="2634"/>
            <ac:grpSpMk id="27" creationId="{77FC02BD-3AFA-DAB8-1A94-F1C48D81EFA9}"/>
          </ac:grpSpMkLst>
        </pc:grpChg>
        <pc:grpChg chg="del">
          <ac:chgData name="paul meaney" userId="8f3b41ac-413d-46e0-bc97-8181c95bcdc2" providerId="ADAL" clId="{5865FBE7-A1B1-4ABF-BE9D-72AD573A804A}" dt="2024-08-28T14:15:04.225" v="13935" actId="478"/>
          <ac:grpSpMkLst>
            <pc:docMk/>
            <pc:sldMk cId="4120930421" sldId="2634"/>
            <ac:grpSpMk id="34" creationId="{B2C46624-1A08-013D-6DA7-C57250166DE2}"/>
          </ac:grpSpMkLst>
        </pc:grpChg>
        <pc:grpChg chg="del">
          <ac:chgData name="paul meaney" userId="8f3b41ac-413d-46e0-bc97-8181c95bcdc2" providerId="ADAL" clId="{5865FBE7-A1B1-4ABF-BE9D-72AD573A804A}" dt="2024-08-28T14:14:30.271" v="13900" actId="478"/>
          <ac:grpSpMkLst>
            <pc:docMk/>
            <pc:sldMk cId="4120930421" sldId="2634"/>
            <ac:grpSpMk id="35" creationId="{4A7F3752-5F05-B34C-576E-8C43359B3917}"/>
          </ac:grpSpMkLst>
        </pc:grpChg>
        <pc:grpChg chg="mod">
          <ac:chgData name="paul meaney" userId="8f3b41ac-413d-46e0-bc97-8181c95bcdc2" providerId="ADAL" clId="{5865FBE7-A1B1-4ABF-BE9D-72AD573A804A}" dt="2024-08-28T14:16:05.747" v="13966" actId="1076"/>
          <ac:grpSpMkLst>
            <pc:docMk/>
            <pc:sldMk cId="4120930421" sldId="2634"/>
            <ac:grpSpMk id="49" creationId="{06CDBE1F-6D0A-F9AB-72BC-AB4008C4D783}"/>
          </ac:grpSpMkLst>
        </pc:grpChg>
        <pc:grpChg chg="add del mod">
          <ac:chgData name="paul meaney" userId="8f3b41ac-413d-46e0-bc97-8181c95bcdc2" providerId="ADAL" clId="{5865FBE7-A1B1-4ABF-BE9D-72AD573A804A}" dt="2024-08-28T14:31:00.802" v="14538" actId="165"/>
          <ac:grpSpMkLst>
            <pc:docMk/>
            <pc:sldMk cId="4120930421" sldId="2634"/>
            <ac:grpSpMk id="50" creationId="{6AEA0F1E-36FC-8018-8573-9B79A8AB8CA1}"/>
          </ac:grpSpMkLst>
        </pc:grpChg>
        <pc:grpChg chg="del">
          <ac:chgData name="paul meaney" userId="8f3b41ac-413d-46e0-bc97-8181c95bcdc2" providerId="ADAL" clId="{5865FBE7-A1B1-4ABF-BE9D-72AD573A804A}" dt="2024-08-28T14:14:58.188" v="13929" actId="478"/>
          <ac:grpSpMkLst>
            <pc:docMk/>
            <pc:sldMk cId="4120930421" sldId="2634"/>
            <ac:grpSpMk id="52" creationId="{D51EF8C6-8829-016D-3334-106F882DE280}"/>
          </ac:grpSpMkLst>
        </pc:grpChg>
        <pc:grpChg chg="del">
          <ac:chgData name="paul meaney" userId="8f3b41ac-413d-46e0-bc97-8181c95bcdc2" providerId="ADAL" clId="{5865FBE7-A1B1-4ABF-BE9D-72AD573A804A}" dt="2024-08-28T14:14:25.868" v="13897" actId="478"/>
          <ac:grpSpMkLst>
            <pc:docMk/>
            <pc:sldMk cId="4120930421" sldId="2634"/>
            <ac:grpSpMk id="65" creationId="{68484115-9FB4-DCAE-72B6-38CEA2296D9F}"/>
          </ac:grpSpMkLst>
        </pc:grpChg>
        <pc:grpChg chg="del">
          <ac:chgData name="paul meaney" userId="8f3b41ac-413d-46e0-bc97-8181c95bcdc2" providerId="ADAL" clId="{5865FBE7-A1B1-4ABF-BE9D-72AD573A804A}" dt="2024-08-28T14:14:31.189" v="13901" actId="478"/>
          <ac:grpSpMkLst>
            <pc:docMk/>
            <pc:sldMk cId="4120930421" sldId="2634"/>
            <ac:grpSpMk id="78" creationId="{F36BEEE6-7E1E-F6C2-6F37-668B1176AF36}"/>
          </ac:grpSpMkLst>
        </pc:grpChg>
        <pc:grpChg chg="del">
          <ac:chgData name="paul meaney" userId="8f3b41ac-413d-46e0-bc97-8181c95bcdc2" providerId="ADAL" clId="{5865FBE7-A1B1-4ABF-BE9D-72AD573A804A}" dt="2024-08-28T14:14:26.899" v="13898" actId="478"/>
          <ac:grpSpMkLst>
            <pc:docMk/>
            <pc:sldMk cId="4120930421" sldId="2634"/>
            <ac:grpSpMk id="81" creationId="{401CD5E6-2487-9F75-5962-52ACCFD6C33D}"/>
          </ac:grpSpMkLst>
        </pc:grpChg>
        <pc:grpChg chg="del">
          <ac:chgData name="paul meaney" userId="8f3b41ac-413d-46e0-bc97-8181c95bcdc2" providerId="ADAL" clId="{5865FBE7-A1B1-4ABF-BE9D-72AD573A804A}" dt="2024-08-28T14:14:57.237" v="13928" actId="478"/>
          <ac:grpSpMkLst>
            <pc:docMk/>
            <pc:sldMk cId="4120930421" sldId="2634"/>
            <ac:grpSpMk id="84" creationId="{4E822E73-1AF8-5D13-086B-40C732CAFAA3}"/>
          </ac:grpSpMkLst>
        </pc:grpChg>
        <pc:grpChg chg="del">
          <ac:chgData name="paul meaney" userId="8f3b41ac-413d-46e0-bc97-8181c95bcdc2" providerId="ADAL" clId="{5865FBE7-A1B1-4ABF-BE9D-72AD573A804A}" dt="2024-08-28T14:14:56.091" v="13927" actId="478"/>
          <ac:grpSpMkLst>
            <pc:docMk/>
            <pc:sldMk cId="4120930421" sldId="2634"/>
            <ac:grpSpMk id="89" creationId="{92FCDF6E-F3A1-9F56-1D32-FAA4618EB52D}"/>
          </ac:grpSpMkLst>
        </pc:grpChg>
        <pc:grpChg chg="del">
          <ac:chgData name="paul meaney" userId="8f3b41ac-413d-46e0-bc97-8181c95bcdc2" providerId="ADAL" clId="{5865FBE7-A1B1-4ABF-BE9D-72AD573A804A}" dt="2024-08-28T14:15:00.421" v="13931" actId="478"/>
          <ac:grpSpMkLst>
            <pc:docMk/>
            <pc:sldMk cId="4120930421" sldId="2634"/>
            <ac:grpSpMk id="92" creationId="{F3DE3EED-97AE-B9E1-5D95-B47FEFA96272}"/>
          </ac:grpSpMkLst>
        </pc:grpChg>
        <pc:grpChg chg="del">
          <ac:chgData name="paul meaney" userId="8f3b41ac-413d-46e0-bc97-8181c95bcdc2" providerId="ADAL" clId="{5865FBE7-A1B1-4ABF-BE9D-72AD573A804A}" dt="2024-08-28T14:15:01.645" v="13932" actId="478"/>
          <ac:grpSpMkLst>
            <pc:docMk/>
            <pc:sldMk cId="4120930421" sldId="2634"/>
            <ac:grpSpMk id="106" creationId="{D6CD3B09-62D8-297A-E883-D243651355BA}"/>
          </ac:grpSpMkLst>
        </pc:grpChg>
        <pc:grpChg chg="del">
          <ac:chgData name="paul meaney" userId="8f3b41ac-413d-46e0-bc97-8181c95bcdc2" providerId="ADAL" clId="{5865FBE7-A1B1-4ABF-BE9D-72AD573A804A}" dt="2024-08-28T14:15:07.959" v="13937" actId="478"/>
          <ac:grpSpMkLst>
            <pc:docMk/>
            <pc:sldMk cId="4120930421" sldId="2634"/>
            <ac:grpSpMk id="109" creationId="{6122E342-39E9-B092-066B-1BC70B3789F4}"/>
          </ac:grpSpMkLst>
        </pc:grpChg>
        <pc:picChg chg="del">
          <ac:chgData name="paul meaney" userId="8f3b41ac-413d-46e0-bc97-8181c95bcdc2" providerId="ADAL" clId="{5865FBE7-A1B1-4ABF-BE9D-72AD573A804A}" dt="2024-08-28T14:14:35.863" v="13904" actId="478"/>
          <ac:picMkLst>
            <pc:docMk/>
            <pc:sldMk cId="4120930421" sldId="2634"/>
            <ac:picMk id="5" creationId="{7F9A3A06-42F6-74A2-7A5E-03A68ED03F94}"/>
          </ac:picMkLst>
        </pc:picChg>
        <pc:picChg chg="mod">
          <ac:chgData name="paul meaney" userId="8f3b41ac-413d-46e0-bc97-8181c95bcdc2" providerId="ADAL" clId="{5865FBE7-A1B1-4ABF-BE9D-72AD573A804A}" dt="2024-08-28T14:46:43.158" v="14660"/>
          <ac:picMkLst>
            <pc:docMk/>
            <pc:sldMk cId="4120930421" sldId="2634"/>
            <ac:picMk id="39" creationId="{AF3BE4EB-47E4-0C0B-1C73-58DF99B9429F}"/>
          </ac:picMkLst>
        </pc:picChg>
        <pc:picChg chg="del">
          <ac:chgData name="paul meaney" userId="8f3b41ac-413d-46e0-bc97-8181c95bcdc2" providerId="ADAL" clId="{5865FBE7-A1B1-4ABF-BE9D-72AD573A804A}" dt="2024-08-28T14:15:05.817" v="13936" actId="478"/>
          <ac:picMkLst>
            <pc:docMk/>
            <pc:sldMk cId="4120930421" sldId="2634"/>
            <ac:picMk id="46" creationId="{F0D5434C-F2C8-264F-939C-6810C5D7B442}"/>
          </ac:picMkLst>
        </pc:picChg>
      </pc:sldChg>
      <pc:sldChg chg="add del">
        <pc:chgData name="paul meaney" userId="8f3b41ac-413d-46e0-bc97-8181c95bcdc2" providerId="ADAL" clId="{5865FBE7-A1B1-4ABF-BE9D-72AD573A804A}" dt="2024-08-28T15:17:19.276" v="15691" actId="47"/>
        <pc:sldMkLst>
          <pc:docMk/>
          <pc:sldMk cId="2864235823" sldId="2635"/>
        </pc:sldMkLst>
      </pc:sldChg>
      <pc:sldChg chg="modSp add mod">
        <pc:chgData name="paul meaney" userId="8f3b41ac-413d-46e0-bc97-8181c95bcdc2" providerId="ADAL" clId="{5865FBE7-A1B1-4ABF-BE9D-72AD573A804A}" dt="2024-08-28T15:26:07.811" v="16543"/>
        <pc:sldMkLst>
          <pc:docMk/>
          <pc:sldMk cId="3483066178" sldId="2636"/>
        </pc:sldMkLst>
        <pc:spChg chg="mod">
          <ac:chgData name="paul meaney" userId="8f3b41ac-413d-46e0-bc97-8181c95bcdc2" providerId="ADAL" clId="{5865FBE7-A1B1-4ABF-BE9D-72AD573A804A}" dt="2024-08-28T14:48:40.482" v="14731" actId="20577"/>
          <ac:spMkLst>
            <pc:docMk/>
            <pc:sldMk cId="3483066178" sldId="2636"/>
            <ac:spMk id="2" creationId="{80BBF05F-215F-2FD6-0ADC-504D96CA3FED}"/>
          </ac:spMkLst>
        </pc:spChg>
        <pc:graphicFrameChg chg="mod">
          <ac:chgData name="paul meaney" userId="8f3b41ac-413d-46e0-bc97-8181c95bcdc2" providerId="ADAL" clId="{5865FBE7-A1B1-4ABF-BE9D-72AD573A804A}" dt="2024-08-28T15:26:07.811" v="16543"/>
          <ac:graphicFrameMkLst>
            <pc:docMk/>
            <pc:sldMk cId="3483066178" sldId="2636"/>
            <ac:graphicFrameMk id="12" creationId="{CB5FF257-95F7-AB83-6649-6613705DBECE}"/>
          </ac:graphicFrameMkLst>
        </pc:graphicFrameChg>
      </pc:sldChg>
      <pc:sldChg chg="addSp delSp modSp add mod delAnim modAnim">
        <pc:chgData name="paul meaney" userId="8f3b41ac-413d-46e0-bc97-8181c95bcdc2" providerId="ADAL" clId="{5865FBE7-A1B1-4ABF-BE9D-72AD573A804A}" dt="2024-08-28T15:18:48.250" v="15769" actId="20577"/>
        <pc:sldMkLst>
          <pc:docMk/>
          <pc:sldMk cId="2188618864" sldId="2637"/>
        </pc:sldMkLst>
        <pc:spChg chg="mod">
          <ac:chgData name="paul meaney" userId="8f3b41ac-413d-46e0-bc97-8181c95bcdc2" providerId="ADAL" clId="{5865FBE7-A1B1-4ABF-BE9D-72AD573A804A}" dt="2024-08-28T15:10:18.577" v="15350" actId="20577"/>
          <ac:spMkLst>
            <pc:docMk/>
            <pc:sldMk cId="2188618864" sldId="2637"/>
            <ac:spMk id="2" creationId="{9D7B231C-4092-C7B2-021D-8450931B06AB}"/>
          </ac:spMkLst>
        </pc:spChg>
        <pc:spChg chg="add mod">
          <ac:chgData name="paul meaney" userId="8f3b41ac-413d-46e0-bc97-8181c95bcdc2" providerId="ADAL" clId="{5865FBE7-A1B1-4ABF-BE9D-72AD573A804A}" dt="2024-08-28T15:10:28.989" v="15353" actId="1076"/>
          <ac:spMkLst>
            <pc:docMk/>
            <pc:sldMk cId="2188618864" sldId="2637"/>
            <ac:spMk id="3" creationId="{2231A1F4-4329-FF79-EDB7-613C2C94CF10}"/>
          </ac:spMkLst>
        </pc:spChg>
        <pc:spChg chg="mod">
          <ac:chgData name="paul meaney" userId="8f3b41ac-413d-46e0-bc97-8181c95bcdc2" providerId="ADAL" clId="{5865FBE7-A1B1-4ABF-BE9D-72AD573A804A}" dt="2024-08-28T15:18:48.250" v="15769" actId="20577"/>
          <ac:spMkLst>
            <pc:docMk/>
            <pc:sldMk cId="2188618864" sldId="2637"/>
            <ac:spMk id="11" creationId="{AFCAD60D-2D2B-B5A2-A3F8-C5E8788E364E}"/>
          </ac:spMkLst>
        </pc:spChg>
        <pc:spChg chg="mod">
          <ac:chgData name="paul meaney" userId="8f3b41ac-413d-46e0-bc97-8181c95bcdc2" providerId="ADAL" clId="{5865FBE7-A1B1-4ABF-BE9D-72AD573A804A}" dt="2024-08-28T15:10:40.431" v="15355"/>
          <ac:spMkLst>
            <pc:docMk/>
            <pc:sldMk cId="2188618864" sldId="2637"/>
            <ac:spMk id="13" creationId="{426E6EA7-2E75-5AA2-EE2D-D233247F3FD6}"/>
          </ac:spMkLst>
        </pc:spChg>
        <pc:spChg chg="mod">
          <ac:chgData name="paul meaney" userId="8f3b41ac-413d-46e0-bc97-8181c95bcdc2" providerId="ADAL" clId="{5865FBE7-A1B1-4ABF-BE9D-72AD573A804A}" dt="2024-08-28T15:10:24.734" v="15351" actId="14100"/>
          <ac:spMkLst>
            <pc:docMk/>
            <pc:sldMk cId="2188618864" sldId="2637"/>
            <ac:spMk id="14" creationId="{CB479216-F49D-58E7-33F0-E1AA7CEB938E}"/>
          </ac:spMkLst>
        </pc:spChg>
        <pc:spChg chg="mod">
          <ac:chgData name="paul meaney" userId="8f3b41ac-413d-46e0-bc97-8181c95bcdc2" providerId="ADAL" clId="{5865FBE7-A1B1-4ABF-BE9D-72AD573A804A}" dt="2024-08-28T15:10:40.431" v="15355"/>
          <ac:spMkLst>
            <pc:docMk/>
            <pc:sldMk cId="2188618864" sldId="2637"/>
            <ac:spMk id="15" creationId="{9F314BC1-030E-B604-1289-1E5848AE3223}"/>
          </ac:spMkLst>
        </pc:spChg>
        <pc:spChg chg="del">
          <ac:chgData name="paul meaney" userId="8f3b41ac-413d-46e0-bc97-8181c95bcdc2" providerId="ADAL" clId="{5865FBE7-A1B1-4ABF-BE9D-72AD573A804A}" dt="2024-08-28T15:08:59.978" v="15297" actId="478"/>
          <ac:spMkLst>
            <pc:docMk/>
            <pc:sldMk cId="2188618864" sldId="2637"/>
            <ac:spMk id="17" creationId="{39FAC7DA-F8EB-DD74-536A-37CDBDFA326A}"/>
          </ac:spMkLst>
        </pc:spChg>
        <pc:spChg chg="mod">
          <ac:chgData name="paul meaney" userId="8f3b41ac-413d-46e0-bc97-8181c95bcdc2" providerId="ADAL" clId="{5865FBE7-A1B1-4ABF-BE9D-72AD573A804A}" dt="2024-08-28T15:10:40.431" v="15355"/>
          <ac:spMkLst>
            <pc:docMk/>
            <pc:sldMk cId="2188618864" sldId="2637"/>
            <ac:spMk id="18" creationId="{CDD27DAA-58B4-0523-E6F0-7C2FA3B9D1AF}"/>
          </ac:spMkLst>
        </pc:spChg>
        <pc:spChg chg="mod">
          <ac:chgData name="paul meaney" userId="8f3b41ac-413d-46e0-bc97-8181c95bcdc2" providerId="ADAL" clId="{5865FBE7-A1B1-4ABF-BE9D-72AD573A804A}" dt="2024-08-28T15:08:57.152" v="15296" actId="1076"/>
          <ac:spMkLst>
            <pc:docMk/>
            <pc:sldMk cId="2188618864" sldId="2637"/>
            <ac:spMk id="19" creationId="{085D9179-9E7A-F679-5ABA-29D06B2D6AE4}"/>
          </ac:spMkLst>
        </pc:spChg>
        <pc:spChg chg="mod">
          <ac:chgData name="paul meaney" userId="8f3b41ac-413d-46e0-bc97-8181c95bcdc2" providerId="ADAL" clId="{5865FBE7-A1B1-4ABF-BE9D-72AD573A804A}" dt="2024-08-28T15:10:40.431" v="15355"/>
          <ac:spMkLst>
            <pc:docMk/>
            <pc:sldMk cId="2188618864" sldId="2637"/>
            <ac:spMk id="20" creationId="{60113372-C652-4B30-689B-3C4121F4A448}"/>
          </ac:spMkLst>
        </pc:spChg>
        <pc:spChg chg="mod">
          <ac:chgData name="paul meaney" userId="8f3b41ac-413d-46e0-bc97-8181c95bcdc2" providerId="ADAL" clId="{5865FBE7-A1B1-4ABF-BE9D-72AD573A804A}" dt="2024-08-28T15:10:40.431" v="15355"/>
          <ac:spMkLst>
            <pc:docMk/>
            <pc:sldMk cId="2188618864" sldId="2637"/>
            <ac:spMk id="21" creationId="{D119BD3D-BC20-065C-FF4B-70724A27EF5B}"/>
          </ac:spMkLst>
        </pc:spChg>
        <pc:spChg chg="mod">
          <ac:chgData name="paul meaney" userId="8f3b41ac-413d-46e0-bc97-8181c95bcdc2" providerId="ADAL" clId="{5865FBE7-A1B1-4ABF-BE9D-72AD573A804A}" dt="2024-08-28T15:10:40.431" v="15355"/>
          <ac:spMkLst>
            <pc:docMk/>
            <pc:sldMk cId="2188618864" sldId="2637"/>
            <ac:spMk id="22" creationId="{64AEE3E0-B2E9-702A-80A0-598CF481233F}"/>
          </ac:spMkLst>
        </pc:spChg>
        <pc:spChg chg="mod">
          <ac:chgData name="paul meaney" userId="8f3b41ac-413d-46e0-bc97-8181c95bcdc2" providerId="ADAL" clId="{5865FBE7-A1B1-4ABF-BE9D-72AD573A804A}" dt="2024-08-28T15:10:40.431" v="15355"/>
          <ac:spMkLst>
            <pc:docMk/>
            <pc:sldMk cId="2188618864" sldId="2637"/>
            <ac:spMk id="23" creationId="{C5116562-FBBC-85DD-34B7-074240DD69DB}"/>
          </ac:spMkLst>
        </pc:spChg>
        <pc:spChg chg="del">
          <ac:chgData name="paul meaney" userId="8f3b41ac-413d-46e0-bc97-8181c95bcdc2" providerId="ADAL" clId="{5865FBE7-A1B1-4ABF-BE9D-72AD573A804A}" dt="2024-08-28T15:09:13.106" v="15303" actId="478"/>
          <ac:spMkLst>
            <pc:docMk/>
            <pc:sldMk cId="2188618864" sldId="2637"/>
            <ac:spMk id="28" creationId="{D387F2A1-3469-F82F-4A41-70D377CE2E1C}"/>
          </ac:spMkLst>
        </pc:spChg>
        <pc:spChg chg="del">
          <ac:chgData name="paul meaney" userId="8f3b41ac-413d-46e0-bc97-8181c95bcdc2" providerId="ADAL" clId="{5865FBE7-A1B1-4ABF-BE9D-72AD573A804A}" dt="2024-08-28T15:09:09.636" v="15301" actId="478"/>
          <ac:spMkLst>
            <pc:docMk/>
            <pc:sldMk cId="2188618864" sldId="2637"/>
            <ac:spMk id="29" creationId="{89D3867B-1BF3-9EF2-82BA-C41F23B71AF2}"/>
          </ac:spMkLst>
        </pc:spChg>
        <pc:spChg chg="mod">
          <ac:chgData name="paul meaney" userId="8f3b41ac-413d-46e0-bc97-8181c95bcdc2" providerId="ADAL" clId="{5865FBE7-A1B1-4ABF-BE9D-72AD573A804A}" dt="2024-08-28T15:13:25.899" v="15546" actId="1076"/>
          <ac:spMkLst>
            <pc:docMk/>
            <pc:sldMk cId="2188618864" sldId="2637"/>
            <ac:spMk id="30" creationId="{3FDBCBC9-19FC-C5B4-C92D-35B7AB204D89}"/>
          </ac:spMkLst>
        </pc:spChg>
        <pc:spChg chg="mod">
          <ac:chgData name="paul meaney" userId="8f3b41ac-413d-46e0-bc97-8181c95bcdc2" providerId="ADAL" clId="{5865FBE7-A1B1-4ABF-BE9D-72AD573A804A}" dt="2024-08-28T15:15:45.141" v="15670" actId="1076"/>
          <ac:spMkLst>
            <pc:docMk/>
            <pc:sldMk cId="2188618864" sldId="2637"/>
            <ac:spMk id="31" creationId="{854FC4CC-C20F-83CF-A81C-68FB550C07FE}"/>
          </ac:spMkLst>
        </pc:spChg>
        <pc:spChg chg="mod">
          <ac:chgData name="paul meaney" userId="8f3b41ac-413d-46e0-bc97-8181c95bcdc2" providerId="ADAL" clId="{5865FBE7-A1B1-4ABF-BE9D-72AD573A804A}" dt="2024-08-28T15:10:40.431" v="15355"/>
          <ac:spMkLst>
            <pc:docMk/>
            <pc:sldMk cId="2188618864" sldId="2637"/>
            <ac:spMk id="34" creationId="{CA760955-776E-9FFA-63C2-3467C8D6924D}"/>
          </ac:spMkLst>
        </pc:spChg>
        <pc:spChg chg="mod">
          <ac:chgData name="paul meaney" userId="8f3b41ac-413d-46e0-bc97-8181c95bcdc2" providerId="ADAL" clId="{5865FBE7-A1B1-4ABF-BE9D-72AD573A804A}" dt="2024-08-28T15:10:40.431" v="15355"/>
          <ac:spMkLst>
            <pc:docMk/>
            <pc:sldMk cId="2188618864" sldId="2637"/>
            <ac:spMk id="35" creationId="{327751A5-41F1-D0F0-EDE5-7C1E3B98F437}"/>
          </ac:spMkLst>
        </pc:spChg>
        <pc:spChg chg="mod">
          <ac:chgData name="paul meaney" userId="8f3b41ac-413d-46e0-bc97-8181c95bcdc2" providerId="ADAL" clId="{5865FBE7-A1B1-4ABF-BE9D-72AD573A804A}" dt="2024-08-28T15:10:40.431" v="15355"/>
          <ac:spMkLst>
            <pc:docMk/>
            <pc:sldMk cId="2188618864" sldId="2637"/>
            <ac:spMk id="36" creationId="{F7257966-ED8C-6C74-7D95-E01CEA49222D}"/>
          </ac:spMkLst>
        </pc:spChg>
        <pc:spChg chg="del">
          <ac:chgData name="paul meaney" userId="8f3b41ac-413d-46e0-bc97-8181c95bcdc2" providerId="ADAL" clId="{5865FBE7-A1B1-4ABF-BE9D-72AD573A804A}" dt="2024-08-28T15:09:12.114" v="15302" actId="478"/>
          <ac:spMkLst>
            <pc:docMk/>
            <pc:sldMk cId="2188618864" sldId="2637"/>
            <ac:spMk id="37" creationId="{80D3803B-53AF-E893-9288-5BD53D5E5262}"/>
          </ac:spMkLst>
        </pc:spChg>
        <pc:spChg chg="mod">
          <ac:chgData name="paul meaney" userId="8f3b41ac-413d-46e0-bc97-8181c95bcdc2" providerId="ADAL" clId="{5865FBE7-A1B1-4ABF-BE9D-72AD573A804A}" dt="2024-08-28T15:10:40.431" v="15355"/>
          <ac:spMkLst>
            <pc:docMk/>
            <pc:sldMk cId="2188618864" sldId="2637"/>
            <ac:spMk id="40" creationId="{32B0F1BD-A3EA-F644-FD9A-5752FBAC8885}"/>
          </ac:spMkLst>
        </pc:spChg>
        <pc:spChg chg="add mod">
          <ac:chgData name="paul meaney" userId="8f3b41ac-413d-46e0-bc97-8181c95bcdc2" providerId="ADAL" clId="{5865FBE7-A1B1-4ABF-BE9D-72AD573A804A}" dt="2024-08-28T15:11:03.114" v="15361" actId="1076"/>
          <ac:spMkLst>
            <pc:docMk/>
            <pc:sldMk cId="2188618864" sldId="2637"/>
            <ac:spMk id="41" creationId="{071EE132-8A47-595D-BB69-045733F81152}"/>
          </ac:spMkLst>
        </pc:spChg>
        <pc:spChg chg="add mod">
          <ac:chgData name="paul meaney" userId="8f3b41ac-413d-46e0-bc97-8181c95bcdc2" providerId="ADAL" clId="{5865FBE7-A1B1-4ABF-BE9D-72AD573A804A}" dt="2024-08-28T15:11:13.781" v="15365" actId="688"/>
          <ac:spMkLst>
            <pc:docMk/>
            <pc:sldMk cId="2188618864" sldId="2637"/>
            <ac:spMk id="42" creationId="{9F4320D5-A735-BB93-EB63-37EDA0022272}"/>
          </ac:spMkLst>
        </pc:spChg>
        <pc:spChg chg="add mod">
          <ac:chgData name="paul meaney" userId="8f3b41ac-413d-46e0-bc97-8181c95bcdc2" providerId="ADAL" clId="{5865FBE7-A1B1-4ABF-BE9D-72AD573A804A}" dt="2024-08-28T15:12:50.448" v="15545" actId="20577"/>
          <ac:spMkLst>
            <pc:docMk/>
            <pc:sldMk cId="2188618864" sldId="2637"/>
            <ac:spMk id="43" creationId="{34235625-4550-6941-E66D-3DCB3E0B3F97}"/>
          </ac:spMkLst>
        </pc:spChg>
        <pc:spChg chg="add mod">
          <ac:chgData name="paul meaney" userId="8f3b41ac-413d-46e0-bc97-8181c95bcdc2" providerId="ADAL" clId="{5865FBE7-A1B1-4ABF-BE9D-72AD573A804A}" dt="2024-08-28T15:12:03.668" v="15471" actId="1076"/>
          <ac:spMkLst>
            <pc:docMk/>
            <pc:sldMk cId="2188618864" sldId="2637"/>
            <ac:spMk id="44" creationId="{040C3740-EE14-8C1A-405D-F7E7E24B3A5E}"/>
          </ac:spMkLst>
        </pc:spChg>
        <pc:grpChg chg="add mod">
          <ac:chgData name="paul meaney" userId="8f3b41ac-413d-46e0-bc97-8181c95bcdc2" providerId="ADAL" clId="{5865FBE7-A1B1-4ABF-BE9D-72AD573A804A}" dt="2024-08-28T15:11:01.262" v="15360" actId="1076"/>
          <ac:grpSpMkLst>
            <pc:docMk/>
            <pc:sldMk cId="2188618864" sldId="2637"/>
            <ac:grpSpMk id="5" creationId="{4B1AA5A8-1215-F7B8-E3E2-6B12483CC4F2}"/>
          </ac:grpSpMkLst>
        </pc:grpChg>
        <pc:grpChg chg="mod">
          <ac:chgData name="paul meaney" userId="8f3b41ac-413d-46e0-bc97-8181c95bcdc2" providerId="ADAL" clId="{5865FBE7-A1B1-4ABF-BE9D-72AD573A804A}" dt="2024-08-28T15:10:40.431" v="15355"/>
          <ac:grpSpMkLst>
            <pc:docMk/>
            <pc:sldMk cId="2188618864" sldId="2637"/>
            <ac:grpSpMk id="12" creationId="{7CDC2ED7-DB3B-0BEE-7195-1B8E20DEAF04}"/>
          </ac:grpSpMkLst>
        </pc:grpChg>
        <pc:grpChg chg="del mod">
          <ac:chgData name="paul meaney" userId="8f3b41ac-413d-46e0-bc97-8181c95bcdc2" providerId="ADAL" clId="{5865FBE7-A1B1-4ABF-BE9D-72AD573A804A}" dt="2024-08-28T15:10:57.083" v="15359" actId="478"/>
          <ac:grpSpMkLst>
            <pc:docMk/>
            <pc:sldMk cId="2188618864" sldId="2637"/>
            <ac:grpSpMk id="27" creationId="{77FC02BD-3AFA-DAB8-1A94-F1C48D81EFA9}"/>
          </ac:grpSpMkLst>
        </pc:grpChg>
        <pc:grpChg chg="del mod">
          <ac:chgData name="paul meaney" userId="8f3b41ac-413d-46e0-bc97-8181c95bcdc2" providerId="ADAL" clId="{5865FBE7-A1B1-4ABF-BE9D-72AD573A804A}" dt="2024-08-28T15:10:57.083" v="15359" actId="478"/>
          <ac:grpSpMkLst>
            <pc:docMk/>
            <pc:sldMk cId="2188618864" sldId="2637"/>
            <ac:grpSpMk id="49" creationId="{06CDBE1F-6D0A-F9AB-72BC-AB4008C4D783}"/>
          </ac:grpSpMkLst>
        </pc:grpChg>
        <pc:picChg chg="del">
          <ac:chgData name="paul meaney" userId="8f3b41ac-413d-46e0-bc97-8181c95bcdc2" providerId="ADAL" clId="{5865FBE7-A1B1-4ABF-BE9D-72AD573A804A}" dt="2024-08-28T15:09:14.728" v="15304" actId="478"/>
          <ac:picMkLst>
            <pc:docMk/>
            <pc:sldMk cId="2188618864" sldId="2637"/>
            <ac:picMk id="39" creationId="{AF3BE4EB-47E4-0C0B-1C73-58DF99B9429F}"/>
          </ac:picMkLst>
        </pc:picChg>
      </pc:sldChg>
      <pc:sldChg chg="addSp delSp modSp new mod setBg">
        <pc:chgData name="paul meaney" userId="8f3b41ac-413d-46e0-bc97-8181c95bcdc2" providerId="ADAL" clId="{5865FBE7-A1B1-4ABF-BE9D-72AD573A804A}" dt="2024-08-28T15:08:43.952" v="15295" actId="114"/>
        <pc:sldMkLst>
          <pc:docMk/>
          <pc:sldMk cId="2554538522" sldId="2638"/>
        </pc:sldMkLst>
        <pc:spChg chg="mod">
          <ac:chgData name="paul meaney" userId="8f3b41ac-413d-46e0-bc97-8181c95bcdc2" providerId="ADAL" clId="{5865FBE7-A1B1-4ABF-BE9D-72AD573A804A}" dt="2024-08-28T15:08:32.597" v="15290" actId="26606"/>
          <ac:spMkLst>
            <pc:docMk/>
            <pc:sldMk cId="2554538522" sldId="2638"/>
            <ac:spMk id="2" creationId="{83E18C7D-03D1-2BFA-F691-D7AC16F8DEA1}"/>
          </ac:spMkLst>
        </pc:spChg>
        <pc:spChg chg="del mod">
          <ac:chgData name="paul meaney" userId="8f3b41ac-413d-46e0-bc97-8181c95bcdc2" providerId="ADAL" clId="{5865FBE7-A1B1-4ABF-BE9D-72AD573A804A}" dt="2024-08-28T15:08:24.845" v="15289" actId="26606"/>
          <ac:spMkLst>
            <pc:docMk/>
            <pc:sldMk cId="2554538522" sldId="2638"/>
            <ac:spMk id="3" creationId="{34CCE9EC-C572-71B1-5087-C6E823792B69}"/>
          </ac:spMkLst>
        </pc:spChg>
        <pc:spChg chg="mod">
          <ac:chgData name="paul meaney" userId="8f3b41ac-413d-46e0-bc97-8181c95bcdc2" providerId="ADAL" clId="{5865FBE7-A1B1-4ABF-BE9D-72AD573A804A}" dt="2024-08-28T15:08:32.597" v="15290" actId="26606"/>
          <ac:spMkLst>
            <pc:docMk/>
            <pc:sldMk cId="2554538522" sldId="2638"/>
            <ac:spMk id="4" creationId="{2EC11884-303F-8001-7F9D-A35EE9504839}"/>
          </ac:spMkLst>
        </pc:spChg>
        <pc:spChg chg="add del">
          <ac:chgData name="paul meaney" userId="8f3b41ac-413d-46e0-bc97-8181c95bcdc2" providerId="ADAL" clId="{5865FBE7-A1B1-4ABF-BE9D-72AD573A804A}" dt="2024-08-28T15:08:32.597" v="15290" actId="26606"/>
          <ac:spMkLst>
            <pc:docMk/>
            <pc:sldMk cId="2554538522" sldId="2638"/>
            <ac:spMk id="10" creationId="{FB5993E2-C02B-4335-ABA5-D8EC465551E3}"/>
          </ac:spMkLst>
        </pc:spChg>
        <pc:spChg chg="add del">
          <ac:chgData name="paul meaney" userId="8f3b41ac-413d-46e0-bc97-8181c95bcdc2" providerId="ADAL" clId="{5865FBE7-A1B1-4ABF-BE9D-72AD573A804A}" dt="2024-08-28T15:08:32.597" v="15290" actId="26606"/>
          <ac:spMkLst>
            <pc:docMk/>
            <pc:sldMk cId="2554538522" sldId="2638"/>
            <ac:spMk id="12" creationId="{C0B801A2-5622-4BE8-9AD2-C337A2CD0022}"/>
          </ac:spMkLst>
        </pc:spChg>
        <pc:spChg chg="add del">
          <ac:chgData name="paul meaney" userId="8f3b41ac-413d-46e0-bc97-8181c95bcdc2" providerId="ADAL" clId="{5865FBE7-A1B1-4ABF-BE9D-72AD573A804A}" dt="2024-08-28T15:08:32.597" v="15290" actId="26606"/>
          <ac:spMkLst>
            <pc:docMk/>
            <pc:sldMk cId="2554538522" sldId="2638"/>
            <ac:spMk id="14" creationId="{B7AF614F-5BC3-4086-99F5-B87C5847A071}"/>
          </ac:spMkLst>
        </pc:spChg>
        <pc:graphicFrameChg chg="add mod modGraphic">
          <ac:chgData name="paul meaney" userId="8f3b41ac-413d-46e0-bc97-8181c95bcdc2" providerId="ADAL" clId="{5865FBE7-A1B1-4ABF-BE9D-72AD573A804A}" dt="2024-08-28T15:08:43.952" v="15295" actId="114"/>
          <ac:graphicFrameMkLst>
            <pc:docMk/>
            <pc:sldMk cId="2554538522" sldId="2638"/>
            <ac:graphicFrameMk id="6" creationId="{A46FAA24-6846-E4BA-36F7-2C17F055CBD9}"/>
          </ac:graphicFrameMkLst>
        </pc:graphicFrameChg>
      </pc:sldChg>
      <pc:sldChg chg="addSp delSp modSp add mod modAnim">
        <pc:chgData name="paul meaney" userId="8f3b41ac-413d-46e0-bc97-8181c95bcdc2" providerId="ADAL" clId="{5865FBE7-A1B1-4ABF-BE9D-72AD573A804A}" dt="2024-08-28T15:18:58.783" v="15790" actId="20577"/>
        <pc:sldMkLst>
          <pc:docMk/>
          <pc:sldMk cId="1473566750" sldId="2639"/>
        </pc:sldMkLst>
        <pc:spChg chg="mod">
          <ac:chgData name="paul meaney" userId="8f3b41ac-413d-46e0-bc97-8181c95bcdc2" providerId="ADAL" clId="{5865FBE7-A1B1-4ABF-BE9D-72AD573A804A}" dt="2024-08-28T15:18:00.089" v="15751" actId="20577"/>
          <ac:spMkLst>
            <pc:docMk/>
            <pc:sldMk cId="1473566750" sldId="2639"/>
            <ac:spMk id="2" creationId="{9D7B231C-4092-C7B2-021D-8450931B06AB}"/>
          </ac:spMkLst>
        </pc:spChg>
        <pc:spChg chg="mod">
          <ac:chgData name="paul meaney" userId="8f3b41ac-413d-46e0-bc97-8181c95bcdc2" providerId="ADAL" clId="{5865FBE7-A1B1-4ABF-BE9D-72AD573A804A}" dt="2024-08-28T15:18:58.783" v="15790" actId="20577"/>
          <ac:spMkLst>
            <pc:docMk/>
            <pc:sldMk cId="1473566750" sldId="2639"/>
            <ac:spMk id="11" creationId="{AFCAD60D-2D2B-B5A2-A3F8-C5E8788E364E}"/>
          </ac:spMkLst>
        </pc:spChg>
        <pc:spChg chg="mod">
          <ac:chgData name="paul meaney" userId="8f3b41ac-413d-46e0-bc97-8181c95bcdc2" providerId="ADAL" clId="{5865FBE7-A1B1-4ABF-BE9D-72AD573A804A}" dt="2024-08-28T15:18:24.898" v="15758" actId="208"/>
          <ac:spMkLst>
            <pc:docMk/>
            <pc:sldMk cId="1473566750" sldId="2639"/>
            <ac:spMk id="25" creationId="{CA38D74B-5DAC-538A-0077-7A5DCB41FDFF}"/>
          </ac:spMkLst>
        </pc:spChg>
        <pc:spChg chg="mod">
          <ac:chgData name="paul meaney" userId="8f3b41ac-413d-46e0-bc97-8181c95bcdc2" providerId="ADAL" clId="{5865FBE7-A1B1-4ABF-BE9D-72AD573A804A}" dt="2024-08-28T15:18:35.395" v="15760" actId="14100"/>
          <ac:spMkLst>
            <pc:docMk/>
            <pc:sldMk cId="1473566750" sldId="2639"/>
            <ac:spMk id="26" creationId="{E1B61E2B-5F0D-1853-7135-56396F914B6F}"/>
          </ac:spMkLst>
        </pc:spChg>
        <pc:spChg chg="mod">
          <ac:chgData name="paul meaney" userId="8f3b41ac-413d-46e0-bc97-8181c95bcdc2" providerId="ADAL" clId="{5865FBE7-A1B1-4ABF-BE9D-72AD573A804A}" dt="2024-08-28T15:17:40.648" v="15731" actId="20577"/>
          <ac:spMkLst>
            <pc:docMk/>
            <pc:sldMk cId="1473566750" sldId="2639"/>
            <ac:spMk id="31" creationId="{854FC4CC-C20F-83CF-A81C-68FB550C07FE}"/>
          </ac:spMkLst>
        </pc:spChg>
        <pc:spChg chg="del">
          <ac:chgData name="paul meaney" userId="8f3b41ac-413d-46e0-bc97-8181c95bcdc2" providerId="ADAL" clId="{5865FBE7-A1B1-4ABF-BE9D-72AD573A804A}" dt="2024-08-28T15:18:02.961" v="15752" actId="478"/>
          <ac:spMkLst>
            <pc:docMk/>
            <pc:sldMk cId="1473566750" sldId="2639"/>
            <ac:spMk id="41" creationId="{071EE132-8A47-595D-BB69-045733F81152}"/>
          </ac:spMkLst>
        </pc:spChg>
        <pc:grpChg chg="add mod">
          <ac:chgData name="paul meaney" userId="8f3b41ac-413d-46e0-bc97-8181c95bcdc2" providerId="ADAL" clId="{5865FBE7-A1B1-4ABF-BE9D-72AD573A804A}" dt="2024-08-28T15:18:08.750" v="15754" actId="1076"/>
          <ac:grpSpMkLst>
            <pc:docMk/>
            <pc:sldMk cId="1473566750" sldId="2639"/>
            <ac:grpSpMk id="17" creationId="{564AF4FE-E4A5-9AB2-75DC-1B3AF63C6E40}"/>
          </ac:grpSpMkLst>
        </pc:grpChg>
      </pc:sldChg>
      <pc:sldChg chg="addSp delSp modSp add del mod">
        <pc:chgData name="paul meaney" userId="8f3b41ac-413d-46e0-bc97-8181c95bcdc2" providerId="ADAL" clId="{5865FBE7-A1B1-4ABF-BE9D-72AD573A804A}" dt="2024-08-28T15:16:48.756" v="15690" actId="47"/>
        <pc:sldMkLst>
          <pc:docMk/>
          <pc:sldMk cId="2251707849" sldId="2639"/>
        </pc:sldMkLst>
        <pc:spChg chg="mod">
          <ac:chgData name="paul meaney" userId="8f3b41ac-413d-46e0-bc97-8181c95bcdc2" providerId="ADAL" clId="{5865FBE7-A1B1-4ABF-BE9D-72AD573A804A}" dt="2024-08-28T15:14:12.234" v="15585" actId="20577"/>
          <ac:spMkLst>
            <pc:docMk/>
            <pc:sldMk cId="2251707849" sldId="2639"/>
            <ac:spMk id="2" creationId="{9D7B231C-4092-C7B2-021D-8450931B06AB}"/>
          </ac:spMkLst>
        </pc:spChg>
        <pc:spChg chg="mod">
          <ac:chgData name="paul meaney" userId="8f3b41ac-413d-46e0-bc97-8181c95bcdc2" providerId="ADAL" clId="{5865FBE7-A1B1-4ABF-BE9D-72AD573A804A}" dt="2024-08-28T15:15:10.091" v="15625" actId="1076"/>
          <ac:spMkLst>
            <pc:docMk/>
            <pc:sldMk cId="2251707849" sldId="2639"/>
            <ac:spMk id="3" creationId="{2231A1F4-4329-FF79-EDB7-613C2C94CF10}"/>
          </ac:spMkLst>
        </pc:spChg>
        <pc:spChg chg="mod">
          <ac:chgData name="paul meaney" userId="8f3b41ac-413d-46e0-bc97-8181c95bcdc2" providerId="ADAL" clId="{5865FBE7-A1B1-4ABF-BE9D-72AD573A804A}" dt="2024-08-28T15:15:04.194" v="15623" actId="14100"/>
          <ac:spMkLst>
            <pc:docMk/>
            <pc:sldMk cId="2251707849" sldId="2639"/>
            <ac:spMk id="14" creationId="{CB479216-F49D-58E7-33F0-E1AA7CEB938E}"/>
          </ac:spMkLst>
        </pc:spChg>
        <pc:spChg chg="add mod">
          <ac:chgData name="paul meaney" userId="8f3b41ac-413d-46e0-bc97-8181c95bcdc2" providerId="ADAL" clId="{5865FBE7-A1B1-4ABF-BE9D-72AD573A804A}" dt="2024-08-28T15:15:10.091" v="15625" actId="1076"/>
          <ac:spMkLst>
            <pc:docMk/>
            <pc:sldMk cId="2251707849" sldId="2639"/>
            <ac:spMk id="17" creationId="{A8FD5265-942F-9F4B-14BF-5B88D54CD91E}"/>
          </ac:spMkLst>
        </pc:spChg>
        <pc:spChg chg="mod">
          <ac:chgData name="paul meaney" userId="8f3b41ac-413d-46e0-bc97-8181c95bcdc2" providerId="ADAL" clId="{5865FBE7-A1B1-4ABF-BE9D-72AD573A804A}" dt="2024-08-28T15:15:01.608" v="15622" actId="1076"/>
          <ac:spMkLst>
            <pc:docMk/>
            <pc:sldMk cId="2251707849" sldId="2639"/>
            <ac:spMk id="24" creationId="{2756DD1E-8D35-AFD1-2F43-D63CC60BB95B}"/>
          </ac:spMkLst>
        </pc:spChg>
        <pc:spChg chg="add mod">
          <ac:chgData name="paul meaney" userId="8f3b41ac-413d-46e0-bc97-8181c95bcdc2" providerId="ADAL" clId="{5865FBE7-A1B1-4ABF-BE9D-72AD573A804A}" dt="2024-08-28T15:16:35.913" v="15687" actId="20577"/>
          <ac:spMkLst>
            <pc:docMk/>
            <pc:sldMk cId="2251707849" sldId="2639"/>
            <ac:spMk id="25" creationId="{EF3DD11A-CE8C-8DA3-3453-6B7962E2F4DC}"/>
          </ac:spMkLst>
        </pc:spChg>
        <pc:spChg chg="mod">
          <ac:chgData name="paul meaney" userId="8f3b41ac-413d-46e0-bc97-8181c95bcdc2" providerId="ADAL" clId="{5865FBE7-A1B1-4ABF-BE9D-72AD573A804A}" dt="2024-08-28T15:16:05.293" v="15673" actId="1076"/>
          <ac:spMkLst>
            <pc:docMk/>
            <pc:sldMk cId="2251707849" sldId="2639"/>
            <ac:spMk id="30" creationId="{3FDBCBC9-19FC-C5B4-C92D-35B7AB204D89}"/>
          </ac:spMkLst>
        </pc:spChg>
        <pc:spChg chg="mod">
          <ac:chgData name="paul meaney" userId="8f3b41ac-413d-46e0-bc97-8181c95bcdc2" providerId="ADAL" clId="{5865FBE7-A1B1-4ABF-BE9D-72AD573A804A}" dt="2024-08-28T15:15:34.981" v="15669" actId="313"/>
          <ac:spMkLst>
            <pc:docMk/>
            <pc:sldMk cId="2251707849" sldId="2639"/>
            <ac:spMk id="31" creationId="{854FC4CC-C20F-83CF-A81C-68FB550C07FE}"/>
          </ac:spMkLst>
        </pc:spChg>
        <pc:spChg chg="del">
          <ac:chgData name="paul meaney" userId="8f3b41ac-413d-46e0-bc97-8181c95bcdc2" providerId="ADAL" clId="{5865FBE7-A1B1-4ABF-BE9D-72AD573A804A}" dt="2024-08-28T15:16:27.677" v="15678" actId="478"/>
          <ac:spMkLst>
            <pc:docMk/>
            <pc:sldMk cId="2251707849" sldId="2639"/>
            <ac:spMk id="41" creationId="{071EE132-8A47-595D-BB69-045733F81152}"/>
          </ac:spMkLst>
        </pc:spChg>
        <pc:spChg chg="mod">
          <ac:chgData name="paul meaney" userId="8f3b41ac-413d-46e0-bc97-8181c95bcdc2" providerId="ADAL" clId="{5865FBE7-A1B1-4ABF-BE9D-72AD573A804A}" dt="2024-08-28T15:16:32.169" v="15679" actId="1076"/>
          <ac:spMkLst>
            <pc:docMk/>
            <pc:sldMk cId="2251707849" sldId="2639"/>
            <ac:spMk id="42" creationId="{9F4320D5-A735-BB93-EB63-37EDA0022272}"/>
          </ac:spMkLst>
        </pc:spChg>
        <pc:spChg chg="mod">
          <ac:chgData name="paul meaney" userId="8f3b41ac-413d-46e0-bc97-8181c95bcdc2" providerId="ADAL" clId="{5865FBE7-A1B1-4ABF-BE9D-72AD573A804A}" dt="2024-08-28T15:16:17.641" v="15677" actId="1076"/>
          <ac:spMkLst>
            <pc:docMk/>
            <pc:sldMk cId="2251707849" sldId="2639"/>
            <ac:spMk id="43" creationId="{34235625-4550-6941-E66D-3DCB3E0B3F97}"/>
          </ac:spMkLst>
        </pc:spChg>
        <pc:spChg chg="mod">
          <ac:chgData name="paul meaney" userId="8f3b41ac-413d-46e0-bc97-8181c95bcdc2" providerId="ADAL" clId="{5865FBE7-A1B1-4ABF-BE9D-72AD573A804A}" dt="2024-08-28T15:16:10.802" v="15675" actId="1076"/>
          <ac:spMkLst>
            <pc:docMk/>
            <pc:sldMk cId="2251707849" sldId="2639"/>
            <ac:spMk id="44" creationId="{040C3740-EE14-8C1A-405D-F7E7E24B3A5E}"/>
          </ac:spMkLst>
        </pc:spChg>
        <pc:grpChg chg="mod">
          <ac:chgData name="paul meaney" userId="8f3b41ac-413d-46e0-bc97-8181c95bcdc2" providerId="ADAL" clId="{5865FBE7-A1B1-4ABF-BE9D-72AD573A804A}" dt="2024-08-28T15:15:13.503" v="15626" actId="1076"/>
          <ac:grpSpMkLst>
            <pc:docMk/>
            <pc:sldMk cId="2251707849" sldId="2639"/>
            <ac:grpSpMk id="5" creationId="{4B1AA5A8-1215-F7B8-E3E2-6B12483CC4F2}"/>
          </ac:grpSpMkLst>
        </pc:grpChg>
      </pc:sldChg>
      <pc:sldChg chg="addSp delSp modSp new mod setBg">
        <pc:chgData name="paul meaney" userId="8f3b41ac-413d-46e0-bc97-8181c95bcdc2" providerId="ADAL" clId="{5865FBE7-A1B1-4ABF-BE9D-72AD573A804A}" dt="2024-08-28T15:24:27.361" v="16269" actId="114"/>
        <pc:sldMkLst>
          <pc:docMk/>
          <pc:sldMk cId="3432994432" sldId="2640"/>
        </pc:sldMkLst>
        <pc:spChg chg="mod">
          <ac:chgData name="paul meaney" userId="8f3b41ac-413d-46e0-bc97-8181c95bcdc2" providerId="ADAL" clId="{5865FBE7-A1B1-4ABF-BE9D-72AD573A804A}" dt="2024-08-28T15:22:26.482" v="16265" actId="26606"/>
          <ac:spMkLst>
            <pc:docMk/>
            <pc:sldMk cId="3432994432" sldId="2640"/>
            <ac:spMk id="2" creationId="{0912A2A3-CD27-56E1-5158-44EE78AFF21E}"/>
          </ac:spMkLst>
        </pc:spChg>
        <pc:spChg chg="del mod">
          <ac:chgData name="paul meaney" userId="8f3b41ac-413d-46e0-bc97-8181c95bcdc2" providerId="ADAL" clId="{5865FBE7-A1B1-4ABF-BE9D-72AD573A804A}" dt="2024-08-28T15:22:21.399" v="16263" actId="26606"/>
          <ac:spMkLst>
            <pc:docMk/>
            <pc:sldMk cId="3432994432" sldId="2640"/>
            <ac:spMk id="3" creationId="{8BFB6C11-CFC3-6187-423A-9901CDF055FE}"/>
          </ac:spMkLst>
        </pc:spChg>
        <pc:spChg chg="mod">
          <ac:chgData name="paul meaney" userId="8f3b41ac-413d-46e0-bc97-8181c95bcdc2" providerId="ADAL" clId="{5865FBE7-A1B1-4ABF-BE9D-72AD573A804A}" dt="2024-08-28T15:22:26.482" v="16265" actId="26606"/>
          <ac:spMkLst>
            <pc:docMk/>
            <pc:sldMk cId="3432994432" sldId="2640"/>
            <ac:spMk id="4" creationId="{9D30F126-7E81-DBF7-758B-C57DA79F2B47}"/>
          </ac:spMkLst>
        </pc:spChg>
        <pc:spChg chg="add del">
          <ac:chgData name="paul meaney" userId="8f3b41ac-413d-46e0-bc97-8181c95bcdc2" providerId="ADAL" clId="{5865FBE7-A1B1-4ABF-BE9D-72AD573A804A}" dt="2024-08-28T15:22:26.482" v="16265" actId="26606"/>
          <ac:spMkLst>
            <pc:docMk/>
            <pc:sldMk cId="3432994432" sldId="2640"/>
            <ac:spMk id="11" creationId="{FB5993E2-C02B-4335-ABA5-D8EC465551E3}"/>
          </ac:spMkLst>
        </pc:spChg>
        <pc:spChg chg="add del">
          <ac:chgData name="paul meaney" userId="8f3b41ac-413d-46e0-bc97-8181c95bcdc2" providerId="ADAL" clId="{5865FBE7-A1B1-4ABF-BE9D-72AD573A804A}" dt="2024-08-28T15:22:26.482" v="16265" actId="26606"/>
          <ac:spMkLst>
            <pc:docMk/>
            <pc:sldMk cId="3432994432" sldId="2640"/>
            <ac:spMk id="13" creationId="{C0B801A2-5622-4BE8-9AD2-C337A2CD0022}"/>
          </ac:spMkLst>
        </pc:spChg>
        <pc:spChg chg="add del">
          <ac:chgData name="paul meaney" userId="8f3b41ac-413d-46e0-bc97-8181c95bcdc2" providerId="ADAL" clId="{5865FBE7-A1B1-4ABF-BE9D-72AD573A804A}" dt="2024-08-28T15:22:26.482" v="16265" actId="26606"/>
          <ac:spMkLst>
            <pc:docMk/>
            <pc:sldMk cId="3432994432" sldId="2640"/>
            <ac:spMk id="15" creationId="{B7AF614F-5BC3-4086-99F5-B87C5847A071}"/>
          </ac:spMkLst>
        </pc:spChg>
        <pc:graphicFrameChg chg="add mod modGraphic">
          <ac:chgData name="paul meaney" userId="8f3b41ac-413d-46e0-bc97-8181c95bcdc2" providerId="ADAL" clId="{5865FBE7-A1B1-4ABF-BE9D-72AD573A804A}" dt="2024-08-28T15:24:27.361" v="16269" actId="114"/>
          <ac:graphicFrameMkLst>
            <pc:docMk/>
            <pc:sldMk cId="3432994432" sldId="2640"/>
            <ac:graphicFrameMk id="6" creationId="{FC341BF2-B2BF-81DB-F080-993088DE8029}"/>
          </ac:graphicFrameMkLst>
        </pc:graphicFrameChg>
      </pc:sldChg>
      <pc:sldChg chg="add del">
        <pc:chgData name="paul meaney" userId="8f3b41ac-413d-46e0-bc97-8181c95bcdc2" providerId="ADAL" clId="{5865FBE7-A1B1-4ABF-BE9D-72AD573A804A}" dt="2024-08-28T15:16:46.958" v="15689" actId="47"/>
        <pc:sldMkLst>
          <pc:docMk/>
          <pc:sldMk cId="3828427047" sldId="2640"/>
        </pc:sldMkLst>
      </pc:sldChg>
      <pc:sldChg chg="addSp delSp modSp new del mod setBg">
        <pc:chgData name="paul meaney" userId="8f3b41ac-413d-46e0-bc97-8181c95bcdc2" providerId="ADAL" clId="{5865FBE7-A1B1-4ABF-BE9D-72AD573A804A}" dt="2024-08-28T15:43:53.352" v="17531" actId="2696"/>
        <pc:sldMkLst>
          <pc:docMk/>
          <pc:sldMk cId="1245310771" sldId="2641"/>
        </pc:sldMkLst>
        <pc:spChg chg="mod">
          <ac:chgData name="paul meaney" userId="8f3b41ac-413d-46e0-bc97-8181c95bcdc2" providerId="ADAL" clId="{5865FBE7-A1B1-4ABF-BE9D-72AD573A804A}" dt="2024-08-28T15:42:10.895" v="17399" actId="26606"/>
          <ac:spMkLst>
            <pc:docMk/>
            <pc:sldMk cId="1245310771" sldId="2641"/>
            <ac:spMk id="2" creationId="{224046FB-FEC8-3C68-B5A2-47751A3401C6}"/>
          </ac:spMkLst>
        </pc:spChg>
        <pc:spChg chg="add del mod">
          <ac:chgData name="paul meaney" userId="8f3b41ac-413d-46e0-bc97-8181c95bcdc2" providerId="ADAL" clId="{5865FBE7-A1B1-4ABF-BE9D-72AD573A804A}" dt="2024-08-28T15:42:10.895" v="17399" actId="26606"/>
          <ac:spMkLst>
            <pc:docMk/>
            <pc:sldMk cId="1245310771" sldId="2641"/>
            <ac:spMk id="3" creationId="{510A747B-AC61-88C4-7A68-F8EDCF5A8364}"/>
          </ac:spMkLst>
        </pc:spChg>
        <pc:spChg chg="mod">
          <ac:chgData name="paul meaney" userId="8f3b41ac-413d-46e0-bc97-8181c95bcdc2" providerId="ADAL" clId="{5865FBE7-A1B1-4ABF-BE9D-72AD573A804A}" dt="2024-08-28T15:42:10.895" v="17399" actId="26606"/>
          <ac:spMkLst>
            <pc:docMk/>
            <pc:sldMk cId="1245310771" sldId="2641"/>
            <ac:spMk id="4" creationId="{68B49376-FF53-2B9A-4972-81C3CD5FD106}"/>
          </ac:spMkLst>
        </pc:spChg>
        <pc:graphicFrameChg chg="add del">
          <ac:chgData name="paul meaney" userId="8f3b41ac-413d-46e0-bc97-8181c95bcdc2" providerId="ADAL" clId="{5865FBE7-A1B1-4ABF-BE9D-72AD573A804A}" dt="2024-08-28T15:42:10.875" v="17398" actId="26606"/>
          <ac:graphicFrameMkLst>
            <pc:docMk/>
            <pc:sldMk cId="1245310771" sldId="2641"/>
            <ac:graphicFrameMk id="6" creationId="{EE063F21-1F63-A39F-B9A8-C22E396B9CC1}"/>
          </ac:graphicFrameMkLst>
        </pc:graphicFrameChg>
        <pc:graphicFrameChg chg="add">
          <ac:chgData name="paul meaney" userId="8f3b41ac-413d-46e0-bc97-8181c95bcdc2" providerId="ADAL" clId="{5865FBE7-A1B1-4ABF-BE9D-72AD573A804A}" dt="2024-08-28T15:42:10.895" v="17399" actId="26606"/>
          <ac:graphicFrameMkLst>
            <pc:docMk/>
            <pc:sldMk cId="1245310771" sldId="2641"/>
            <ac:graphicFrameMk id="8" creationId="{9146B80B-E2E1-6C2E-0572-49FE1D9639BE}"/>
          </ac:graphicFrameMkLst>
        </pc:graphicFrameChg>
      </pc:sldChg>
      <pc:sldChg chg="modSp add setBg">
        <pc:chgData name="paul meaney" userId="8f3b41ac-413d-46e0-bc97-8181c95bcdc2" providerId="ADAL" clId="{5865FBE7-A1B1-4ABF-BE9D-72AD573A804A}" dt="2024-08-28T15:53:55.123" v="18152" actId="114"/>
        <pc:sldMkLst>
          <pc:docMk/>
          <pc:sldMk cId="2026871049" sldId="2641"/>
        </pc:sldMkLst>
        <pc:graphicFrameChg chg="mod">
          <ac:chgData name="paul meaney" userId="8f3b41ac-413d-46e0-bc97-8181c95bcdc2" providerId="ADAL" clId="{5865FBE7-A1B1-4ABF-BE9D-72AD573A804A}" dt="2024-08-28T15:53:55.123" v="18152" actId="114"/>
          <ac:graphicFrameMkLst>
            <pc:docMk/>
            <pc:sldMk cId="2026871049" sldId="2641"/>
            <ac:graphicFrameMk id="8" creationId="{9146B80B-E2E1-6C2E-0572-49FE1D9639BE}"/>
          </ac:graphicFrameMkLst>
        </pc:graphicFrameChg>
      </pc:sldChg>
      <pc:sldChg chg="addSp delSp modSp add del mod setBg">
        <pc:chgData name="paul meaney" userId="8f3b41ac-413d-46e0-bc97-8181c95bcdc2" providerId="ADAL" clId="{5865FBE7-A1B1-4ABF-BE9D-72AD573A804A}" dt="2024-08-28T15:43:53.352" v="17531" actId="2696"/>
        <pc:sldMkLst>
          <pc:docMk/>
          <pc:sldMk cId="205874822" sldId="2642"/>
        </pc:sldMkLst>
        <pc:spChg chg="mod">
          <ac:chgData name="paul meaney" userId="8f3b41ac-413d-46e0-bc97-8181c95bcdc2" providerId="ADAL" clId="{5865FBE7-A1B1-4ABF-BE9D-72AD573A804A}" dt="2024-08-28T15:43:36.428" v="17529" actId="26606"/>
          <ac:spMkLst>
            <pc:docMk/>
            <pc:sldMk cId="205874822" sldId="2642"/>
            <ac:spMk id="2" creationId="{224046FB-FEC8-3C68-B5A2-47751A3401C6}"/>
          </ac:spMkLst>
        </pc:spChg>
        <pc:spChg chg="del mod">
          <ac:chgData name="paul meaney" userId="8f3b41ac-413d-46e0-bc97-8181c95bcdc2" providerId="ADAL" clId="{5865FBE7-A1B1-4ABF-BE9D-72AD573A804A}" dt="2024-08-28T15:43:36.428" v="17529" actId="26606"/>
          <ac:spMkLst>
            <pc:docMk/>
            <pc:sldMk cId="205874822" sldId="2642"/>
            <ac:spMk id="3" creationId="{510A747B-AC61-88C4-7A68-F8EDCF5A8364}"/>
          </ac:spMkLst>
        </pc:spChg>
        <pc:spChg chg="mod">
          <ac:chgData name="paul meaney" userId="8f3b41ac-413d-46e0-bc97-8181c95bcdc2" providerId="ADAL" clId="{5865FBE7-A1B1-4ABF-BE9D-72AD573A804A}" dt="2024-08-28T15:43:36.428" v="17529" actId="26606"/>
          <ac:spMkLst>
            <pc:docMk/>
            <pc:sldMk cId="205874822" sldId="2642"/>
            <ac:spMk id="4" creationId="{68B49376-FF53-2B9A-4972-81C3CD5FD106}"/>
          </ac:spMkLst>
        </pc:spChg>
        <pc:graphicFrameChg chg="add mod modGraphic">
          <ac:chgData name="paul meaney" userId="8f3b41ac-413d-46e0-bc97-8181c95bcdc2" providerId="ADAL" clId="{5865FBE7-A1B1-4ABF-BE9D-72AD573A804A}" dt="2024-08-28T15:43:44.040" v="17530" actId="26606"/>
          <ac:graphicFrameMkLst>
            <pc:docMk/>
            <pc:sldMk cId="205874822" sldId="2642"/>
            <ac:graphicFrameMk id="6" creationId="{E17EACDE-952F-6B09-9A8A-BCFB49B811FD}"/>
          </ac:graphicFrameMkLst>
        </pc:graphicFrameChg>
      </pc:sldChg>
      <pc:sldChg chg="add setBg">
        <pc:chgData name="paul meaney" userId="8f3b41ac-413d-46e0-bc97-8181c95bcdc2" providerId="ADAL" clId="{5865FBE7-A1B1-4ABF-BE9D-72AD573A804A}" dt="2024-08-28T15:43:56.937" v="17533"/>
        <pc:sldMkLst>
          <pc:docMk/>
          <pc:sldMk cId="1431112190" sldId="2642"/>
        </pc:sldMkLst>
      </pc:sldChg>
      <pc:sldChg chg="addSp delSp modSp add mod">
        <pc:chgData name="paul meaney" userId="8f3b41ac-413d-46e0-bc97-8181c95bcdc2" providerId="ADAL" clId="{5865FBE7-A1B1-4ABF-BE9D-72AD573A804A}" dt="2024-08-28T15:57:28.202" v="18348" actId="1076"/>
        <pc:sldMkLst>
          <pc:docMk/>
          <pc:sldMk cId="3806638985" sldId="2643"/>
        </pc:sldMkLst>
        <pc:spChg chg="mod">
          <ac:chgData name="paul meaney" userId="8f3b41ac-413d-46e0-bc97-8181c95bcdc2" providerId="ADAL" clId="{5865FBE7-A1B1-4ABF-BE9D-72AD573A804A}" dt="2024-08-28T15:46:38.591" v="17600" actId="20577"/>
          <ac:spMkLst>
            <pc:docMk/>
            <pc:sldMk cId="3806638985" sldId="2643"/>
            <ac:spMk id="2" creationId="{30094FCB-7EF6-51C2-C3F5-150C5826D053}"/>
          </ac:spMkLst>
        </pc:spChg>
        <pc:spChg chg="del">
          <ac:chgData name="paul meaney" userId="8f3b41ac-413d-46e0-bc97-8181c95bcdc2" providerId="ADAL" clId="{5865FBE7-A1B1-4ABF-BE9D-72AD573A804A}" dt="2024-08-28T15:46:33.862" v="17589" actId="478"/>
          <ac:spMkLst>
            <pc:docMk/>
            <pc:sldMk cId="3806638985" sldId="2643"/>
            <ac:spMk id="3" creationId="{560C28E5-93C6-1313-FA7F-80A6FBF0C9BD}"/>
          </ac:spMkLst>
        </pc:spChg>
        <pc:spChg chg="mod">
          <ac:chgData name="paul meaney" userId="8f3b41ac-413d-46e0-bc97-8181c95bcdc2" providerId="ADAL" clId="{5865FBE7-A1B1-4ABF-BE9D-72AD573A804A}" dt="2024-08-28T15:57:28.202" v="18348" actId="1076"/>
          <ac:spMkLst>
            <pc:docMk/>
            <pc:sldMk cId="3806638985" sldId="2643"/>
            <ac:spMk id="8" creationId="{0D3B94D9-ECDE-37F2-E573-90776A2DF509}"/>
          </ac:spMkLst>
        </pc:spChg>
        <pc:spChg chg="del">
          <ac:chgData name="paul meaney" userId="8f3b41ac-413d-46e0-bc97-8181c95bcdc2" providerId="ADAL" clId="{5865FBE7-A1B1-4ABF-BE9D-72AD573A804A}" dt="2024-08-28T15:45:09.719" v="17539" actId="478"/>
          <ac:spMkLst>
            <pc:docMk/>
            <pc:sldMk cId="3806638985" sldId="2643"/>
            <ac:spMk id="10" creationId="{82BD776F-9157-FE56-85EF-13C8B19A73CF}"/>
          </ac:spMkLst>
        </pc:spChg>
        <pc:spChg chg="mod">
          <ac:chgData name="paul meaney" userId="8f3b41ac-413d-46e0-bc97-8181c95bcdc2" providerId="ADAL" clId="{5865FBE7-A1B1-4ABF-BE9D-72AD573A804A}" dt="2024-08-28T15:45:22.185" v="17547" actId="14100"/>
          <ac:spMkLst>
            <pc:docMk/>
            <pc:sldMk cId="3806638985" sldId="2643"/>
            <ac:spMk id="11" creationId="{906A8E8F-C624-2B02-0FA2-0836152F570D}"/>
          </ac:spMkLst>
        </pc:spChg>
        <pc:spChg chg="del">
          <ac:chgData name="paul meaney" userId="8f3b41ac-413d-46e0-bc97-8181c95bcdc2" providerId="ADAL" clId="{5865FBE7-A1B1-4ABF-BE9D-72AD573A804A}" dt="2024-08-28T15:45:13.718" v="17540" actId="478"/>
          <ac:spMkLst>
            <pc:docMk/>
            <pc:sldMk cId="3806638985" sldId="2643"/>
            <ac:spMk id="12" creationId="{70B56B7F-46F9-62F6-A393-D59BF9AF6651}"/>
          </ac:spMkLst>
        </pc:spChg>
        <pc:spChg chg="del">
          <ac:chgData name="paul meaney" userId="8f3b41ac-413d-46e0-bc97-8181c95bcdc2" providerId="ADAL" clId="{5865FBE7-A1B1-4ABF-BE9D-72AD573A804A}" dt="2024-08-28T15:45:14.703" v="17541" actId="478"/>
          <ac:spMkLst>
            <pc:docMk/>
            <pc:sldMk cId="3806638985" sldId="2643"/>
            <ac:spMk id="13" creationId="{DEFDA3A1-4FD4-AF4E-4E7B-E1AF2F41370A}"/>
          </ac:spMkLst>
        </pc:spChg>
        <pc:spChg chg="del">
          <ac:chgData name="paul meaney" userId="8f3b41ac-413d-46e0-bc97-8181c95bcdc2" providerId="ADAL" clId="{5865FBE7-A1B1-4ABF-BE9D-72AD573A804A}" dt="2024-08-28T15:45:15.463" v="17542" actId="478"/>
          <ac:spMkLst>
            <pc:docMk/>
            <pc:sldMk cId="3806638985" sldId="2643"/>
            <ac:spMk id="14" creationId="{1F7DC08E-C0AF-DBC0-AEEC-3C35D87908D9}"/>
          </ac:spMkLst>
        </pc:spChg>
        <pc:spChg chg="del">
          <ac:chgData name="paul meaney" userId="8f3b41ac-413d-46e0-bc97-8181c95bcdc2" providerId="ADAL" clId="{5865FBE7-A1B1-4ABF-BE9D-72AD573A804A}" dt="2024-08-28T15:45:16.903" v="17544" actId="478"/>
          <ac:spMkLst>
            <pc:docMk/>
            <pc:sldMk cId="3806638985" sldId="2643"/>
            <ac:spMk id="15" creationId="{64026B7C-DA89-CEBB-C76F-67421D547AC7}"/>
          </ac:spMkLst>
        </pc:spChg>
        <pc:spChg chg="del">
          <ac:chgData name="paul meaney" userId="8f3b41ac-413d-46e0-bc97-8181c95bcdc2" providerId="ADAL" clId="{5865FBE7-A1B1-4ABF-BE9D-72AD573A804A}" dt="2024-08-28T15:45:16.263" v="17543" actId="478"/>
          <ac:spMkLst>
            <pc:docMk/>
            <pc:sldMk cId="3806638985" sldId="2643"/>
            <ac:spMk id="16" creationId="{E991EAF6-C716-C011-0055-3B6A80BE8CD7}"/>
          </ac:spMkLst>
        </pc:spChg>
        <pc:spChg chg="del">
          <ac:chgData name="paul meaney" userId="8f3b41ac-413d-46e0-bc97-8181c95bcdc2" providerId="ADAL" clId="{5865FBE7-A1B1-4ABF-BE9D-72AD573A804A}" dt="2024-08-28T15:45:18.095" v="17545" actId="478"/>
          <ac:spMkLst>
            <pc:docMk/>
            <pc:sldMk cId="3806638985" sldId="2643"/>
            <ac:spMk id="17" creationId="{586D8576-419D-5DC6-50B2-BDC2305871D0}"/>
          </ac:spMkLst>
        </pc:spChg>
        <pc:spChg chg="del">
          <ac:chgData name="paul meaney" userId="8f3b41ac-413d-46e0-bc97-8181c95bcdc2" providerId="ADAL" clId="{5865FBE7-A1B1-4ABF-BE9D-72AD573A804A}" dt="2024-08-28T15:45:03.856" v="17538" actId="478"/>
          <ac:spMkLst>
            <pc:docMk/>
            <pc:sldMk cId="3806638985" sldId="2643"/>
            <ac:spMk id="18" creationId="{14E86547-F606-BA2D-97F1-19CE47E8E934}"/>
          </ac:spMkLst>
        </pc:spChg>
        <pc:spChg chg="mod">
          <ac:chgData name="paul meaney" userId="8f3b41ac-413d-46e0-bc97-8181c95bcdc2" providerId="ADAL" clId="{5865FBE7-A1B1-4ABF-BE9D-72AD573A804A}" dt="2024-08-28T15:46:07.205" v="17579" actId="20577"/>
          <ac:spMkLst>
            <pc:docMk/>
            <pc:sldMk cId="3806638985" sldId="2643"/>
            <ac:spMk id="19" creationId="{8506F96A-146C-37B1-FB4B-2F3E6E7190B9}"/>
          </ac:spMkLst>
        </pc:spChg>
        <pc:spChg chg="mod">
          <ac:chgData name="paul meaney" userId="8f3b41ac-413d-46e0-bc97-8181c95bcdc2" providerId="ADAL" clId="{5865FBE7-A1B1-4ABF-BE9D-72AD573A804A}" dt="2024-08-28T15:46:31.459" v="17588" actId="255"/>
          <ac:spMkLst>
            <pc:docMk/>
            <pc:sldMk cId="3806638985" sldId="2643"/>
            <ac:spMk id="20" creationId="{020D80A3-C3F2-1D58-B85D-2BDB6046A758}"/>
          </ac:spMkLst>
        </pc:spChg>
        <pc:spChg chg="mod">
          <ac:chgData name="paul meaney" userId="8f3b41ac-413d-46e0-bc97-8181c95bcdc2" providerId="ADAL" clId="{5865FBE7-A1B1-4ABF-BE9D-72AD573A804A}" dt="2024-08-28T15:45:48.293" v="17566" actId="1076"/>
          <ac:spMkLst>
            <pc:docMk/>
            <pc:sldMk cId="3806638985" sldId="2643"/>
            <ac:spMk id="21" creationId="{639AFFCA-D1B1-282A-52D1-2A97BF7AE68D}"/>
          </ac:spMkLst>
        </pc:spChg>
        <pc:spChg chg="del">
          <ac:chgData name="paul meaney" userId="8f3b41ac-413d-46e0-bc97-8181c95bcdc2" providerId="ADAL" clId="{5865FBE7-A1B1-4ABF-BE9D-72AD573A804A}" dt="2024-08-28T15:46:11.550" v="17580" actId="478"/>
          <ac:spMkLst>
            <pc:docMk/>
            <pc:sldMk cId="3806638985" sldId="2643"/>
            <ac:spMk id="24" creationId="{6D6A2FE7-5670-3D81-E21B-7DDF0F415D84}"/>
          </ac:spMkLst>
        </pc:spChg>
        <pc:spChg chg="add mod">
          <ac:chgData name="paul meaney" userId="8f3b41ac-413d-46e0-bc97-8181c95bcdc2" providerId="ADAL" clId="{5865FBE7-A1B1-4ABF-BE9D-72AD573A804A}" dt="2024-08-28T15:46:25.896" v="17587" actId="14100"/>
          <ac:spMkLst>
            <pc:docMk/>
            <pc:sldMk cId="3806638985" sldId="2643"/>
            <ac:spMk id="25" creationId="{846D9C7D-DEDD-AFBE-9082-4F015760828F}"/>
          </ac:spMkLst>
        </pc:spChg>
        <pc:grpChg chg="mod">
          <ac:chgData name="paul meaney" userId="8f3b41ac-413d-46e0-bc97-8181c95bcdc2" providerId="ADAL" clId="{5865FBE7-A1B1-4ABF-BE9D-72AD573A804A}" dt="2024-08-28T15:57:28.202" v="18348" actId="1076"/>
          <ac:grpSpMkLst>
            <pc:docMk/>
            <pc:sldMk cId="3806638985" sldId="2643"/>
            <ac:grpSpMk id="5" creationId="{BE7899B0-3A00-DDC1-C0ED-AFD66402CC55}"/>
          </ac:grpSpMkLst>
        </pc:grpChg>
      </pc:sldChg>
      <pc:sldChg chg="addSp delSp modSp new mod ord">
        <pc:chgData name="paul meaney" userId="8f3b41ac-413d-46e0-bc97-8181c95bcdc2" providerId="ADAL" clId="{5865FBE7-A1B1-4ABF-BE9D-72AD573A804A}" dt="2024-08-29T10:20:19.260" v="20597" actId="2062"/>
        <pc:sldMkLst>
          <pc:docMk/>
          <pc:sldMk cId="1288183615" sldId="2644"/>
        </pc:sldMkLst>
        <pc:spChg chg="mod">
          <ac:chgData name="paul meaney" userId="8f3b41ac-413d-46e0-bc97-8181c95bcdc2" providerId="ADAL" clId="{5865FBE7-A1B1-4ABF-BE9D-72AD573A804A}" dt="2024-08-28T15:47:07.894" v="17660" actId="20577"/>
          <ac:spMkLst>
            <pc:docMk/>
            <pc:sldMk cId="1288183615" sldId="2644"/>
            <ac:spMk id="2" creationId="{847CDB3C-7189-AB47-6821-25F69BCDABE2}"/>
          </ac:spMkLst>
        </pc:spChg>
        <pc:spChg chg="del">
          <ac:chgData name="paul meaney" userId="8f3b41ac-413d-46e0-bc97-8181c95bcdc2" providerId="ADAL" clId="{5865FBE7-A1B1-4ABF-BE9D-72AD573A804A}" dt="2024-08-28T15:47:51.175" v="17698" actId="478"/>
          <ac:spMkLst>
            <pc:docMk/>
            <pc:sldMk cId="1288183615" sldId="2644"/>
            <ac:spMk id="3" creationId="{7A1FFF71-DA2C-A6C9-77C9-6B8F92900995}"/>
          </ac:spMkLst>
        </pc:spChg>
        <pc:spChg chg="mod">
          <ac:chgData name="paul meaney" userId="8f3b41ac-413d-46e0-bc97-8181c95bcdc2" providerId="ADAL" clId="{5865FBE7-A1B1-4ABF-BE9D-72AD573A804A}" dt="2024-08-28T16:09:16.103" v="19098"/>
          <ac:spMkLst>
            <pc:docMk/>
            <pc:sldMk cId="1288183615" sldId="2644"/>
            <ac:spMk id="9" creationId="{E0FA565E-8F70-4C9E-9151-499E8F2031A0}"/>
          </ac:spMkLst>
        </pc:spChg>
        <pc:spChg chg="add mod">
          <ac:chgData name="paul meaney" userId="8f3b41ac-413d-46e0-bc97-8181c95bcdc2" providerId="ADAL" clId="{5865FBE7-A1B1-4ABF-BE9D-72AD573A804A}" dt="2024-08-28T16:09:26.235" v="19123" actId="1076"/>
          <ac:spMkLst>
            <pc:docMk/>
            <pc:sldMk cId="1288183615" sldId="2644"/>
            <ac:spMk id="10" creationId="{BCA2318D-40CF-6700-A6AA-24C59CD4D3F2}"/>
          </ac:spMkLst>
        </pc:spChg>
        <pc:grpChg chg="add mod">
          <ac:chgData name="paul meaney" userId="8f3b41ac-413d-46e0-bc97-8181c95bcdc2" providerId="ADAL" clId="{5865FBE7-A1B1-4ABF-BE9D-72AD573A804A}" dt="2024-08-28T16:09:28.632" v="19124" actId="1076"/>
          <ac:grpSpMkLst>
            <pc:docMk/>
            <pc:sldMk cId="1288183615" sldId="2644"/>
            <ac:grpSpMk id="7" creationId="{C1F3019E-7F53-CE72-1C52-B5825096BB1E}"/>
          </ac:grpSpMkLst>
        </pc:grpChg>
        <pc:graphicFrameChg chg="add mod modGraphic">
          <ac:chgData name="paul meaney" userId="8f3b41ac-413d-46e0-bc97-8181c95bcdc2" providerId="ADAL" clId="{5865FBE7-A1B1-4ABF-BE9D-72AD573A804A}" dt="2024-08-29T10:20:19.260" v="20597" actId="2062"/>
          <ac:graphicFrameMkLst>
            <pc:docMk/>
            <pc:sldMk cId="1288183615" sldId="2644"/>
            <ac:graphicFrameMk id="5" creationId="{947EAE5A-F19E-53E4-D9D5-4C801E5531DE}"/>
          </ac:graphicFrameMkLst>
        </pc:graphicFrameChg>
        <pc:graphicFrameChg chg="add del mod modGraphic">
          <ac:chgData name="paul meaney" userId="8f3b41ac-413d-46e0-bc97-8181c95bcdc2" providerId="ADAL" clId="{5865FBE7-A1B1-4ABF-BE9D-72AD573A804A}" dt="2024-08-28T16:08:42.470" v="19087" actId="478"/>
          <ac:graphicFrameMkLst>
            <pc:docMk/>
            <pc:sldMk cId="1288183615" sldId="2644"/>
            <ac:graphicFrameMk id="6" creationId="{1AABE1AB-9F08-4251-A489-6DAA675F506A}"/>
          </ac:graphicFrameMkLst>
        </pc:graphicFrameChg>
        <pc:picChg chg="mod">
          <ac:chgData name="paul meaney" userId="8f3b41ac-413d-46e0-bc97-8181c95bcdc2" providerId="ADAL" clId="{5865FBE7-A1B1-4ABF-BE9D-72AD573A804A}" dt="2024-08-28T16:09:16.103" v="19098"/>
          <ac:picMkLst>
            <pc:docMk/>
            <pc:sldMk cId="1288183615" sldId="2644"/>
            <ac:picMk id="8" creationId="{EAF80DCF-6853-200B-7280-E0DCEB140D59}"/>
          </ac:picMkLst>
        </pc:picChg>
      </pc:sldChg>
      <pc:sldChg chg="addSp delSp modSp new mod setBg">
        <pc:chgData name="paul meaney" userId="8f3b41ac-413d-46e0-bc97-8181c95bcdc2" providerId="ADAL" clId="{5865FBE7-A1B1-4ABF-BE9D-72AD573A804A}" dt="2024-08-28T16:11:51.881" v="19416"/>
        <pc:sldMkLst>
          <pc:docMk/>
          <pc:sldMk cId="3648684434" sldId="2645"/>
        </pc:sldMkLst>
        <pc:spChg chg="mod">
          <ac:chgData name="paul meaney" userId="8f3b41ac-413d-46e0-bc97-8181c95bcdc2" providerId="ADAL" clId="{5865FBE7-A1B1-4ABF-BE9D-72AD573A804A}" dt="2024-08-28T16:11:14.767" v="19412" actId="26606"/>
          <ac:spMkLst>
            <pc:docMk/>
            <pc:sldMk cId="3648684434" sldId="2645"/>
            <ac:spMk id="2" creationId="{95AEA0F4-D690-7C1D-1031-328444D1123F}"/>
          </ac:spMkLst>
        </pc:spChg>
        <pc:spChg chg="del mod">
          <ac:chgData name="paul meaney" userId="8f3b41ac-413d-46e0-bc97-8181c95bcdc2" providerId="ADAL" clId="{5865FBE7-A1B1-4ABF-BE9D-72AD573A804A}" dt="2024-08-28T16:11:01.582" v="19409" actId="26606"/>
          <ac:spMkLst>
            <pc:docMk/>
            <pc:sldMk cId="3648684434" sldId="2645"/>
            <ac:spMk id="3" creationId="{A60DDC3A-5684-1812-596A-12E9575F4CCB}"/>
          </ac:spMkLst>
        </pc:spChg>
        <pc:spChg chg="mod">
          <ac:chgData name="paul meaney" userId="8f3b41ac-413d-46e0-bc97-8181c95bcdc2" providerId="ADAL" clId="{5865FBE7-A1B1-4ABF-BE9D-72AD573A804A}" dt="2024-08-28T16:11:14.767" v="19412" actId="26606"/>
          <ac:spMkLst>
            <pc:docMk/>
            <pc:sldMk cId="3648684434" sldId="2645"/>
            <ac:spMk id="4" creationId="{B9C2C5AA-0365-A3D9-A78C-231C86E7EFE0}"/>
          </ac:spMkLst>
        </pc:spChg>
        <pc:spChg chg="add del">
          <ac:chgData name="paul meaney" userId="8f3b41ac-413d-46e0-bc97-8181c95bcdc2" providerId="ADAL" clId="{5865FBE7-A1B1-4ABF-BE9D-72AD573A804A}" dt="2024-08-28T16:11:11.054" v="19411" actId="26606"/>
          <ac:spMkLst>
            <pc:docMk/>
            <pc:sldMk cId="3648684434" sldId="2645"/>
            <ac:spMk id="11" creationId="{FB5993E2-C02B-4335-ABA5-D8EC465551E3}"/>
          </ac:spMkLst>
        </pc:spChg>
        <pc:spChg chg="add del">
          <ac:chgData name="paul meaney" userId="8f3b41ac-413d-46e0-bc97-8181c95bcdc2" providerId="ADAL" clId="{5865FBE7-A1B1-4ABF-BE9D-72AD573A804A}" dt="2024-08-28T16:11:11.054" v="19411" actId="26606"/>
          <ac:spMkLst>
            <pc:docMk/>
            <pc:sldMk cId="3648684434" sldId="2645"/>
            <ac:spMk id="13" creationId="{C0B801A2-5622-4BE8-9AD2-C337A2CD0022}"/>
          </ac:spMkLst>
        </pc:spChg>
        <pc:spChg chg="add del">
          <ac:chgData name="paul meaney" userId="8f3b41ac-413d-46e0-bc97-8181c95bcdc2" providerId="ADAL" clId="{5865FBE7-A1B1-4ABF-BE9D-72AD573A804A}" dt="2024-08-28T16:11:11.054" v="19411" actId="26606"/>
          <ac:spMkLst>
            <pc:docMk/>
            <pc:sldMk cId="3648684434" sldId="2645"/>
            <ac:spMk id="15" creationId="{B7AF614F-5BC3-4086-99F5-B87C5847A071}"/>
          </ac:spMkLst>
        </pc:spChg>
        <pc:spChg chg="add del">
          <ac:chgData name="paul meaney" userId="8f3b41ac-413d-46e0-bc97-8181c95bcdc2" providerId="ADAL" clId="{5865FBE7-A1B1-4ABF-BE9D-72AD573A804A}" dt="2024-08-28T16:11:14.767" v="19412" actId="26606"/>
          <ac:spMkLst>
            <pc:docMk/>
            <pc:sldMk cId="3648684434" sldId="2645"/>
            <ac:spMk id="20" creationId="{FB5993E2-C02B-4335-ABA5-D8EC465551E3}"/>
          </ac:spMkLst>
        </pc:spChg>
        <pc:spChg chg="add del">
          <ac:chgData name="paul meaney" userId="8f3b41ac-413d-46e0-bc97-8181c95bcdc2" providerId="ADAL" clId="{5865FBE7-A1B1-4ABF-BE9D-72AD573A804A}" dt="2024-08-28T16:11:14.767" v="19412" actId="26606"/>
          <ac:spMkLst>
            <pc:docMk/>
            <pc:sldMk cId="3648684434" sldId="2645"/>
            <ac:spMk id="22" creationId="{C0B801A2-5622-4BE8-9AD2-C337A2CD0022}"/>
          </ac:spMkLst>
        </pc:spChg>
        <pc:spChg chg="add del">
          <ac:chgData name="paul meaney" userId="8f3b41ac-413d-46e0-bc97-8181c95bcdc2" providerId="ADAL" clId="{5865FBE7-A1B1-4ABF-BE9D-72AD573A804A}" dt="2024-08-28T16:11:14.767" v="19412" actId="26606"/>
          <ac:spMkLst>
            <pc:docMk/>
            <pc:sldMk cId="3648684434" sldId="2645"/>
            <ac:spMk id="24" creationId="{B7AF614F-5BC3-4086-99F5-B87C5847A071}"/>
          </ac:spMkLst>
        </pc:spChg>
        <pc:graphicFrameChg chg="add mod modGraphic">
          <ac:chgData name="paul meaney" userId="8f3b41ac-413d-46e0-bc97-8181c95bcdc2" providerId="ADAL" clId="{5865FBE7-A1B1-4ABF-BE9D-72AD573A804A}" dt="2024-08-28T16:11:51.881" v="19416"/>
          <ac:graphicFrameMkLst>
            <pc:docMk/>
            <pc:sldMk cId="3648684434" sldId="2645"/>
            <ac:graphicFrameMk id="6" creationId="{6EAA8490-CB38-565F-7452-05A7D994E48A}"/>
          </ac:graphicFrameMkLst>
        </pc:graphicFrameChg>
      </pc:sldChg>
      <pc:sldChg chg="addSp delSp modSp new mod ord setBg">
        <pc:chgData name="paul meaney" userId="8f3b41ac-413d-46e0-bc97-8181c95bcdc2" providerId="ADAL" clId="{5865FBE7-A1B1-4ABF-BE9D-72AD573A804A}" dt="2024-08-29T10:08:06.797" v="20242" actId="20577"/>
        <pc:sldMkLst>
          <pc:docMk/>
          <pc:sldMk cId="4188090293" sldId="2646"/>
        </pc:sldMkLst>
        <pc:spChg chg="mod">
          <ac:chgData name="paul meaney" userId="8f3b41ac-413d-46e0-bc97-8181c95bcdc2" providerId="ADAL" clId="{5865FBE7-A1B1-4ABF-BE9D-72AD573A804A}" dt="2024-08-28T15:52:04.210" v="17997" actId="26606"/>
          <ac:spMkLst>
            <pc:docMk/>
            <pc:sldMk cId="4188090293" sldId="2646"/>
            <ac:spMk id="2" creationId="{55FC5004-7967-1DA7-2530-50E8C59D0849}"/>
          </ac:spMkLst>
        </pc:spChg>
        <pc:spChg chg="del mod">
          <ac:chgData name="paul meaney" userId="8f3b41ac-413d-46e0-bc97-8181c95bcdc2" providerId="ADAL" clId="{5865FBE7-A1B1-4ABF-BE9D-72AD573A804A}" dt="2024-08-28T15:51:51.347" v="17994" actId="26606"/>
          <ac:spMkLst>
            <pc:docMk/>
            <pc:sldMk cId="4188090293" sldId="2646"/>
            <ac:spMk id="3" creationId="{17517E24-46E6-9DAE-1794-B08122A381AA}"/>
          </ac:spMkLst>
        </pc:spChg>
        <pc:spChg chg="mod">
          <ac:chgData name="paul meaney" userId="8f3b41ac-413d-46e0-bc97-8181c95bcdc2" providerId="ADAL" clId="{5865FBE7-A1B1-4ABF-BE9D-72AD573A804A}" dt="2024-08-28T15:52:04.210" v="17997" actId="26606"/>
          <ac:spMkLst>
            <pc:docMk/>
            <pc:sldMk cId="4188090293" sldId="2646"/>
            <ac:spMk id="4" creationId="{4FA3123F-0623-FF30-70C3-6C9CC218DFA4}"/>
          </ac:spMkLst>
        </pc:spChg>
        <pc:spChg chg="add del">
          <ac:chgData name="paul meaney" userId="8f3b41ac-413d-46e0-bc97-8181c95bcdc2" providerId="ADAL" clId="{5865FBE7-A1B1-4ABF-BE9D-72AD573A804A}" dt="2024-08-28T15:51:59.340" v="17996" actId="26606"/>
          <ac:spMkLst>
            <pc:docMk/>
            <pc:sldMk cId="4188090293" sldId="2646"/>
            <ac:spMk id="11" creationId="{FB5993E2-C02B-4335-ABA5-D8EC465551E3}"/>
          </ac:spMkLst>
        </pc:spChg>
        <pc:spChg chg="add del">
          <ac:chgData name="paul meaney" userId="8f3b41ac-413d-46e0-bc97-8181c95bcdc2" providerId="ADAL" clId="{5865FBE7-A1B1-4ABF-BE9D-72AD573A804A}" dt="2024-08-28T15:51:59.340" v="17996" actId="26606"/>
          <ac:spMkLst>
            <pc:docMk/>
            <pc:sldMk cId="4188090293" sldId="2646"/>
            <ac:spMk id="13" creationId="{C0B801A2-5622-4BE8-9AD2-C337A2CD0022}"/>
          </ac:spMkLst>
        </pc:spChg>
        <pc:spChg chg="add del">
          <ac:chgData name="paul meaney" userId="8f3b41ac-413d-46e0-bc97-8181c95bcdc2" providerId="ADAL" clId="{5865FBE7-A1B1-4ABF-BE9D-72AD573A804A}" dt="2024-08-28T15:51:59.340" v="17996" actId="26606"/>
          <ac:spMkLst>
            <pc:docMk/>
            <pc:sldMk cId="4188090293" sldId="2646"/>
            <ac:spMk id="15" creationId="{B7AF614F-5BC3-4086-99F5-B87C5847A071}"/>
          </ac:spMkLst>
        </pc:spChg>
        <pc:spChg chg="add del">
          <ac:chgData name="paul meaney" userId="8f3b41ac-413d-46e0-bc97-8181c95bcdc2" providerId="ADAL" clId="{5865FBE7-A1B1-4ABF-BE9D-72AD573A804A}" dt="2024-08-28T15:52:04.210" v="17997" actId="26606"/>
          <ac:spMkLst>
            <pc:docMk/>
            <pc:sldMk cId="4188090293" sldId="2646"/>
            <ac:spMk id="20" creationId="{FB5993E2-C02B-4335-ABA5-D8EC465551E3}"/>
          </ac:spMkLst>
        </pc:spChg>
        <pc:spChg chg="add del">
          <ac:chgData name="paul meaney" userId="8f3b41ac-413d-46e0-bc97-8181c95bcdc2" providerId="ADAL" clId="{5865FBE7-A1B1-4ABF-BE9D-72AD573A804A}" dt="2024-08-28T15:52:04.210" v="17997" actId="26606"/>
          <ac:spMkLst>
            <pc:docMk/>
            <pc:sldMk cId="4188090293" sldId="2646"/>
            <ac:spMk id="22" creationId="{C0B801A2-5622-4BE8-9AD2-C337A2CD0022}"/>
          </ac:spMkLst>
        </pc:spChg>
        <pc:spChg chg="add del">
          <ac:chgData name="paul meaney" userId="8f3b41ac-413d-46e0-bc97-8181c95bcdc2" providerId="ADAL" clId="{5865FBE7-A1B1-4ABF-BE9D-72AD573A804A}" dt="2024-08-28T15:52:04.210" v="17997" actId="26606"/>
          <ac:spMkLst>
            <pc:docMk/>
            <pc:sldMk cId="4188090293" sldId="2646"/>
            <ac:spMk id="24" creationId="{B7AF614F-5BC3-4086-99F5-B87C5847A071}"/>
          </ac:spMkLst>
        </pc:spChg>
        <pc:graphicFrameChg chg="add mod modGraphic">
          <ac:chgData name="paul meaney" userId="8f3b41ac-413d-46e0-bc97-8181c95bcdc2" providerId="ADAL" clId="{5865FBE7-A1B1-4ABF-BE9D-72AD573A804A}" dt="2024-08-29T10:08:06.797" v="20242" actId="20577"/>
          <ac:graphicFrameMkLst>
            <pc:docMk/>
            <pc:sldMk cId="4188090293" sldId="2646"/>
            <ac:graphicFrameMk id="6" creationId="{A202855F-5786-A344-60D5-03C793CDBB68}"/>
          </ac:graphicFrameMkLst>
        </pc:graphicFrameChg>
      </pc:sldChg>
      <pc:sldChg chg="modSp add mod">
        <pc:chgData name="paul meaney" userId="8f3b41ac-413d-46e0-bc97-8181c95bcdc2" providerId="ADAL" clId="{5865FBE7-A1B1-4ABF-BE9D-72AD573A804A}" dt="2024-08-28T16:14:16.330" v="19824"/>
        <pc:sldMkLst>
          <pc:docMk/>
          <pc:sldMk cId="2723525081" sldId="2647"/>
        </pc:sldMkLst>
        <pc:spChg chg="mod">
          <ac:chgData name="paul meaney" userId="8f3b41ac-413d-46e0-bc97-8181c95bcdc2" providerId="ADAL" clId="{5865FBE7-A1B1-4ABF-BE9D-72AD573A804A}" dt="2024-08-28T16:12:14.024" v="19425" actId="20577"/>
          <ac:spMkLst>
            <pc:docMk/>
            <pc:sldMk cId="2723525081" sldId="2647"/>
            <ac:spMk id="2" creationId="{80BBF05F-215F-2FD6-0ADC-504D96CA3FED}"/>
          </ac:spMkLst>
        </pc:spChg>
        <pc:graphicFrameChg chg="mod">
          <ac:chgData name="paul meaney" userId="8f3b41ac-413d-46e0-bc97-8181c95bcdc2" providerId="ADAL" clId="{5865FBE7-A1B1-4ABF-BE9D-72AD573A804A}" dt="2024-08-28T16:14:16.330" v="19824"/>
          <ac:graphicFrameMkLst>
            <pc:docMk/>
            <pc:sldMk cId="2723525081" sldId="2647"/>
            <ac:graphicFrameMk id="12" creationId="{CB5FF257-95F7-AB83-6649-6613705DBECE}"/>
          </ac:graphicFrameMkLst>
        </pc:graphicFrameChg>
      </pc:sldChg>
      <pc:sldChg chg="addSp delSp modSp new mod">
        <pc:chgData name="paul meaney" userId="8f3b41ac-413d-46e0-bc97-8181c95bcdc2" providerId="ADAL" clId="{5865FBE7-A1B1-4ABF-BE9D-72AD573A804A}" dt="2024-08-29T10:15:30.826" v="20398" actId="20577"/>
        <pc:sldMkLst>
          <pc:docMk/>
          <pc:sldMk cId="3003633162" sldId="2648"/>
        </pc:sldMkLst>
        <pc:spChg chg="mod">
          <ac:chgData name="paul meaney" userId="8f3b41ac-413d-46e0-bc97-8181c95bcdc2" providerId="ADAL" clId="{5865FBE7-A1B1-4ABF-BE9D-72AD573A804A}" dt="2024-08-28T15:52:31.694" v="18026" actId="20577"/>
          <ac:spMkLst>
            <pc:docMk/>
            <pc:sldMk cId="3003633162" sldId="2648"/>
            <ac:spMk id="2" creationId="{5B041653-4D9D-6E0C-5004-E1A53F58129D}"/>
          </ac:spMkLst>
        </pc:spChg>
        <pc:spChg chg="del">
          <ac:chgData name="paul meaney" userId="8f3b41ac-413d-46e0-bc97-8181c95bcdc2" providerId="ADAL" clId="{5865FBE7-A1B1-4ABF-BE9D-72AD573A804A}" dt="2024-08-28T15:52:41.375" v="18027" actId="478"/>
          <ac:spMkLst>
            <pc:docMk/>
            <pc:sldMk cId="3003633162" sldId="2648"/>
            <ac:spMk id="3" creationId="{715519C4-909B-A3F8-9D23-2A5176C37C8D}"/>
          </ac:spMkLst>
        </pc:spChg>
        <pc:spChg chg="add del mod">
          <ac:chgData name="paul meaney" userId="8f3b41ac-413d-46e0-bc97-8181c95bcdc2" providerId="ADAL" clId="{5865FBE7-A1B1-4ABF-BE9D-72AD573A804A}" dt="2024-08-29T10:14:14.103" v="20251" actId="478"/>
          <ac:spMkLst>
            <pc:docMk/>
            <pc:sldMk cId="3003633162" sldId="2648"/>
            <ac:spMk id="6" creationId="{4560F0A1-5B22-A0A5-C89D-440859F31924}"/>
          </ac:spMkLst>
        </pc:spChg>
        <pc:spChg chg="add del mod">
          <ac:chgData name="paul meaney" userId="8f3b41ac-413d-46e0-bc97-8181c95bcdc2" providerId="ADAL" clId="{5865FBE7-A1B1-4ABF-BE9D-72AD573A804A}" dt="2024-08-29T10:14:26.411" v="20255" actId="1076"/>
          <ac:spMkLst>
            <pc:docMk/>
            <pc:sldMk cId="3003633162" sldId="2648"/>
            <ac:spMk id="7" creationId="{B9A41400-002D-6178-83B3-221BFD772C09}"/>
          </ac:spMkLst>
        </pc:spChg>
        <pc:spChg chg="add mod">
          <ac:chgData name="paul meaney" userId="8f3b41ac-413d-46e0-bc97-8181c95bcdc2" providerId="ADAL" clId="{5865FBE7-A1B1-4ABF-BE9D-72AD573A804A}" dt="2024-08-29T10:14:26.411" v="20255" actId="1076"/>
          <ac:spMkLst>
            <pc:docMk/>
            <pc:sldMk cId="3003633162" sldId="2648"/>
            <ac:spMk id="8" creationId="{7E69E77E-55EC-20D1-8F45-DD87E3F387BA}"/>
          </ac:spMkLst>
        </pc:spChg>
        <pc:spChg chg="add mod">
          <ac:chgData name="paul meaney" userId="8f3b41ac-413d-46e0-bc97-8181c95bcdc2" providerId="ADAL" clId="{5865FBE7-A1B1-4ABF-BE9D-72AD573A804A}" dt="2024-08-29T10:14:26.411" v="20255" actId="1076"/>
          <ac:spMkLst>
            <pc:docMk/>
            <pc:sldMk cId="3003633162" sldId="2648"/>
            <ac:spMk id="10" creationId="{9E8EE185-2C70-EF77-D393-ADD4EAA2FC64}"/>
          </ac:spMkLst>
        </pc:spChg>
        <pc:spChg chg="add mod">
          <ac:chgData name="paul meaney" userId="8f3b41ac-413d-46e0-bc97-8181c95bcdc2" providerId="ADAL" clId="{5865FBE7-A1B1-4ABF-BE9D-72AD573A804A}" dt="2024-08-29T10:14:26.411" v="20255" actId="1076"/>
          <ac:spMkLst>
            <pc:docMk/>
            <pc:sldMk cId="3003633162" sldId="2648"/>
            <ac:spMk id="11" creationId="{1C6CC6FA-BAF4-3231-8FD8-47253A3392FA}"/>
          </ac:spMkLst>
        </pc:spChg>
        <pc:spChg chg="add mod">
          <ac:chgData name="paul meaney" userId="8f3b41ac-413d-46e0-bc97-8181c95bcdc2" providerId="ADAL" clId="{5865FBE7-A1B1-4ABF-BE9D-72AD573A804A}" dt="2024-08-29T10:15:17.500" v="20332" actId="20577"/>
          <ac:spMkLst>
            <pc:docMk/>
            <pc:sldMk cId="3003633162" sldId="2648"/>
            <ac:spMk id="12" creationId="{F0E87A21-46A9-D16B-8D14-3410B3EE194F}"/>
          </ac:spMkLst>
        </pc:spChg>
        <pc:spChg chg="add del mod">
          <ac:chgData name="paul meaney" userId="8f3b41ac-413d-46e0-bc97-8181c95bcdc2" providerId="ADAL" clId="{5865FBE7-A1B1-4ABF-BE9D-72AD573A804A}" dt="2024-08-29T10:15:00.188" v="20307" actId="478"/>
          <ac:spMkLst>
            <pc:docMk/>
            <pc:sldMk cId="3003633162" sldId="2648"/>
            <ac:spMk id="13" creationId="{C4E255FF-E815-E1E4-302F-A30CAEB634E4}"/>
          </ac:spMkLst>
        </pc:spChg>
        <pc:spChg chg="mod">
          <ac:chgData name="paul meaney" userId="8f3b41ac-413d-46e0-bc97-8181c95bcdc2" providerId="ADAL" clId="{5865FBE7-A1B1-4ABF-BE9D-72AD573A804A}" dt="2024-08-28T15:57:29.543" v="18349"/>
          <ac:spMkLst>
            <pc:docMk/>
            <pc:sldMk cId="3003633162" sldId="2648"/>
            <ac:spMk id="16" creationId="{63A5A258-43B8-F918-0A64-BCB6A188C5A6}"/>
          </ac:spMkLst>
        </pc:spChg>
        <pc:spChg chg="add mod">
          <ac:chgData name="paul meaney" userId="8f3b41ac-413d-46e0-bc97-8181c95bcdc2" providerId="ADAL" clId="{5865FBE7-A1B1-4ABF-BE9D-72AD573A804A}" dt="2024-08-29T10:15:30.826" v="20398" actId="20577"/>
          <ac:spMkLst>
            <pc:docMk/>
            <pc:sldMk cId="3003633162" sldId="2648"/>
            <ac:spMk id="17" creationId="{A70FC5AB-A9E2-3EEE-DCDB-EF51AEA7E815}"/>
          </ac:spMkLst>
        </pc:spChg>
        <pc:spChg chg="add del mod">
          <ac:chgData name="paul meaney" userId="8f3b41ac-413d-46e0-bc97-8181c95bcdc2" providerId="ADAL" clId="{5865FBE7-A1B1-4ABF-BE9D-72AD573A804A}" dt="2024-08-29T10:14:15.792" v="20252" actId="478"/>
          <ac:spMkLst>
            <pc:docMk/>
            <pc:sldMk cId="3003633162" sldId="2648"/>
            <ac:spMk id="18" creationId="{6DEBD0D5-FFAC-C7F1-5153-FD93AB9BFB64}"/>
          </ac:spMkLst>
        </pc:spChg>
        <pc:spChg chg="add del mod">
          <ac:chgData name="paul meaney" userId="8f3b41ac-413d-46e0-bc97-8181c95bcdc2" providerId="ADAL" clId="{5865FBE7-A1B1-4ABF-BE9D-72AD573A804A}" dt="2024-08-29T10:14:18.412" v="20253" actId="478"/>
          <ac:spMkLst>
            <pc:docMk/>
            <pc:sldMk cId="3003633162" sldId="2648"/>
            <ac:spMk id="19" creationId="{56FA243A-3795-2ED0-F876-3E44F25832F6}"/>
          </ac:spMkLst>
        </pc:spChg>
        <pc:spChg chg="add mod">
          <ac:chgData name="paul meaney" userId="8f3b41ac-413d-46e0-bc97-8181c95bcdc2" providerId="ADAL" clId="{5865FBE7-A1B1-4ABF-BE9D-72AD573A804A}" dt="2024-08-29T10:06:32.001" v="20153"/>
          <ac:spMkLst>
            <pc:docMk/>
            <pc:sldMk cId="3003633162" sldId="2648"/>
            <ac:spMk id="20" creationId="{706D4043-8DE5-D7EA-4D82-C5EE8E59AA3F}"/>
          </ac:spMkLst>
        </pc:spChg>
        <pc:spChg chg="add mod">
          <ac:chgData name="paul meaney" userId="8f3b41ac-413d-46e0-bc97-8181c95bcdc2" providerId="ADAL" clId="{5865FBE7-A1B1-4ABF-BE9D-72AD573A804A}" dt="2024-08-29T10:14:57.321" v="20306" actId="14100"/>
          <ac:spMkLst>
            <pc:docMk/>
            <pc:sldMk cId="3003633162" sldId="2648"/>
            <ac:spMk id="21" creationId="{29B265F0-A9BA-B270-C511-30DAC1249EBA}"/>
          </ac:spMkLst>
        </pc:spChg>
        <pc:grpChg chg="add mod">
          <ac:chgData name="paul meaney" userId="8f3b41ac-413d-46e0-bc97-8181c95bcdc2" providerId="ADAL" clId="{5865FBE7-A1B1-4ABF-BE9D-72AD573A804A}" dt="2024-08-28T15:58:13.419" v="18534" actId="1076"/>
          <ac:grpSpMkLst>
            <pc:docMk/>
            <pc:sldMk cId="3003633162" sldId="2648"/>
            <ac:grpSpMk id="14" creationId="{6F41BF66-FBF4-0E01-0DA5-46BD74E3EB3E}"/>
          </ac:grpSpMkLst>
        </pc:grpChg>
        <pc:graphicFrameChg chg="add del mod modGraphic">
          <ac:chgData name="paul meaney" userId="8f3b41ac-413d-46e0-bc97-8181c95bcdc2" providerId="ADAL" clId="{5865FBE7-A1B1-4ABF-BE9D-72AD573A804A}" dt="2024-08-29T10:14:11.900" v="20250" actId="478"/>
          <ac:graphicFrameMkLst>
            <pc:docMk/>
            <pc:sldMk cId="3003633162" sldId="2648"/>
            <ac:graphicFrameMk id="3" creationId="{01D89748-A483-4001-A55A-4288577F2960}"/>
          </ac:graphicFrameMkLst>
        </pc:graphicFrameChg>
        <pc:graphicFrameChg chg="add mod modGraphic">
          <ac:chgData name="paul meaney" userId="8f3b41ac-413d-46e0-bc97-8181c95bcdc2" providerId="ADAL" clId="{5865FBE7-A1B1-4ABF-BE9D-72AD573A804A}" dt="2024-08-29T10:14:26.411" v="20255" actId="1076"/>
          <ac:graphicFrameMkLst>
            <pc:docMk/>
            <pc:sldMk cId="3003633162" sldId="2648"/>
            <ac:graphicFrameMk id="5" creationId="{1C0A450E-E69B-88E8-E098-1DE86CE00A98}"/>
          </ac:graphicFrameMkLst>
        </pc:graphicFrameChg>
        <pc:graphicFrameChg chg="add del mod modGraphic">
          <ac:chgData name="paul meaney" userId="8f3b41ac-413d-46e0-bc97-8181c95bcdc2" providerId="ADAL" clId="{5865FBE7-A1B1-4ABF-BE9D-72AD573A804A}" dt="2024-08-28T15:55:06.841" v="18169" actId="478"/>
          <ac:graphicFrameMkLst>
            <pc:docMk/>
            <pc:sldMk cId="3003633162" sldId="2648"/>
            <ac:graphicFrameMk id="6" creationId="{E2000A96-7A85-8770-2579-C96898A98AC7}"/>
          </ac:graphicFrameMkLst>
        </pc:graphicFrameChg>
        <pc:graphicFrameChg chg="add mod modGraphic">
          <ac:chgData name="paul meaney" userId="8f3b41ac-413d-46e0-bc97-8181c95bcdc2" providerId="ADAL" clId="{5865FBE7-A1B1-4ABF-BE9D-72AD573A804A}" dt="2024-08-29T10:15:09.861" v="20309" actId="1076"/>
          <ac:graphicFrameMkLst>
            <pc:docMk/>
            <pc:sldMk cId="3003633162" sldId="2648"/>
            <ac:graphicFrameMk id="9" creationId="{BF73A074-0611-8AAA-E2AE-9BAFA7691927}"/>
          </ac:graphicFrameMkLst>
        </pc:graphicFrameChg>
        <pc:picChg chg="mod">
          <ac:chgData name="paul meaney" userId="8f3b41ac-413d-46e0-bc97-8181c95bcdc2" providerId="ADAL" clId="{5865FBE7-A1B1-4ABF-BE9D-72AD573A804A}" dt="2024-08-28T15:57:29.543" v="18349"/>
          <ac:picMkLst>
            <pc:docMk/>
            <pc:sldMk cId="3003633162" sldId="2648"/>
            <ac:picMk id="15" creationId="{2D251187-C510-F86B-1FE7-DED0C45661BF}"/>
          </ac:picMkLst>
        </pc:picChg>
      </pc:sldChg>
      <pc:sldChg chg="addSp delSp modSp new mod setBg">
        <pc:chgData name="paul meaney" userId="8f3b41ac-413d-46e0-bc97-8181c95bcdc2" providerId="ADAL" clId="{5865FBE7-A1B1-4ABF-BE9D-72AD573A804A}" dt="2024-08-29T10:21:18.313" v="20712" actId="20577"/>
        <pc:sldMkLst>
          <pc:docMk/>
          <pc:sldMk cId="34735317" sldId="2649"/>
        </pc:sldMkLst>
        <pc:spChg chg="mod">
          <ac:chgData name="paul meaney" userId="8f3b41ac-413d-46e0-bc97-8181c95bcdc2" providerId="ADAL" clId="{5865FBE7-A1B1-4ABF-BE9D-72AD573A804A}" dt="2024-08-28T16:07:52.220" v="19074" actId="26606"/>
          <ac:spMkLst>
            <pc:docMk/>
            <pc:sldMk cId="34735317" sldId="2649"/>
            <ac:spMk id="2" creationId="{E6F2E979-C6C4-5A47-7C3C-3EFD93105310}"/>
          </ac:spMkLst>
        </pc:spChg>
        <pc:spChg chg="del mod">
          <ac:chgData name="paul meaney" userId="8f3b41ac-413d-46e0-bc97-8181c95bcdc2" providerId="ADAL" clId="{5865FBE7-A1B1-4ABF-BE9D-72AD573A804A}" dt="2024-08-28T16:07:43.556" v="19071" actId="26606"/>
          <ac:spMkLst>
            <pc:docMk/>
            <pc:sldMk cId="34735317" sldId="2649"/>
            <ac:spMk id="3" creationId="{4F83E6A5-DD4F-338D-FED1-3E2C4ED4963A}"/>
          </ac:spMkLst>
        </pc:spChg>
        <pc:spChg chg="mod">
          <ac:chgData name="paul meaney" userId="8f3b41ac-413d-46e0-bc97-8181c95bcdc2" providerId="ADAL" clId="{5865FBE7-A1B1-4ABF-BE9D-72AD573A804A}" dt="2024-08-28T16:07:52.220" v="19074" actId="26606"/>
          <ac:spMkLst>
            <pc:docMk/>
            <pc:sldMk cId="34735317" sldId="2649"/>
            <ac:spMk id="4" creationId="{7CCB925C-4AD3-0484-E436-21A9F0C872FC}"/>
          </ac:spMkLst>
        </pc:spChg>
        <pc:spChg chg="add del">
          <ac:chgData name="paul meaney" userId="8f3b41ac-413d-46e0-bc97-8181c95bcdc2" providerId="ADAL" clId="{5865FBE7-A1B1-4ABF-BE9D-72AD573A804A}" dt="2024-08-28T16:07:52.220" v="19074" actId="26606"/>
          <ac:spMkLst>
            <pc:docMk/>
            <pc:sldMk cId="34735317" sldId="2649"/>
            <ac:spMk id="11" creationId="{FB5993E2-C02B-4335-ABA5-D8EC465551E3}"/>
          </ac:spMkLst>
        </pc:spChg>
        <pc:spChg chg="add del">
          <ac:chgData name="paul meaney" userId="8f3b41ac-413d-46e0-bc97-8181c95bcdc2" providerId="ADAL" clId="{5865FBE7-A1B1-4ABF-BE9D-72AD573A804A}" dt="2024-08-28T16:07:52.220" v="19074" actId="26606"/>
          <ac:spMkLst>
            <pc:docMk/>
            <pc:sldMk cId="34735317" sldId="2649"/>
            <ac:spMk id="13" creationId="{C0B801A2-5622-4BE8-9AD2-C337A2CD0022}"/>
          </ac:spMkLst>
        </pc:spChg>
        <pc:spChg chg="add del">
          <ac:chgData name="paul meaney" userId="8f3b41ac-413d-46e0-bc97-8181c95bcdc2" providerId="ADAL" clId="{5865FBE7-A1B1-4ABF-BE9D-72AD573A804A}" dt="2024-08-28T16:07:52.220" v="19074" actId="26606"/>
          <ac:spMkLst>
            <pc:docMk/>
            <pc:sldMk cId="34735317" sldId="2649"/>
            <ac:spMk id="15" creationId="{B7AF614F-5BC3-4086-99F5-B87C5847A071}"/>
          </ac:spMkLst>
        </pc:spChg>
        <pc:graphicFrameChg chg="add mod modGraphic">
          <ac:chgData name="paul meaney" userId="8f3b41ac-413d-46e0-bc97-8181c95bcdc2" providerId="ADAL" clId="{5865FBE7-A1B1-4ABF-BE9D-72AD573A804A}" dt="2024-08-29T10:21:18.313" v="20712" actId="20577"/>
          <ac:graphicFrameMkLst>
            <pc:docMk/>
            <pc:sldMk cId="34735317" sldId="2649"/>
            <ac:graphicFrameMk id="6" creationId="{7D82D2FC-6AF3-A770-D362-081FF967D5D6}"/>
          </ac:graphicFrameMkLst>
        </pc:graphicFrameChg>
      </pc:sldChg>
      <pc:sldChg chg="addSp delSp modSp add mod ord">
        <pc:chgData name="paul meaney" userId="8f3b41ac-413d-46e0-bc97-8181c95bcdc2" providerId="ADAL" clId="{5865FBE7-A1B1-4ABF-BE9D-72AD573A804A}" dt="2024-08-29T10:23:07.252" v="20726" actId="20577"/>
        <pc:sldMkLst>
          <pc:docMk/>
          <pc:sldMk cId="1566713242" sldId="2650"/>
        </pc:sldMkLst>
        <pc:spChg chg="mod">
          <ac:chgData name="paul meaney" userId="8f3b41ac-413d-46e0-bc97-8181c95bcdc2" providerId="ADAL" clId="{5865FBE7-A1B1-4ABF-BE9D-72AD573A804A}" dt="2024-08-28T16:09:31.730" v="19125"/>
          <ac:spMkLst>
            <pc:docMk/>
            <pc:sldMk cId="1566713242" sldId="2650"/>
            <ac:spMk id="8" creationId="{8637D32D-4351-306B-E7B0-7D8353390863}"/>
          </ac:spMkLst>
        </pc:spChg>
        <pc:spChg chg="add mod">
          <ac:chgData name="paul meaney" userId="8f3b41ac-413d-46e0-bc97-8181c95bcdc2" providerId="ADAL" clId="{5865FBE7-A1B1-4ABF-BE9D-72AD573A804A}" dt="2024-08-28T16:09:37.279" v="19146" actId="20577"/>
          <ac:spMkLst>
            <pc:docMk/>
            <pc:sldMk cId="1566713242" sldId="2650"/>
            <ac:spMk id="9" creationId="{323A316A-5238-878F-E6BB-80BC7237D44A}"/>
          </ac:spMkLst>
        </pc:spChg>
        <pc:grpChg chg="add mod">
          <ac:chgData name="paul meaney" userId="8f3b41ac-413d-46e0-bc97-8181c95bcdc2" providerId="ADAL" clId="{5865FBE7-A1B1-4ABF-BE9D-72AD573A804A}" dt="2024-08-28T16:09:31.730" v="19125"/>
          <ac:grpSpMkLst>
            <pc:docMk/>
            <pc:sldMk cId="1566713242" sldId="2650"/>
            <ac:grpSpMk id="3" creationId="{99AF88EA-134E-2EC7-E36F-94AB088666F1}"/>
          </ac:grpSpMkLst>
        </pc:grpChg>
        <pc:graphicFrameChg chg="del">
          <ac:chgData name="paul meaney" userId="8f3b41ac-413d-46e0-bc97-8181c95bcdc2" providerId="ADAL" clId="{5865FBE7-A1B1-4ABF-BE9D-72AD573A804A}" dt="2024-08-28T16:09:03.720" v="19093" actId="478"/>
          <ac:graphicFrameMkLst>
            <pc:docMk/>
            <pc:sldMk cId="1566713242" sldId="2650"/>
            <ac:graphicFrameMk id="5" creationId="{947EAE5A-F19E-53E4-D9D5-4C801E5531DE}"/>
          </ac:graphicFrameMkLst>
        </pc:graphicFrameChg>
        <pc:graphicFrameChg chg="mod modGraphic">
          <ac:chgData name="paul meaney" userId="8f3b41ac-413d-46e0-bc97-8181c95bcdc2" providerId="ADAL" clId="{5865FBE7-A1B1-4ABF-BE9D-72AD573A804A}" dt="2024-08-29T10:23:07.252" v="20726" actId="20577"/>
          <ac:graphicFrameMkLst>
            <pc:docMk/>
            <pc:sldMk cId="1566713242" sldId="2650"/>
            <ac:graphicFrameMk id="6" creationId="{1AABE1AB-9F08-4251-A489-6DAA675F506A}"/>
          </ac:graphicFrameMkLst>
        </pc:graphicFrameChg>
        <pc:picChg chg="mod">
          <ac:chgData name="paul meaney" userId="8f3b41ac-413d-46e0-bc97-8181c95bcdc2" providerId="ADAL" clId="{5865FBE7-A1B1-4ABF-BE9D-72AD573A804A}" dt="2024-08-28T16:09:31.730" v="19125"/>
          <ac:picMkLst>
            <pc:docMk/>
            <pc:sldMk cId="1566713242" sldId="2650"/>
            <ac:picMk id="7" creationId="{A6E910A8-C8D5-7885-4BAF-C8A704A81FEA}"/>
          </ac:picMkLst>
        </pc:picChg>
      </pc:sldChg>
      <pc:sldChg chg="modSp new del mod">
        <pc:chgData name="paul meaney" userId="8f3b41ac-413d-46e0-bc97-8181c95bcdc2" providerId="ADAL" clId="{5865FBE7-A1B1-4ABF-BE9D-72AD573A804A}" dt="2024-08-29T08:09:47.891" v="19982" actId="47"/>
        <pc:sldMkLst>
          <pc:docMk/>
          <pc:sldMk cId="3015345057" sldId="2651"/>
        </pc:sldMkLst>
        <pc:spChg chg="mod">
          <ac:chgData name="paul meaney" userId="8f3b41ac-413d-46e0-bc97-8181c95bcdc2" providerId="ADAL" clId="{5865FBE7-A1B1-4ABF-BE9D-72AD573A804A}" dt="2024-08-29T08:09:10.158" v="19863" actId="21"/>
          <ac:spMkLst>
            <pc:docMk/>
            <pc:sldMk cId="3015345057" sldId="2651"/>
            <ac:spMk id="2" creationId="{5E10B740-0A84-3B4D-2D9C-75C25C3AA695}"/>
          </ac:spMkLst>
        </pc:spChg>
      </pc:sldChg>
      <pc:sldChg chg="modSp add mod">
        <pc:chgData name="paul meaney" userId="8f3b41ac-413d-46e0-bc97-8181c95bcdc2" providerId="ADAL" clId="{5865FBE7-A1B1-4ABF-BE9D-72AD573A804A}" dt="2024-08-29T08:09:44.014" v="19981" actId="20577"/>
        <pc:sldMkLst>
          <pc:docMk/>
          <pc:sldMk cId="1618151273" sldId="2652"/>
        </pc:sldMkLst>
        <pc:spChg chg="mod">
          <ac:chgData name="paul meaney" userId="8f3b41ac-413d-46e0-bc97-8181c95bcdc2" providerId="ADAL" clId="{5865FBE7-A1B1-4ABF-BE9D-72AD573A804A}" dt="2024-08-29T08:09:13.370" v="19864"/>
          <ac:spMkLst>
            <pc:docMk/>
            <pc:sldMk cId="1618151273" sldId="2652"/>
            <ac:spMk id="2" creationId="{00D5D769-C479-4A58-A787-9FA4A306DFEE}"/>
          </ac:spMkLst>
        </pc:spChg>
        <pc:graphicFrameChg chg="mod">
          <ac:chgData name="paul meaney" userId="8f3b41ac-413d-46e0-bc97-8181c95bcdc2" providerId="ADAL" clId="{5865FBE7-A1B1-4ABF-BE9D-72AD573A804A}" dt="2024-08-29T08:09:44.014" v="19981" actId="20577"/>
          <ac:graphicFrameMkLst>
            <pc:docMk/>
            <pc:sldMk cId="1618151273" sldId="2652"/>
            <ac:graphicFrameMk id="6" creationId="{96C8789F-E6D2-43EC-A731-6A040E3B0E46}"/>
          </ac:graphicFrameMkLst>
        </pc:graphicFrameChg>
      </pc:sldChg>
      <pc:sldChg chg="modSp add mod">
        <pc:chgData name="paul meaney" userId="8f3b41ac-413d-46e0-bc97-8181c95bcdc2" providerId="ADAL" clId="{5865FBE7-A1B1-4ABF-BE9D-72AD573A804A}" dt="2024-08-29T08:09:59.732" v="19992" actId="20577"/>
        <pc:sldMkLst>
          <pc:docMk/>
          <pc:sldMk cId="3789168229" sldId="2653"/>
        </pc:sldMkLst>
        <pc:spChg chg="mod">
          <ac:chgData name="paul meaney" userId="8f3b41ac-413d-46e0-bc97-8181c95bcdc2" providerId="ADAL" clId="{5865FBE7-A1B1-4ABF-BE9D-72AD573A804A}" dt="2024-08-29T08:09:59.732" v="19992" actId="20577"/>
          <ac:spMkLst>
            <pc:docMk/>
            <pc:sldMk cId="3789168229" sldId="2653"/>
            <ac:spMk id="2" creationId="{00D5D769-C479-4A58-A787-9FA4A306DFEE}"/>
          </ac:spMkLst>
        </pc:spChg>
      </pc:sldChg>
      <pc:sldChg chg="modSp add del mod">
        <pc:chgData name="paul meaney" userId="8f3b41ac-413d-46e0-bc97-8181c95bcdc2" providerId="ADAL" clId="{5865FBE7-A1B1-4ABF-BE9D-72AD573A804A}" dt="2024-08-29T15:18:12.022" v="24855" actId="47"/>
        <pc:sldMkLst>
          <pc:docMk/>
          <pc:sldMk cId="1103811886" sldId="2654"/>
        </pc:sldMkLst>
        <pc:spChg chg="mod">
          <ac:chgData name="paul meaney" userId="8f3b41ac-413d-46e0-bc97-8181c95bcdc2" providerId="ADAL" clId="{5865FBE7-A1B1-4ABF-BE9D-72AD573A804A}" dt="2024-08-29T08:10:52.053" v="20042" actId="20577"/>
          <ac:spMkLst>
            <pc:docMk/>
            <pc:sldMk cId="1103811886" sldId="2654"/>
            <ac:spMk id="2" creationId="{00D5D769-C479-4A58-A787-9FA4A306DFEE}"/>
          </ac:spMkLst>
        </pc:spChg>
      </pc:sldChg>
      <pc:sldChg chg="delSp modSp add mod">
        <pc:chgData name="paul meaney" userId="8f3b41ac-413d-46e0-bc97-8181c95bcdc2" providerId="ADAL" clId="{5865FBE7-A1B1-4ABF-BE9D-72AD573A804A}" dt="2024-08-29T10:19:58.263" v="20568" actId="14100"/>
        <pc:sldMkLst>
          <pc:docMk/>
          <pc:sldMk cId="4105040546" sldId="2655"/>
        </pc:sldMkLst>
        <pc:spChg chg="del">
          <ac:chgData name="paul meaney" userId="8f3b41ac-413d-46e0-bc97-8181c95bcdc2" providerId="ADAL" clId="{5865FBE7-A1B1-4ABF-BE9D-72AD573A804A}" dt="2024-08-29T10:17:27.289" v="20445" actId="478"/>
          <ac:spMkLst>
            <pc:docMk/>
            <pc:sldMk cId="4105040546" sldId="2655"/>
            <ac:spMk id="6" creationId="{4560F0A1-5B22-A0A5-C89D-440859F31924}"/>
          </ac:spMkLst>
        </pc:spChg>
        <pc:spChg chg="del">
          <ac:chgData name="paul meaney" userId="8f3b41ac-413d-46e0-bc97-8181c95bcdc2" providerId="ADAL" clId="{5865FBE7-A1B1-4ABF-BE9D-72AD573A804A}" dt="2024-08-29T10:15:41.309" v="20401" actId="478"/>
          <ac:spMkLst>
            <pc:docMk/>
            <pc:sldMk cId="4105040546" sldId="2655"/>
            <ac:spMk id="7" creationId="{B9A41400-002D-6178-83B3-221BFD772C09}"/>
          </ac:spMkLst>
        </pc:spChg>
        <pc:spChg chg="del">
          <ac:chgData name="paul meaney" userId="8f3b41ac-413d-46e0-bc97-8181c95bcdc2" providerId="ADAL" clId="{5865FBE7-A1B1-4ABF-BE9D-72AD573A804A}" dt="2024-08-29T10:15:43.406" v="20403" actId="478"/>
          <ac:spMkLst>
            <pc:docMk/>
            <pc:sldMk cId="4105040546" sldId="2655"/>
            <ac:spMk id="8" creationId="{7E69E77E-55EC-20D1-8F45-DD87E3F387BA}"/>
          </ac:spMkLst>
        </pc:spChg>
        <pc:spChg chg="del">
          <ac:chgData name="paul meaney" userId="8f3b41ac-413d-46e0-bc97-8181c95bcdc2" providerId="ADAL" clId="{5865FBE7-A1B1-4ABF-BE9D-72AD573A804A}" dt="2024-08-29T10:15:42.196" v="20402" actId="478"/>
          <ac:spMkLst>
            <pc:docMk/>
            <pc:sldMk cId="4105040546" sldId="2655"/>
            <ac:spMk id="10" creationId="{9E8EE185-2C70-EF77-D393-ADD4EAA2FC64}"/>
          </ac:spMkLst>
        </pc:spChg>
        <pc:spChg chg="del">
          <ac:chgData name="paul meaney" userId="8f3b41ac-413d-46e0-bc97-8181c95bcdc2" providerId="ADAL" clId="{5865FBE7-A1B1-4ABF-BE9D-72AD573A804A}" dt="2024-08-29T10:18:10.204" v="20460" actId="478"/>
          <ac:spMkLst>
            <pc:docMk/>
            <pc:sldMk cId="4105040546" sldId="2655"/>
            <ac:spMk id="11" creationId="{1C6CC6FA-BAF4-3231-8FD8-47253A3392FA}"/>
          </ac:spMkLst>
        </pc:spChg>
        <pc:spChg chg="mod">
          <ac:chgData name="paul meaney" userId="8f3b41ac-413d-46e0-bc97-8181c95bcdc2" providerId="ADAL" clId="{5865FBE7-A1B1-4ABF-BE9D-72AD573A804A}" dt="2024-08-29T10:19:37.602" v="20557" actId="14100"/>
          <ac:spMkLst>
            <pc:docMk/>
            <pc:sldMk cId="4105040546" sldId="2655"/>
            <ac:spMk id="12" creationId="{F0E87A21-46A9-D16B-8D14-3410B3EE194F}"/>
          </ac:spMkLst>
        </pc:spChg>
        <pc:spChg chg="del mod">
          <ac:chgData name="paul meaney" userId="8f3b41ac-413d-46e0-bc97-8181c95bcdc2" providerId="ADAL" clId="{5865FBE7-A1B1-4ABF-BE9D-72AD573A804A}" dt="2024-08-29T10:19:43.998" v="20559" actId="478"/>
          <ac:spMkLst>
            <pc:docMk/>
            <pc:sldMk cId="4105040546" sldId="2655"/>
            <ac:spMk id="13" creationId="{C4E255FF-E815-E1E4-302F-A30CAEB634E4}"/>
          </ac:spMkLst>
        </pc:spChg>
        <pc:spChg chg="mod">
          <ac:chgData name="paul meaney" userId="8f3b41ac-413d-46e0-bc97-8181c95bcdc2" providerId="ADAL" clId="{5865FBE7-A1B1-4ABF-BE9D-72AD573A804A}" dt="2024-08-29T10:19:58.263" v="20568" actId="14100"/>
          <ac:spMkLst>
            <pc:docMk/>
            <pc:sldMk cId="4105040546" sldId="2655"/>
            <ac:spMk id="17" creationId="{A70FC5AB-A9E2-3EEE-DCDB-EF51AEA7E815}"/>
          </ac:spMkLst>
        </pc:spChg>
        <pc:spChg chg="del">
          <ac:chgData name="paul meaney" userId="8f3b41ac-413d-46e0-bc97-8181c95bcdc2" providerId="ADAL" clId="{5865FBE7-A1B1-4ABF-BE9D-72AD573A804A}" dt="2024-08-29T10:17:28.137" v="20446" actId="478"/>
          <ac:spMkLst>
            <pc:docMk/>
            <pc:sldMk cId="4105040546" sldId="2655"/>
            <ac:spMk id="18" creationId="{6DEBD0D5-FFAC-C7F1-5153-FD93AB9BFB64}"/>
          </ac:spMkLst>
        </pc:spChg>
        <pc:spChg chg="del">
          <ac:chgData name="paul meaney" userId="8f3b41ac-413d-46e0-bc97-8181c95bcdc2" providerId="ADAL" clId="{5865FBE7-A1B1-4ABF-BE9D-72AD573A804A}" dt="2024-08-29T10:17:28.624" v="20447" actId="478"/>
          <ac:spMkLst>
            <pc:docMk/>
            <pc:sldMk cId="4105040546" sldId="2655"/>
            <ac:spMk id="19" creationId="{56FA243A-3795-2ED0-F876-3E44F25832F6}"/>
          </ac:spMkLst>
        </pc:spChg>
        <pc:spChg chg="del mod">
          <ac:chgData name="paul meaney" userId="8f3b41ac-413d-46e0-bc97-8181c95bcdc2" providerId="ADAL" clId="{5865FBE7-A1B1-4ABF-BE9D-72AD573A804A}" dt="2024-08-29T10:19:39.584" v="20558" actId="478"/>
          <ac:spMkLst>
            <pc:docMk/>
            <pc:sldMk cId="4105040546" sldId="2655"/>
            <ac:spMk id="21" creationId="{29B265F0-A9BA-B270-C511-30DAC1249EBA}"/>
          </ac:spMkLst>
        </pc:spChg>
        <pc:grpChg chg="mod">
          <ac:chgData name="paul meaney" userId="8f3b41ac-413d-46e0-bc97-8181c95bcdc2" providerId="ADAL" clId="{5865FBE7-A1B1-4ABF-BE9D-72AD573A804A}" dt="2024-08-29T10:19:53.504" v="20566" actId="1076"/>
          <ac:grpSpMkLst>
            <pc:docMk/>
            <pc:sldMk cId="4105040546" sldId="2655"/>
            <ac:grpSpMk id="14" creationId="{6F41BF66-FBF4-0E01-0DA5-46BD74E3EB3E}"/>
          </ac:grpSpMkLst>
        </pc:grpChg>
        <pc:graphicFrameChg chg="del modGraphic">
          <ac:chgData name="paul meaney" userId="8f3b41ac-413d-46e0-bc97-8181c95bcdc2" providerId="ADAL" clId="{5865FBE7-A1B1-4ABF-BE9D-72AD573A804A}" dt="2024-08-29T10:17:26.213" v="20444" actId="478"/>
          <ac:graphicFrameMkLst>
            <pc:docMk/>
            <pc:sldMk cId="4105040546" sldId="2655"/>
            <ac:graphicFrameMk id="3" creationId="{01D89748-A483-4001-A55A-4288577F2960}"/>
          </ac:graphicFrameMkLst>
        </pc:graphicFrameChg>
        <pc:graphicFrameChg chg="del modGraphic">
          <ac:chgData name="paul meaney" userId="8f3b41ac-413d-46e0-bc97-8181c95bcdc2" providerId="ADAL" clId="{5865FBE7-A1B1-4ABF-BE9D-72AD573A804A}" dt="2024-08-29T10:15:39.853" v="20400" actId="478"/>
          <ac:graphicFrameMkLst>
            <pc:docMk/>
            <pc:sldMk cId="4105040546" sldId="2655"/>
            <ac:graphicFrameMk id="5" creationId="{1C0A450E-E69B-88E8-E098-1DE86CE00A98}"/>
          </ac:graphicFrameMkLst>
        </pc:graphicFrameChg>
        <pc:graphicFrameChg chg="mod modGraphic">
          <ac:chgData name="paul meaney" userId="8f3b41ac-413d-46e0-bc97-8181c95bcdc2" providerId="ADAL" clId="{5865FBE7-A1B1-4ABF-BE9D-72AD573A804A}" dt="2024-08-29T10:19:16.736" v="20479" actId="1076"/>
          <ac:graphicFrameMkLst>
            <pc:docMk/>
            <pc:sldMk cId="4105040546" sldId="2655"/>
            <ac:graphicFrameMk id="9" creationId="{BF73A074-0611-8AAA-E2AE-9BAFA7691927}"/>
          </ac:graphicFrameMkLst>
        </pc:graphicFrameChg>
      </pc:sldChg>
      <pc:sldChg chg="addSp delSp modSp new del mod setBg">
        <pc:chgData name="paul meaney" userId="8f3b41ac-413d-46e0-bc97-8181c95bcdc2" providerId="ADAL" clId="{5865FBE7-A1B1-4ABF-BE9D-72AD573A804A}" dt="2024-08-29T15:18:08.719" v="24843" actId="47"/>
        <pc:sldMkLst>
          <pc:docMk/>
          <pc:sldMk cId="993972825" sldId="2656"/>
        </pc:sldMkLst>
        <pc:spChg chg="mod">
          <ac:chgData name="paul meaney" userId="8f3b41ac-413d-46e0-bc97-8181c95bcdc2" providerId="ADAL" clId="{5865FBE7-A1B1-4ABF-BE9D-72AD573A804A}" dt="2024-08-29T10:46:24.628" v="20982" actId="26606"/>
          <ac:spMkLst>
            <pc:docMk/>
            <pc:sldMk cId="993972825" sldId="2656"/>
            <ac:spMk id="2" creationId="{F6E1664C-E4E3-D0CA-9201-6BEAE1F80A65}"/>
          </ac:spMkLst>
        </pc:spChg>
        <pc:spChg chg="del mod">
          <ac:chgData name="paul meaney" userId="8f3b41ac-413d-46e0-bc97-8181c95bcdc2" providerId="ADAL" clId="{5865FBE7-A1B1-4ABF-BE9D-72AD573A804A}" dt="2024-08-29T10:46:11.763" v="20979" actId="26606"/>
          <ac:spMkLst>
            <pc:docMk/>
            <pc:sldMk cId="993972825" sldId="2656"/>
            <ac:spMk id="3" creationId="{0E095F5B-FAAC-68EF-494D-F6C642BA04C8}"/>
          </ac:spMkLst>
        </pc:spChg>
        <pc:spChg chg="mod">
          <ac:chgData name="paul meaney" userId="8f3b41ac-413d-46e0-bc97-8181c95bcdc2" providerId="ADAL" clId="{5865FBE7-A1B1-4ABF-BE9D-72AD573A804A}" dt="2024-08-29T10:46:24.628" v="20982" actId="26606"/>
          <ac:spMkLst>
            <pc:docMk/>
            <pc:sldMk cId="993972825" sldId="2656"/>
            <ac:spMk id="4" creationId="{D559C12F-711A-3606-04AD-9320DCCE3300}"/>
          </ac:spMkLst>
        </pc:spChg>
        <pc:spChg chg="add del">
          <ac:chgData name="paul meaney" userId="8f3b41ac-413d-46e0-bc97-8181c95bcdc2" providerId="ADAL" clId="{5865FBE7-A1B1-4ABF-BE9D-72AD573A804A}" dt="2024-08-29T10:46:21.595" v="20981" actId="26606"/>
          <ac:spMkLst>
            <pc:docMk/>
            <pc:sldMk cId="993972825" sldId="2656"/>
            <ac:spMk id="11" creationId="{FB5993E2-C02B-4335-ABA5-D8EC465551E3}"/>
          </ac:spMkLst>
        </pc:spChg>
        <pc:spChg chg="add del">
          <ac:chgData name="paul meaney" userId="8f3b41ac-413d-46e0-bc97-8181c95bcdc2" providerId="ADAL" clId="{5865FBE7-A1B1-4ABF-BE9D-72AD573A804A}" dt="2024-08-29T10:46:21.595" v="20981" actId="26606"/>
          <ac:spMkLst>
            <pc:docMk/>
            <pc:sldMk cId="993972825" sldId="2656"/>
            <ac:spMk id="13" creationId="{C0B801A2-5622-4BE8-9AD2-C337A2CD0022}"/>
          </ac:spMkLst>
        </pc:spChg>
        <pc:spChg chg="add del">
          <ac:chgData name="paul meaney" userId="8f3b41ac-413d-46e0-bc97-8181c95bcdc2" providerId="ADAL" clId="{5865FBE7-A1B1-4ABF-BE9D-72AD573A804A}" dt="2024-08-29T10:46:21.595" v="20981" actId="26606"/>
          <ac:spMkLst>
            <pc:docMk/>
            <pc:sldMk cId="993972825" sldId="2656"/>
            <ac:spMk id="15" creationId="{B7AF614F-5BC3-4086-99F5-B87C5847A071}"/>
          </ac:spMkLst>
        </pc:spChg>
        <pc:spChg chg="add del">
          <ac:chgData name="paul meaney" userId="8f3b41ac-413d-46e0-bc97-8181c95bcdc2" providerId="ADAL" clId="{5865FBE7-A1B1-4ABF-BE9D-72AD573A804A}" dt="2024-08-29T10:46:24.628" v="20982" actId="26606"/>
          <ac:spMkLst>
            <pc:docMk/>
            <pc:sldMk cId="993972825" sldId="2656"/>
            <ac:spMk id="20" creationId="{FB5993E2-C02B-4335-ABA5-D8EC465551E3}"/>
          </ac:spMkLst>
        </pc:spChg>
        <pc:spChg chg="add del">
          <ac:chgData name="paul meaney" userId="8f3b41ac-413d-46e0-bc97-8181c95bcdc2" providerId="ADAL" clId="{5865FBE7-A1B1-4ABF-BE9D-72AD573A804A}" dt="2024-08-29T10:46:24.628" v="20982" actId="26606"/>
          <ac:spMkLst>
            <pc:docMk/>
            <pc:sldMk cId="993972825" sldId="2656"/>
            <ac:spMk id="22" creationId="{C0B801A2-5622-4BE8-9AD2-C337A2CD0022}"/>
          </ac:spMkLst>
        </pc:spChg>
        <pc:spChg chg="add del">
          <ac:chgData name="paul meaney" userId="8f3b41ac-413d-46e0-bc97-8181c95bcdc2" providerId="ADAL" clId="{5865FBE7-A1B1-4ABF-BE9D-72AD573A804A}" dt="2024-08-29T10:46:24.628" v="20982" actId="26606"/>
          <ac:spMkLst>
            <pc:docMk/>
            <pc:sldMk cId="993972825" sldId="2656"/>
            <ac:spMk id="24" creationId="{B7AF614F-5BC3-4086-99F5-B87C5847A071}"/>
          </ac:spMkLst>
        </pc:spChg>
        <pc:graphicFrameChg chg="add mod modGraphic">
          <ac:chgData name="paul meaney" userId="8f3b41ac-413d-46e0-bc97-8181c95bcdc2" providerId="ADAL" clId="{5865FBE7-A1B1-4ABF-BE9D-72AD573A804A}" dt="2024-08-29T10:46:29.374" v="20984" actId="26606"/>
          <ac:graphicFrameMkLst>
            <pc:docMk/>
            <pc:sldMk cId="993972825" sldId="2656"/>
            <ac:graphicFrameMk id="6" creationId="{F6F4C160-097F-7DCB-E533-C37F18725BAC}"/>
          </ac:graphicFrameMkLst>
        </pc:graphicFrameChg>
      </pc:sldChg>
      <pc:sldChg chg="addSp delSp modSp new del mod setBg">
        <pc:chgData name="paul meaney" userId="8f3b41ac-413d-46e0-bc97-8181c95bcdc2" providerId="ADAL" clId="{5865FBE7-A1B1-4ABF-BE9D-72AD573A804A}" dt="2024-08-29T15:18:09.361" v="24845" actId="47"/>
        <pc:sldMkLst>
          <pc:docMk/>
          <pc:sldMk cId="3541190911" sldId="2657"/>
        </pc:sldMkLst>
        <pc:spChg chg="mod">
          <ac:chgData name="paul meaney" userId="8f3b41ac-413d-46e0-bc97-8181c95bcdc2" providerId="ADAL" clId="{5865FBE7-A1B1-4ABF-BE9D-72AD573A804A}" dt="2024-08-29T10:49:14.840" v="21442" actId="26606"/>
          <ac:spMkLst>
            <pc:docMk/>
            <pc:sldMk cId="3541190911" sldId="2657"/>
            <ac:spMk id="2" creationId="{EAA0E19C-548C-F80E-F296-3EDD6628573B}"/>
          </ac:spMkLst>
        </pc:spChg>
        <pc:spChg chg="del mod">
          <ac:chgData name="paul meaney" userId="8f3b41ac-413d-46e0-bc97-8181c95bcdc2" providerId="ADAL" clId="{5865FBE7-A1B1-4ABF-BE9D-72AD573A804A}" dt="2024-08-29T10:48:37.100" v="21439" actId="26606"/>
          <ac:spMkLst>
            <pc:docMk/>
            <pc:sldMk cId="3541190911" sldId="2657"/>
            <ac:spMk id="3" creationId="{7C81FA89-6154-5342-A383-D5C92BF57E48}"/>
          </ac:spMkLst>
        </pc:spChg>
        <pc:spChg chg="mod">
          <ac:chgData name="paul meaney" userId="8f3b41ac-413d-46e0-bc97-8181c95bcdc2" providerId="ADAL" clId="{5865FBE7-A1B1-4ABF-BE9D-72AD573A804A}" dt="2024-08-29T10:49:14.840" v="21442" actId="26606"/>
          <ac:spMkLst>
            <pc:docMk/>
            <pc:sldMk cId="3541190911" sldId="2657"/>
            <ac:spMk id="4" creationId="{C8634516-08FF-BDF5-6490-244195A9175B}"/>
          </ac:spMkLst>
        </pc:spChg>
        <pc:spChg chg="add del">
          <ac:chgData name="paul meaney" userId="8f3b41ac-413d-46e0-bc97-8181c95bcdc2" providerId="ADAL" clId="{5865FBE7-A1B1-4ABF-BE9D-72AD573A804A}" dt="2024-08-29T10:49:11.584" v="21441" actId="26606"/>
          <ac:spMkLst>
            <pc:docMk/>
            <pc:sldMk cId="3541190911" sldId="2657"/>
            <ac:spMk id="11" creationId="{FB5993E2-C02B-4335-ABA5-D8EC465551E3}"/>
          </ac:spMkLst>
        </pc:spChg>
        <pc:spChg chg="add del">
          <ac:chgData name="paul meaney" userId="8f3b41ac-413d-46e0-bc97-8181c95bcdc2" providerId="ADAL" clId="{5865FBE7-A1B1-4ABF-BE9D-72AD573A804A}" dt="2024-08-29T10:49:11.584" v="21441" actId="26606"/>
          <ac:spMkLst>
            <pc:docMk/>
            <pc:sldMk cId="3541190911" sldId="2657"/>
            <ac:spMk id="13" creationId="{C0B801A2-5622-4BE8-9AD2-C337A2CD0022}"/>
          </ac:spMkLst>
        </pc:spChg>
        <pc:spChg chg="add del">
          <ac:chgData name="paul meaney" userId="8f3b41ac-413d-46e0-bc97-8181c95bcdc2" providerId="ADAL" clId="{5865FBE7-A1B1-4ABF-BE9D-72AD573A804A}" dt="2024-08-29T10:49:11.584" v="21441" actId="26606"/>
          <ac:spMkLst>
            <pc:docMk/>
            <pc:sldMk cId="3541190911" sldId="2657"/>
            <ac:spMk id="15" creationId="{B7AF614F-5BC3-4086-99F5-B87C5847A071}"/>
          </ac:spMkLst>
        </pc:spChg>
        <pc:spChg chg="add del">
          <ac:chgData name="paul meaney" userId="8f3b41ac-413d-46e0-bc97-8181c95bcdc2" providerId="ADAL" clId="{5865FBE7-A1B1-4ABF-BE9D-72AD573A804A}" dt="2024-08-29T10:49:14.840" v="21442" actId="26606"/>
          <ac:spMkLst>
            <pc:docMk/>
            <pc:sldMk cId="3541190911" sldId="2657"/>
            <ac:spMk id="20" creationId="{FB5993E2-C02B-4335-ABA5-D8EC465551E3}"/>
          </ac:spMkLst>
        </pc:spChg>
        <pc:spChg chg="add del">
          <ac:chgData name="paul meaney" userId="8f3b41ac-413d-46e0-bc97-8181c95bcdc2" providerId="ADAL" clId="{5865FBE7-A1B1-4ABF-BE9D-72AD573A804A}" dt="2024-08-29T10:49:14.840" v="21442" actId="26606"/>
          <ac:spMkLst>
            <pc:docMk/>
            <pc:sldMk cId="3541190911" sldId="2657"/>
            <ac:spMk id="22" creationId="{C0B801A2-5622-4BE8-9AD2-C337A2CD0022}"/>
          </ac:spMkLst>
        </pc:spChg>
        <pc:spChg chg="add del">
          <ac:chgData name="paul meaney" userId="8f3b41ac-413d-46e0-bc97-8181c95bcdc2" providerId="ADAL" clId="{5865FBE7-A1B1-4ABF-BE9D-72AD573A804A}" dt="2024-08-29T10:49:14.840" v="21442" actId="26606"/>
          <ac:spMkLst>
            <pc:docMk/>
            <pc:sldMk cId="3541190911" sldId="2657"/>
            <ac:spMk id="24" creationId="{B7AF614F-5BC3-4086-99F5-B87C5847A071}"/>
          </ac:spMkLst>
        </pc:spChg>
        <pc:graphicFrameChg chg="add mod modGraphic">
          <ac:chgData name="paul meaney" userId="8f3b41ac-413d-46e0-bc97-8181c95bcdc2" providerId="ADAL" clId="{5865FBE7-A1B1-4ABF-BE9D-72AD573A804A}" dt="2024-08-29T10:49:36.091" v="21445" actId="114"/>
          <ac:graphicFrameMkLst>
            <pc:docMk/>
            <pc:sldMk cId="3541190911" sldId="2657"/>
            <ac:graphicFrameMk id="6" creationId="{16F2628F-58D2-F58A-B4D4-30854111463B}"/>
          </ac:graphicFrameMkLst>
        </pc:graphicFrameChg>
      </pc:sldChg>
      <pc:sldChg chg="addSp delSp modSp new del mod setBg">
        <pc:chgData name="paul meaney" userId="8f3b41ac-413d-46e0-bc97-8181c95bcdc2" providerId="ADAL" clId="{5865FBE7-A1B1-4ABF-BE9D-72AD573A804A}" dt="2024-08-29T15:18:09.519" v="24846" actId="47"/>
        <pc:sldMkLst>
          <pc:docMk/>
          <pc:sldMk cId="41672460" sldId="2658"/>
        </pc:sldMkLst>
        <pc:spChg chg="mod">
          <ac:chgData name="paul meaney" userId="8f3b41ac-413d-46e0-bc97-8181c95bcdc2" providerId="ADAL" clId="{5865FBE7-A1B1-4ABF-BE9D-72AD573A804A}" dt="2024-08-29T10:51:48.810" v="21816" actId="26606"/>
          <ac:spMkLst>
            <pc:docMk/>
            <pc:sldMk cId="41672460" sldId="2658"/>
            <ac:spMk id="2" creationId="{217D8681-D563-89D6-D9C7-CDCB7DBB5D37}"/>
          </ac:spMkLst>
        </pc:spChg>
        <pc:spChg chg="del mod">
          <ac:chgData name="paul meaney" userId="8f3b41ac-413d-46e0-bc97-8181c95bcdc2" providerId="ADAL" clId="{5865FBE7-A1B1-4ABF-BE9D-72AD573A804A}" dt="2024-08-29T10:51:48.810" v="21816" actId="26606"/>
          <ac:spMkLst>
            <pc:docMk/>
            <pc:sldMk cId="41672460" sldId="2658"/>
            <ac:spMk id="3" creationId="{A4D6EEF0-F676-767C-84E7-989DE8850B94}"/>
          </ac:spMkLst>
        </pc:spChg>
        <pc:spChg chg="mod">
          <ac:chgData name="paul meaney" userId="8f3b41ac-413d-46e0-bc97-8181c95bcdc2" providerId="ADAL" clId="{5865FBE7-A1B1-4ABF-BE9D-72AD573A804A}" dt="2024-08-29T10:51:48.810" v="21816" actId="26606"/>
          <ac:spMkLst>
            <pc:docMk/>
            <pc:sldMk cId="41672460" sldId="2658"/>
            <ac:spMk id="4" creationId="{856BA131-19E4-1A9F-A776-E85494D066EC}"/>
          </ac:spMkLst>
        </pc:spChg>
        <pc:graphicFrameChg chg="add mod modGraphic">
          <ac:chgData name="paul meaney" userId="8f3b41ac-413d-46e0-bc97-8181c95bcdc2" providerId="ADAL" clId="{5865FBE7-A1B1-4ABF-BE9D-72AD573A804A}" dt="2024-08-29T11:02:59.013" v="21823" actId="114"/>
          <ac:graphicFrameMkLst>
            <pc:docMk/>
            <pc:sldMk cId="41672460" sldId="2658"/>
            <ac:graphicFrameMk id="6" creationId="{9D1E64D6-2F16-3D2B-9DCC-9AD1396B4F7A}"/>
          </ac:graphicFrameMkLst>
        </pc:graphicFrameChg>
      </pc:sldChg>
      <pc:sldChg chg="addSp delSp modSp new del mod">
        <pc:chgData name="paul meaney" userId="8f3b41ac-413d-46e0-bc97-8181c95bcdc2" providerId="ADAL" clId="{5865FBE7-A1B1-4ABF-BE9D-72AD573A804A}" dt="2024-08-29T15:18:09.681" v="24847" actId="47"/>
        <pc:sldMkLst>
          <pc:docMk/>
          <pc:sldMk cId="4100279325" sldId="2659"/>
        </pc:sldMkLst>
        <pc:spChg chg="mod">
          <ac:chgData name="paul meaney" userId="8f3b41ac-413d-46e0-bc97-8181c95bcdc2" providerId="ADAL" clId="{5865FBE7-A1B1-4ABF-BE9D-72AD573A804A}" dt="2024-08-29T11:03:12.971" v="21857" actId="20577"/>
          <ac:spMkLst>
            <pc:docMk/>
            <pc:sldMk cId="4100279325" sldId="2659"/>
            <ac:spMk id="2" creationId="{37949F88-D44E-C904-8B2C-F3F9529B1516}"/>
          </ac:spMkLst>
        </pc:spChg>
        <pc:spChg chg="del">
          <ac:chgData name="paul meaney" userId="8f3b41ac-413d-46e0-bc97-8181c95bcdc2" providerId="ADAL" clId="{5865FBE7-A1B1-4ABF-BE9D-72AD573A804A}" dt="2024-08-29T11:22:45.331" v="23163" actId="478"/>
          <ac:spMkLst>
            <pc:docMk/>
            <pc:sldMk cId="4100279325" sldId="2659"/>
            <ac:spMk id="3" creationId="{F9EB04E2-7254-03EF-590D-87C2048AE36E}"/>
          </ac:spMkLst>
        </pc:spChg>
        <pc:spChg chg="mod">
          <ac:chgData name="paul meaney" userId="8f3b41ac-413d-46e0-bc97-8181c95bcdc2" providerId="ADAL" clId="{5865FBE7-A1B1-4ABF-BE9D-72AD573A804A}" dt="2024-08-29T11:23:11.460" v="23170"/>
          <ac:spMkLst>
            <pc:docMk/>
            <pc:sldMk cId="4100279325" sldId="2659"/>
            <ac:spMk id="9" creationId="{5453AA2B-7C3A-258A-5A2B-C4CF727E0F8B}"/>
          </ac:spMkLst>
        </pc:spChg>
        <pc:spChg chg="add mod">
          <ac:chgData name="paul meaney" userId="8f3b41ac-413d-46e0-bc97-8181c95bcdc2" providerId="ADAL" clId="{5865FBE7-A1B1-4ABF-BE9D-72AD573A804A}" dt="2024-08-29T11:23:24.713" v="23219" actId="20577"/>
          <ac:spMkLst>
            <pc:docMk/>
            <pc:sldMk cId="4100279325" sldId="2659"/>
            <ac:spMk id="10" creationId="{948A4759-B8E7-E184-5FDB-03EB1C799A48}"/>
          </ac:spMkLst>
        </pc:spChg>
        <pc:grpChg chg="add mod">
          <ac:chgData name="paul meaney" userId="8f3b41ac-413d-46e0-bc97-8181c95bcdc2" providerId="ADAL" clId="{5865FBE7-A1B1-4ABF-BE9D-72AD573A804A}" dt="2024-08-29T11:23:13.443" v="23171" actId="1076"/>
          <ac:grpSpMkLst>
            <pc:docMk/>
            <pc:sldMk cId="4100279325" sldId="2659"/>
            <ac:grpSpMk id="7" creationId="{12962CC0-6F49-94DE-A9C6-D11833C76264}"/>
          </ac:grpSpMkLst>
        </pc:grpChg>
        <pc:picChg chg="add mod">
          <ac:chgData name="paul meaney" userId="8f3b41ac-413d-46e0-bc97-8181c95bcdc2" providerId="ADAL" clId="{5865FBE7-A1B1-4ABF-BE9D-72AD573A804A}" dt="2024-08-29T11:22:59.799" v="23169" actId="1582"/>
          <ac:picMkLst>
            <pc:docMk/>
            <pc:sldMk cId="4100279325" sldId="2659"/>
            <ac:picMk id="6" creationId="{68FF53C1-8790-359E-A3CF-B59ADF0F8705}"/>
          </ac:picMkLst>
        </pc:picChg>
        <pc:picChg chg="mod">
          <ac:chgData name="paul meaney" userId="8f3b41ac-413d-46e0-bc97-8181c95bcdc2" providerId="ADAL" clId="{5865FBE7-A1B1-4ABF-BE9D-72AD573A804A}" dt="2024-08-29T11:23:11.460" v="23170"/>
          <ac:picMkLst>
            <pc:docMk/>
            <pc:sldMk cId="4100279325" sldId="2659"/>
            <ac:picMk id="8" creationId="{7925016E-761E-B7B8-999C-7EE05C7B9848}"/>
          </ac:picMkLst>
        </pc:picChg>
      </pc:sldChg>
      <pc:sldChg chg="addSp delSp modSp new del mod setBg">
        <pc:chgData name="paul meaney" userId="8f3b41ac-413d-46e0-bc97-8181c95bcdc2" providerId="ADAL" clId="{5865FBE7-A1B1-4ABF-BE9D-72AD573A804A}" dt="2024-08-29T15:18:09.888" v="24848" actId="47"/>
        <pc:sldMkLst>
          <pc:docMk/>
          <pc:sldMk cId="906007672" sldId="2660"/>
        </pc:sldMkLst>
        <pc:spChg chg="mod">
          <ac:chgData name="paul meaney" userId="8f3b41ac-413d-46e0-bc97-8181c95bcdc2" providerId="ADAL" clId="{5865FBE7-A1B1-4ABF-BE9D-72AD573A804A}" dt="2024-08-29T11:07:57.593" v="22138" actId="26606"/>
          <ac:spMkLst>
            <pc:docMk/>
            <pc:sldMk cId="906007672" sldId="2660"/>
            <ac:spMk id="2" creationId="{49DE9A50-4A45-BAC6-2759-934F2F456B9D}"/>
          </ac:spMkLst>
        </pc:spChg>
        <pc:spChg chg="del mod">
          <ac:chgData name="paul meaney" userId="8f3b41ac-413d-46e0-bc97-8181c95bcdc2" providerId="ADAL" clId="{5865FBE7-A1B1-4ABF-BE9D-72AD573A804A}" dt="2024-08-29T11:07:55.029" v="22137" actId="26606"/>
          <ac:spMkLst>
            <pc:docMk/>
            <pc:sldMk cId="906007672" sldId="2660"/>
            <ac:spMk id="3" creationId="{014849E7-B8FD-009C-2D98-31E586466051}"/>
          </ac:spMkLst>
        </pc:spChg>
        <pc:spChg chg="mod">
          <ac:chgData name="paul meaney" userId="8f3b41ac-413d-46e0-bc97-8181c95bcdc2" providerId="ADAL" clId="{5865FBE7-A1B1-4ABF-BE9D-72AD573A804A}" dt="2024-08-29T11:07:57.593" v="22138" actId="26606"/>
          <ac:spMkLst>
            <pc:docMk/>
            <pc:sldMk cId="906007672" sldId="2660"/>
            <ac:spMk id="4" creationId="{23050ACF-5287-AD7D-8BE8-B5A13730DAE4}"/>
          </ac:spMkLst>
        </pc:spChg>
        <pc:spChg chg="add del">
          <ac:chgData name="paul meaney" userId="8f3b41ac-413d-46e0-bc97-8181c95bcdc2" providerId="ADAL" clId="{5865FBE7-A1B1-4ABF-BE9D-72AD573A804A}" dt="2024-08-29T11:07:57.593" v="22138" actId="26606"/>
          <ac:spMkLst>
            <pc:docMk/>
            <pc:sldMk cId="906007672" sldId="2660"/>
            <ac:spMk id="10" creationId="{FB5993E2-C02B-4335-ABA5-D8EC465551E3}"/>
          </ac:spMkLst>
        </pc:spChg>
        <pc:spChg chg="add del">
          <ac:chgData name="paul meaney" userId="8f3b41ac-413d-46e0-bc97-8181c95bcdc2" providerId="ADAL" clId="{5865FBE7-A1B1-4ABF-BE9D-72AD573A804A}" dt="2024-08-29T11:07:57.593" v="22138" actId="26606"/>
          <ac:spMkLst>
            <pc:docMk/>
            <pc:sldMk cId="906007672" sldId="2660"/>
            <ac:spMk id="12" creationId="{C0B801A2-5622-4BE8-9AD2-C337A2CD0022}"/>
          </ac:spMkLst>
        </pc:spChg>
        <pc:spChg chg="add del">
          <ac:chgData name="paul meaney" userId="8f3b41ac-413d-46e0-bc97-8181c95bcdc2" providerId="ADAL" clId="{5865FBE7-A1B1-4ABF-BE9D-72AD573A804A}" dt="2024-08-29T11:07:57.593" v="22138" actId="26606"/>
          <ac:spMkLst>
            <pc:docMk/>
            <pc:sldMk cId="906007672" sldId="2660"/>
            <ac:spMk id="14" creationId="{B7AF614F-5BC3-4086-99F5-B87C5847A071}"/>
          </ac:spMkLst>
        </pc:spChg>
        <pc:graphicFrameChg chg="add mod modGraphic">
          <ac:chgData name="paul meaney" userId="8f3b41ac-413d-46e0-bc97-8181c95bcdc2" providerId="ADAL" clId="{5865FBE7-A1B1-4ABF-BE9D-72AD573A804A}" dt="2024-08-29T11:08:06.362" v="22140" actId="26606"/>
          <ac:graphicFrameMkLst>
            <pc:docMk/>
            <pc:sldMk cId="906007672" sldId="2660"/>
            <ac:graphicFrameMk id="6" creationId="{AA3A2FB5-2AFA-1B6C-C929-053558963729}"/>
          </ac:graphicFrameMkLst>
        </pc:graphicFrameChg>
      </pc:sldChg>
      <pc:sldChg chg="addSp delSp modSp new del mod setBg">
        <pc:chgData name="paul meaney" userId="8f3b41ac-413d-46e0-bc97-8181c95bcdc2" providerId="ADAL" clId="{5865FBE7-A1B1-4ABF-BE9D-72AD573A804A}" dt="2024-08-29T15:18:10.965" v="24849" actId="47"/>
        <pc:sldMkLst>
          <pc:docMk/>
          <pc:sldMk cId="1977959726" sldId="2661"/>
        </pc:sldMkLst>
        <pc:spChg chg="mod">
          <ac:chgData name="paul meaney" userId="8f3b41ac-413d-46e0-bc97-8181c95bcdc2" providerId="ADAL" clId="{5865FBE7-A1B1-4ABF-BE9D-72AD573A804A}" dt="2024-08-29T11:10:11.637" v="22613" actId="26606"/>
          <ac:spMkLst>
            <pc:docMk/>
            <pc:sldMk cId="1977959726" sldId="2661"/>
            <ac:spMk id="2" creationId="{9416D07A-BB1C-A1C1-76FB-E8F516559094}"/>
          </ac:spMkLst>
        </pc:spChg>
        <pc:spChg chg="del mod">
          <ac:chgData name="paul meaney" userId="8f3b41ac-413d-46e0-bc97-8181c95bcdc2" providerId="ADAL" clId="{5865FBE7-A1B1-4ABF-BE9D-72AD573A804A}" dt="2024-08-29T11:09:52.430" v="22608" actId="26606"/>
          <ac:spMkLst>
            <pc:docMk/>
            <pc:sldMk cId="1977959726" sldId="2661"/>
            <ac:spMk id="3" creationId="{A218727C-3D52-C6AB-F359-0596CBD9832D}"/>
          </ac:spMkLst>
        </pc:spChg>
        <pc:spChg chg="mod">
          <ac:chgData name="paul meaney" userId="8f3b41ac-413d-46e0-bc97-8181c95bcdc2" providerId="ADAL" clId="{5865FBE7-A1B1-4ABF-BE9D-72AD573A804A}" dt="2024-08-29T11:10:11.637" v="22613" actId="26606"/>
          <ac:spMkLst>
            <pc:docMk/>
            <pc:sldMk cId="1977959726" sldId="2661"/>
            <ac:spMk id="4" creationId="{2FDEEF0B-E1EB-1514-DA56-F4D5D33E2478}"/>
          </ac:spMkLst>
        </pc:spChg>
        <pc:spChg chg="add del">
          <ac:chgData name="paul meaney" userId="8f3b41ac-413d-46e0-bc97-8181c95bcdc2" providerId="ADAL" clId="{5865FBE7-A1B1-4ABF-BE9D-72AD573A804A}" dt="2024-08-29T11:10:08.473" v="22612" actId="26606"/>
          <ac:spMkLst>
            <pc:docMk/>
            <pc:sldMk cId="1977959726" sldId="2661"/>
            <ac:spMk id="11" creationId="{FB5993E2-C02B-4335-ABA5-D8EC465551E3}"/>
          </ac:spMkLst>
        </pc:spChg>
        <pc:spChg chg="add del">
          <ac:chgData name="paul meaney" userId="8f3b41ac-413d-46e0-bc97-8181c95bcdc2" providerId="ADAL" clId="{5865FBE7-A1B1-4ABF-BE9D-72AD573A804A}" dt="2024-08-29T11:10:08.473" v="22612" actId="26606"/>
          <ac:spMkLst>
            <pc:docMk/>
            <pc:sldMk cId="1977959726" sldId="2661"/>
            <ac:spMk id="13" creationId="{C0B801A2-5622-4BE8-9AD2-C337A2CD0022}"/>
          </ac:spMkLst>
        </pc:spChg>
        <pc:spChg chg="add del">
          <ac:chgData name="paul meaney" userId="8f3b41ac-413d-46e0-bc97-8181c95bcdc2" providerId="ADAL" clId="{5865FBE7-A1B1-4ABF-BE9D-72AD573A804A}" dt="2024-08-29T11:10:08.473" v="22612" actId="26606"/>
          <ac:spMkLst>
            <pc:docMk/>
            <pc:sldMk cId="1977959726" sldId="2661"/>
            <ac:spMk id="15" creationId="{B7AF614F-5BC3-4086-99F5-B87C5847A071}"/>
          </ac:spMkLst>
        </pc:spChg>
        <pc:spChg chg="add del">
          <ac:chgData name="paul meaney" userId="8f3b41ac-413d-46e0-bc97-8181c95bcdc2" providerId="ADAL" clId="{5865FBE7-A1B1-4ABF-BE9D-72AD573A804A}" dt="2024-08-29T11:10:11.637" v="22613" actId="26606"/>
          <ac:spMkLst>
            <pc:docMk/>
            <pc:sldMk cId="1977959726" sldId="2661"/>
            <ac:spMk id="20" creationId="{FB5993E2-C02B-4335-ABA5-D8EC465551E3}"/>
          </ac:spMkLst>
        </pc:spChg>
        <pc:spChg chg="add del">
          <ac:chgData name="paul meaney" userId="8f3b41ac-413d-46e0-bc97-8181c95bcdc2" providerId="ADAL" clId="{5865FBE7-A1B1-4ABF-BE9D-72AD573A804A}" dt="2024-08-29T11:10:11.637" v="22613" actId="26606"/>
          <ac:spMkLst>
            <pc:docMk/>
            <pc:sldMk cId="1977959726" sldId="2661"/>
            <ac:spMk id="22" creationId="{C0B801A2-5622-4BE8-9AD2-C337A2CD0022}"/>
          </ac:spMkLst>
        </pc:spChg>
        <pc:spChg chg="add del">
          <ac:chgData name="paul meaney" userId="8f3b41ac-413d-46e0-bc97-8181c95bcdc2" providerId="ADAL" clId="{5865FBE7-A1B1-4ABF-BE9D-72AD573A804A}" dt="2024-08-29T11:10:11.637" v="22613" actId="26606"/>
          <ac:spMkLst>
            <pc:docMk/>
            <pc:sldMk cId="1977959726" sldId="2661"/>
            <ac:spMk id="24" creationId="{B7AF614F-5BC3-4086-99F5-B87C5847A071}"/>
          </ac:spMkLst>
        </pc:spChg>
        <pc:graphicFrameChg chg="add mod modGraphic">
          <ac:chgData name="paul meaney" userId="8f3b41ac-413d-46e0-bc97-8181c95bcdc2" providerId="ADAL" clId="{5865FBE7-A1B1-4ABF-BE9D-72AD573A804A}" dt="2024-08-29T11:10:32.784" v="22616" actId="114"/>
          <ac:graphicFrameMkLst>
            <pc:docMk/>
            <pc:sldMk cId="1977959726" sldId="2661"/>
            <ac:graphicFrameMk id="6" creationId="{C3E627B2-BE02-AB6B-1B81-7734CDEB5FA0}"/>
          </ac:graphicFrameMkLst>
        </pc:graphicFrameChg>
      </pc:sldChg>
      <pc:sldChg chg="addSp delSp modSp new del mod setBg">
        <pc:chgData name="paul meaney" userId="8f3b41ac-413d-46e0-bc97-8181c95bcdc2" providerId="ADAL" clId="{5865FBE7-A1B1-4ABF-BE9D-72AD573A804A}" dt="2024-08-29T15:18:11.129" v="24850" actId="47"/>
        <pc:sldMkLst>
          <pc:docMk/>
          <pc:sldMk cId="1349076165" sldId="2662"/>
        </pc:sldMkLst>
        <pc:spChg chg="mod">
          <ac:chgData name="paul meaney" userId="8f3b41ac-413d-46e0-bc97-8181c95bcdc2" providerId="ADAL" clId="{5865FBE7-A1B1-4ABF-BE9D-72AD573A804A}" dt="2024-08-29T11:12:57.292" v="23141" actId="26606"/>
          <ac:spMkLst>
            <pc:docMk/>
            <pc:sldMk cId="1349076165" sldId="2662"/>
            <ac:spMk id="2" creationId="{E97BC174-2CC3-7413-0FD3-B7CF6C5BB5F4}"/>
          </ac:spMkLst>
        </pc:spChg>
        <pc:spChg chg="del mod">
          <ac:chgData name="paul meaney" userId="8f3b41ac-413d-46e0-bc97-8181c95bcdc2" providerId="ADAL" clId="{5865FBE7-A1B1-4ABF-BE9D-72AD573A804A}" dt="2024-08-29T11:12:57.292" v="23141" actId="26606"/>
          <ac:spMkLst>
            <pc:docMk/>
            <pc:sldMk cId="1349076165" sldId="2662"/>
            <ac:spMk id="3" creationId="{F95CE626-0930-000E-1FE3-E4C5CDAE372C}"/>
          </ac:spMkLst>
        </pc:spChg>
        <pc:spChg chg="mod">
          <ac:chgData name="paul meaney" userId="8f3b41ac-413d-46e0-bc97-8181c95bcdc2" providerId="ADAL" clId="{5865FBE7-A1B1-4ABF-BE9D-72AD573A804A}" dt="2024-08-29T11:12:57.292" v="23141" actId="26606"/>
          <ac:spMkLst>
            <pc:docMk/>
            <pc:sldMk cId="1349076165" sldId="2662"/>
            <ac:spMk id="4" creationId="{E9F413FF-5B5D-F624-6921-C8EDA1C4BC9E}"/>
          </ac:spMkLst>
        </pc:spChg>
        <pc:graphicFrameChg chg="add mod modGraphic">
          <ac:chgData name="paul meaney" userId="8f3b41ac-413d-46e0-bc97-8181c95bcdc2" providerId="ADAL" clId="{5865FBE7-A1B1-4ABF-BE9D-72AD573A804A}" dt="2024-08-29T11:14:23.191" v="23153" actId="114"/>
          <ac:graphicFrameMkLst>
            <pc:docMk/>
            <pc:sldMk cId="1349076165" sldId="2662"/>
            <ac:graphicFrameMk id="6" creationId="{BE9B2F6B-06DC-9352-9336-1B0E385CB590}"/>
          </ac:graphicFrameMkLst>
        </pc:graphicFrameChg>
      </pc:sldChg>
      <pc:sldChg chg="addSp delSp modSp add del mod">
        <pc:chgData name="paul meaney" userId="8f3b41ac-413d-46e0-bc97-8181c95bcdc2" providerId="ADAL" clId="{5865FBE7-A1B1-4ABF-BE9D-72AD573A804A}" dt="2024-08-29T15:18:11.258" v="24851" actId="47"/>
        <pc:sldMkLst>
          <pc:docMk/>
          <pc:sldMk cId="4216868866" sldId="2663"/>
        </pc:sldMkLst>
        <pc:spChg chg="mod">
          <ac:chgData name="paul meaney" userId="8f3b41ac-413d-46e0-bc97-8181c95bcdc2" providerId="ADAL" clId="{5865FBE7-A1B1-4ABF-BE9D-72AD573A804A}" dt="2024-08-29T11:14:36.073" v="23162" actId="20577"/>
          <ac:spMkLst>
            <pc:docMk/>
            <pc:sldMk cId="4216868866" sldId="2663"/>
            <ac:spMk id="2" creationId="{37949F88-D44E-C904-8B2C-F3F9529B1516}"/>
          </ac:spMkLst>
        </pc:spChg>
        <pc:spChg chg="del">
          <ac:chgData name="paul meaney" userId="8f3b41ac-413d-46e0-bc97-8181c95bcdc2" providerId="ADAL" clId="{5865FBE7-A1B1-4ABF-BE9D-72AD573A804A}" dt="2024-08-29T13:09:39.046" v="23220" actId="22"/>
          <ac:spMkLst>
            <pc:docMk/>
            <pc:sldMk cId="4216868866" sldId="2663"/>
            <ac:spMk id="3" creationId="{F9EB04E2-7254-03EF-590D-87C2048AE36E}"/>
          </ac:spMkLst>
        </pc:spChg>
        <pc:spChg chg="add del mod">
          <ac:chgData name="paul meaney" userId="8f3b41ac-413d-46e0-bc97-8181c95bcdc2" providerId="ADAL" clId="{5865FBE7-A1B1-4ABF-BE9D-72AD573A804A}" dt="2024-08-29T13:10:42.170" v="23223" actId="22"/>
          <ac:spMkLst>
            <pc:docMk/>
            <pc:sldMk cId="4216868866" sldId="2663"/>
            <ac:spMk id="8" creationId="{5FCC45BF-8259-64C2-8CBB-7A0C7BC4AAAB}"/>
          </ac:spMkLst>
        </pc:spChg>
        <pc:spChg chg="mod">
          <ac:chgData name="paul meaney" userId="8f3b41ac-413d-46e0-bc97-8181c95bcdc2" providerId="ADAL" clId="{5865FBE7-A1B1-4ABF-BE9D-72AD573A804A}" dt="2024-08-29T13:10:57.660" v="23226"/>
          <ac:spMkLst>
            <pc:docMk/>
            <pc:sldMk cId="4216868866" sldId="2663"/>
            <ac:spMk id="13" creationId="{76B8D25E-06A6-9873-87DF-AAE042AC78DE}"/>
          </ac:spMkLst>
        </pc:spChg>
        <pc:spChg chg="add mod">
          <ac:chgData name="paul meaney" userId="8f3b41ac-413d-46e0-bc97-8181c95bcdc2" providerId="ADAL" clId="{5865FBE7-A1B1-4ABF-BE9D-72AD573A804A}" dt="2024-08-29T13:11:36.535" v="23307" actId="1076"/>
          <ac:spMkLst>
            <pc:docMk/>
            <pc:sldMk cId="4216868866" sldId="2663"/>
            <ac:spMk id="14" creationId="{3A456BAA-6CC9-D0A7-E2E1-B4B56AA3FAC1}"/>
          </ac:spMkLst>
        </pc:spChg>
        <pc:grpChg chg="add mod">
          <ac:chgData name="paul meaney" userId="8f3b41ac-413d-46e0-bc97-8181c95bcdc2" providerId="ADAL" clId="{5865FBE7-A1B1-4ABF-BE9D-72AD573A804A}" dt="2024-08-29T13:11:31.926" v="23306" actId="1076"/>
          <ac:grpSpMkLst>
            <pc:docMk/>
            <pc:sldMk cId="4216868866" sldId="2663"/>
            <ac:grpSpMk id="11" creationId="{79B903A3-B5FF-E119-1DA0-9934286002AA}"/>
          </ac:grpSpMkLst>
        </pc:grpChg>
        <pc:picChg chg="add del mod ord">
          <ac:chgData name="paul meaney" userId="8f3b41ac-413d-46e0-bc97-8181c95bcdc2" providerId="ADAL" clId="{5865FBE7-A1B1-4ABF-BE9D-72AD573A804A}" dt="2024-08-29T13:10:40.859" v="23222" actId="478"/>
          <ac:picMkLst>
            <pc:docMk/>
            <pc:sldMk cId="4216868866" sldId="2663"/>
            <ac:picMk id="6" creationId="{E35783AC-9490-C93E-9DE4-545219E90F70}"/>
          </ac:picMkLst>
        </pc:picChg>
        <pc:picChg chg="add mod ord">
          <ac:chgData name="paul meaney" userId="8f3b41ac-413d-46e0-bc97-8181c95bcdc2" providerId="ADAL" clId="{5865FBE7-A1B1-4ABF-BE9D-72AD573A804A}" dt="2024-08-29T13:10:49.056" v="23225" actId="1582"/>
          <ac:picMkLst>
            <pc:docMk/>
            <pc:sldMk cId="4216868866" sldId="2663"/>
            <ac:picMk id="10" creationId="{F85B5787-4B1D-BB80-AA11-EEC22A8A5639}"/>
          </ac:picMkLst>
        </pc:picChg>
        <pc:picChg chg="mod">
          <ac:chgData name="paul meaney" userId="8f3b41ac-413d-46e0-bc97-8181c95bcdc2" providerId="ADAL" clId="{5865FBE7-A1B1-4ABF-BE9D-72AD573A804A}" dt="2024-08-29T13:10:57.660" v="23226"/>
          <ac:picMkLst>
            <pc:docMk/>
            <pc:sldMk cId="4216868866" sldId="2663"/>
            <ac:picMk id="12" creationId="{3D2127AD-6299-7553-9086-9F490D297AA4}"/>
          </ac:picMkLst>
        </pc:picChg>
      </pc:sldChg>
      <pc:sldChg chg="addSp delSp modSp new del mod setBg">
        <pc:chgData name="paul meaney" userId="8f3b41ac-413d-46e0-bc97-8181c95bcdc2" providerId="ADAL" clId="{5865FBE7-A1B1-4ABF-BE9D-72AD573A804A}" dt="2024-08-29T13:16:15.745" v="23865" actId="47"/>
        <pc:sldMkLst>
          <pc:docMk/>
          <pc:sldMk cId="2350557854" sldId="2664"/>
        </pc:sldMkLst>
        <pc:spChg chg="mod">
          <ac:chgData name="paul meaney" userId="8f3b41ac-413d-46e0-bc97-8181c95bcdc2" providerId="ADAL" clId="{5865FBE7-A1B1-4ABF-BE9D-72AD573A804A}" dt="2024-08-29T13:14:41.266" v="23722" actId="26606"/>
          <ac:spMkLst>
            <pc:docMk/>
            <pc:sldMk cId="2350557854" sldId="2664"/>
            <ac:spMk id="2" creationId="{93FC194C-33B5-3918-ABAA-92294926DDCB}"/>
          </ac:spMkLst>
        </pc:spChg>
        <pc:spChg chg="del mod">
          <ac:chgData name="paul meaney" userId="8f3b41ac-413d-46e0-bc97-8181c95bcdc2" providerId="ADAL" clId="{5865FBE7-A1B1-4ABF-BE9D-72AD573A804A}" dt="2024-08-29T13:14:31.724" v="23719" actId="26606"/>
          <ac:spMkLst>
            <pc:docMk/>
            <pc:sldMk cId="2350557854" sldId="2664"/>
            <ac:spMk id="3" creationId="{ECAD9C25-5003-BA84-A380-CBB462D72209}"/>
          </ac:spMkLst>
        </pc:spChg>
        <pc:spChg chg="mod">
          <ac:chgData name="paul meaney" userId="8f3b41ac-413d-46e0-bc97-8181c95bcdc2" providerId="ADAL" clId="{5865FBE7-A1B1-4ABF-BE9D-72AD573A804A}" dt="2024-08-29T13:14:41.266" v="23722" actId="26606"/>
          <ac:spMkLst>
            <pc:docMk/>
            <pc:sldMk cId="2350557854" sldId="2664"/>
            <ac:spMk id="4" creationId="{572D4264-5895-86DA-2622-82EAA30E393B}"/>
          </ac:spMkLst>
        </pc:spChg>
        <pc:spChg chg="add del">
          <ac:chgData name="paul meaney" userId="8f3b41ac-413d-46e0-bc97-8181c95bcdc2" providerId="ADAL" clId="{5865FBE7-A1B1-4ABF-BE9D-72AD573A804A}" dt="2024-08-29T13:14:38.464" v="23721" actId="26606"/>
          <ac:spMkLst>
            <pc:docMk/>
            <pc:sldMk cId="2350557854" sldId="2664"/>
            <ac:spMk id="11" creationId="{FB5993E2-C02B-4335-ABA5-D8EC465551E3}"/>
          </ac:spMkLst>
        </pc:spChg>
        <pc:spChg chg="add del">
          <ac:chgData name="paul meaney" userId="8f3b41ac-413d-46e0-bc97-8181c95bcdc2" providerId="ADAL" clId="{5865FBE7-A1B1-4ABF-BE9D-72AD573A804A}" dt="2024-08-29T13:14:38.464" v="23721" actId="26606"/>
          <ac:spMkLst>
            <pc:docMk/>
            <pc:sldMk cId="2350557854" sldId="2664"/>
            <ac:spMk id="13" creationId="{C0B801A2-5622-4BE8-9AD2-C337A2CD0022}"/>
          </ac:spMkLst>
        </pc:spChg>
        <pc:spChg chg="add del">
          <ac:chgData name="paul meaney" userId="8f3b41ac-413d-46e0-bc97-8181c95bcdc2" providerId="ADAL" clId="{5865FBE7-A1B1-4ABF-BE9D-72AD573A804A}" dt="2024-08-29T13:14:38.464" v="23721" actId="26606"/>
          <ac:spMkLst>
            <pc:docMk/>
            <pc:sldMk cId="2350557854" sldId="2664"/>
            <ac:spMk id="15" creationId="{B7AF614F-5BC3-4086-99F5-B87C5847A071}"/>
          </ac:spMkLst>
        </pc:spChg>
        <pc:spChg chg="add del">
          <ac:chgData name="paul meaney" userId="8f3b41ac-413d-46e0-bc97-8181c95bcdc2" providerId="ADAL" clId="{5865FBE7-A1B1-4ABF-BE9D-72AD573A804A}" dt="2024-08-29T13:14:41.266" v="23722" actId="26606"/>
          <ac:spMkLst>
            <pc:docMk/>
            <pc:sldMk cId="2350557854" sldId="2664"/>
            <ac:spMk id="20" creationId="{FB5993E2-C02B-4335-ABA5-D8EC465551E3}"/>
          </ac:spMkLst>
        </pc:spChg>
        <pc:spChg chg="add del">
          <ac:chgData name="paul meaney" userId="8f3b41ac-413d-46e0-bc97-8181c95bcdc2" providerId="ADAL" clId="{5865FBE7-A1B1-4ABF-BE9D-72AD573A804A}" dt="2024-08-29T13:14:41.266" v="23722" actId="26606"/>
          <ac:spMkLst>
            <pc:docMk/>
            <pc:sldMk cId="2350557854" sldId="2664"/>
            <ac:spMk id="22" creationId="{C0B801A2-5622-4BE8-9AD2-C337A2CD0022}"/>
          </ac:spMkLst>
        </pc:spChg>
        <pc:spChg chg="add del">
          <ac:chgData name="paul meaney" userId="8f3b41ac-413d-46e0-bc97-8181c95bcdc2" providerId="ADAL" clId="{5865FBE7-A1B1-4ABF-BE9D-72AD573A804A}" dt="2024-08-29T13:14:41.266" v="23722" actId="26606"/>
          <ac:spMkLst>
            <pc:docMk/>
            <pc:sldMk cId="2350557854" sldId="2664"/>
            <ac:spMk id="24" creationId="{B7AF614F-5BC3-4086-99F5-B87C5847A071}"/>
          </ac:spMkLst>
        </pc:spChg>
        <pc:graphicFrameChg chg="add mod modGraphic">
          <ac:chgData name="paul meaney" userId="8f3b41ac-413d-46e0-bc97-8181c95bcdc2" providerId="ADAL" clId="{5865FBE7-A1B1-4ABF-BE9D-72AD573A804A}" dt="2024-08-29T13:14:43.089" v="23723"/>
          <ac:graphicFrameMkLst>
            <pc:docMk/>
            <pc:sldMk cId="2350557854" sldId="2664"/>
            <ac:graphicFrameMk id="6" creationId="{BD944E4B-6528-8C34-9C7D-93E3E542E060}"/>
          </ac:graphicFrameMkLst>
        </pc:graphicFrameChg>
      </pc:sldChg>
      <pc:sldChg chg="addSp delSp modSp new del mod setBg">
        <pc:chgData name="paul meaney" userId="8f3b41ac-413d-46e0-bc97-8181c95bcdc2" providerId="ADAL" clId="{5865FBE7-A1B1-4ABF-BE9D-72AD573A804A}" dt="2024-08-29T15:18:11.448" v="24852" actId="47"/>
        <pc:sldMkLst>
          <pc:docMk/>
          <pc:sldMk cId="16325739" sldId="2665"/>
        </pc:sldMkLst>
        <pc:spChg chg="mod">
          <ac:chgData name="paul meaney" userId="8f3b41ac-413d-46e0-bc97-8181c95bcdc2" providerId="ADAL" clId="{5865FBE7-A1B1-4ABF-BE9D-72AD573A804A}" dt="2024-08-29T13:18:17.798" v="24244" actId="26606"/>
          <ac:spMkLst>
            <pc:docMk/>
            <pc:sldMk cId="16325739" sldId="2665"/>
            <ac:spMk id="2" creationId="{41143332-4859-76D1-0152-185F980F96EB}"/>
          </ac:spMkLst>
        </pc:spChg>
        <pc:spChg chg="del mod">
          <ac:chgData name="paul meaney" userId="8f3b41ac-413d-46e0-bc97-8181c95bcdc2" providerId="ADAL" clId="{5865FBE7-A1B1-4ABF-BE9D-72AD573A804A}" dt="2024-08-29T13:18:05.533" v="24241" actId="26606"/>
          <ac:spMkLst>
            <pc:docMk/>
            <pc:sldMk cId="16325739" sldId="2665"/>
            <ac:spMk id="3" creationId="{497A5493-5E57-28F7-C520-BCC927214158}"/>
          </ac:spMkLst>
        </pc:spChg>
        <pc:spChg chg="mod">
          <ac:chgData name="paul meaney" userId="8f3b41ac-413d-46e0-bc97-8181c95bcdc2" providerId="ADAL" clId="{5865FBE7-A1B1-4ABF-BE9D-72AD573A804A}" dt="2024-08-29T13:18:17.798" v="24244" actId="26606"/>
          <ac:spMkLst>
            <pc:docMk/>
            <pc:sldMk cId="16325739" sldId="2665"/>
            <ac:spMk id="4" creationId="{EE6A8B18-1BB0-7C39-8081-C132ADA0C4D1}"/>
          </ac:spMkLst>
        </pc:spChg>
        <pc:spChg chg="add del">
          <ac:chgData name="paul meaney" userId="8f3b41ac-413d-46e0-bc97-8181c95bcdc2" providerId="ADAL" clId="{5865FBE7-A1B1-4ABF-BE9D-72AD573A804A}" dt="2024-08-29T13:18:17.798" v="24244" actId="26606"/>
          <ac:spMkLst>
            <pc:docMk/>
            <pc:sldMk cId="16325739" sldId="2665"/>
            <ac:spMk id="11" creationId="{FB5993E2-C02B-4335-ABA5-D8EC465551E3}"/>
          </ac:spMkLst>
        </pc:spChg>
        <pc:spChg chg="add del">
          <ac:chgData name="paul meaney" userId="8f3b41ac-413d-46e0-bc97-8181c95bcdc2" providerId="ADAL" clId="{5865FBE7-A1B1-4ABF-BE9D-72AD573A804A}" dt="2024-08-29T13:18:17.798" v="24244" actId="26606"/>
          <ac:spMkLst>
            <pc:docMk/>
            <pc:sldMk cId="16325739" sldId="2665"/>
            <ac:spMk id="13" creationId="{C0B801A2-5622-4BE8-9AD2-C337A2CD0022}"/>
          </ac:spMkLst>
        </pc:spChg>
        <pc:spChg chg="add del">
          <ac:chgData name="paul meaney" userId="8f3b41ac-413d-46e0-bc97-8181c95bcdc2" providerId="ADAL" clId="{5865FBE7-A1B1-4ABF-BE9D-72AD573A804A}" dt="2024-08-29T13:18:17.798" v="24244" actId="26606"/>
          <ac:spMkLst>
            <pc:docMk/>
            <pc:sldMk cId="16325739" sldId="2665"/>
            <ac:spMk id="15" creationId="{B7AF614F-5BC3-4086-99F5-B87C5847A071}"/>
          </ac:spMkLst>
        </pc:spChg>
        <pc:graphicFrameChg chg="add mod modGraphic">
          <ac:chgData name="paul meaney" userId="8f3b41ac-413d-46e0-bc97-8181c95bcdc2" providerId="ADAL" clId="{5865FBE7-A1B1-4ABF-BE9D-72AD573A804A}" dt="2024-08-29T13:22:43.800" v="24634" actId="114"/>
          <ac:graphicFrameMkLst>
            <pc:docMk/>
            <pc:sldMk cId="16325739" sldId="2665"/>
            <ac:graphicFrameMk id="6" creationId="{18730352-1ED4-FD49-F035-2DDB97C0D307}"/>
          </ac:graphicFrameMkLst>
        </pc:graphicFrameChg>
      </pc:sldChg>
      <pc:sldChg chg="addSp delSp modSp new del mod setBg">
        <pc:chgData name="paul meaney" userId="8f3b41ac-413d-46e0-bc97-8181c95bcdc2" providerId="ADAL" clId="{5865FBE7-A1B1-4ABF-BE9D-72AD573A804A}" dt="2024-08-29T15:18:11.625" v="24853" actId="47"/>
        <pc:sldMkLst>
          <pc:docMk/>
          <pc:sldMk cId="3341560393" sldId="2666"/>
        </pc:sldMkLst>
        <pc:spChg chg="mod">
          <ac:chgData name="paul meaney" userId="8f3b41ac-413d-46e0-bc97-8181c95bcdc2" providerId="ADAL" clId="{5865FBE7-A1B1-4ABF-BE9D-72AD573A804A}" dt="2024-08-29T13:19:56.454" v="24301" actId="26606"/>
          <ac:spMkLst>
            <pc:docMk/>
            <pc:sldMk cId="3341560393" sldId="2666"/>
            <ac:spMk id="2" creationId="{40B46653-F5BE-0313-A25C-6A6B07803A4F}"/>
          </ac:spMkLst>
        </pc:spChg>
        <pc:spChg chg="add del mod">
          <ac:chgData name="paul meaney" userId="8f3b41ac-413d-46e0-bc97-8181c95bcdc2" providerId="ADAL" clId="{5865FBE7-A1B1-4ABF-BE9D-72AD573A804A}" dt="2024-08-29T13:19:51.084" v="24300" actId="26606"/>
          <ac:spMkLst>
            <pc:docMk/>
            <pc:sldMk cId="3341560393" sldId="2666"/>
            <ac:spMk id="3" creationId="{086717C8-538E-D416-89A4-CBB355B05CC9}"/>
          </ac:spMkLst>
        </pc:spChg>
        <pc:spChg chg="mod">
          <ac:chgData name="paul meaney" userId="8f3b41ac-413d-46e0-bc97-8181c95bcdc2" providerId="ADAL" clId="{5865FBE7-A1B1-4ABF-BE9D-72AD573A804A}" dt="2024-08-29T13:19:56.454" v="24301" actId="26606"/>
          <ac:spMkLst>
            <pc:docMk/>
            <pc:sldMk cId="3341560393" sldId="2666"/>
            <ac:spMk id="4" creationId="{81301B3C-DCF7-B59E-2B68-48D3434ED9F5}"/>
          </ac:spMkLst>
        </pc:spChg>
        <pc:spChg chg="add del">
          <ac:chgData name="paul meaney" userId="8f3b41ac-413d-46e0-bc97-8181c95bcdc2" providerId="ADAL" clId="{5865FBE7-A1B1-4ABF-BE9D-72AD573A804A}" dt="2024-08-29T13:19:56.454" v="24301" actId="26606"/>
          <ac:spMkLst>
            <pc:docMk/>
            <pc:sldMk cId="3341560393" sldId="2666"/>
            <ac:spMk id="7" creationId="{FB5993E2-C02B-4335-ABA5-D8EC465551E3}"/>
          </ac:spMkLst>
        </pc:spChg>
        <pc:spChg chg="add del">
          <ac:chgData name="paul meaney" userId="8f3b41ac-413d-46e0-bc97-8181c95bcdc2" providerId="ADAL" clId="{5865FBE7-A1B1-4ABF-BE9D-72AD573A804A}" dt="2024-08-29T13:19:56.454" v="24301" actId="26606"/>
          <ac:spMkLst>
            <pc:docMk/>
            <pc:sldMk cId="3341560393" sldId="2666"/>
            <ac:spMk id="8" creationId="{C0B801A2-5622-4BE8-9AD2-C337A2CD0022}"/>
          </ac:spMkLst>
        </pc:spChg>
        <pc:spChg chg="add del">
          <ac:chgData name="paul meaney" userId="8f3b41ac-413d-46e0-bc97-8181c95bcdc2" providerId="ADAL" clId="{5865FBE7-A1B1-4ABF-BE9D-72AD573A804A}" dt="2024-08-29T13:19:56.454" v="24301" actId="26606"/>
          <ac:spMkLst>
            <pc:docMk/>
            <pc:sldMk cId="3341560393" sldId="2666"/>
            <ac:spMk id="9" creationId="{B7AF614F-5BC3-4086-99F5-B87C5847A071}"/>
          </ac:spMkLst>
        </pc:spChg>
        <pc:spChg chg="add del">
          <ac:chgData name="paul meaney" userId="8f3b41ac-413d-46e0-bc97-8181c95bcdc2" providerId="ADAL" clId="{5865FBE7-A1B1-4ABF-BE9D-72AD573A804A}" dt="2024-08-29T13:19:44.325" v="24296" actId="26606"/>
          <ac:spMkLst>
            <pc:docMk/>
            <pc:sldMk cId="3341560393" sldId="2666"/>
            <ac:spMk id="10" creationId="{FB5993E2-C02B-4335-ABA5-D8EC465551E3}"/>
          </ac:spMkLst>
        </pc:spChg>
        <pc:spChg chg="add del">
          <ac:chgData name="paul meaney" userId="8f3b41ac-413d-46e0-bc97-8181c95bcdc2" providerId="ADAL" clId="{5865FBE7-A1B1-4ABF-BE9D-72AD573A804A}" dt="2024-08-29T13:19:44.325" v="24296" actId="26606"/>
          <ac:spMkLst>
            <pc:docMk/>
            <pc:sldMk cId="3341560393" sldId="2666"/>
            <ac:spMk id="12" creationId="{C0B801A2-5622-4BE8-9AD2-C337A2CD0022}"/>
          </ac:spMkLst>
        </pc:spChg>
        <pc:spChg chg="add del">
          <ac:chgData name="paul meaney" userId="8f3b41ac-413d-46e0-bc97-8181c95bcdc2" providerId="ADAL" clId="{5865FBE7-A1B1-4ABF-BE9D-72AD573A804A}" dt="2024-08-29T13:19:44.325" v="24296" actId="26606"/>
          <ac:spMkLst>
            <pc:docMk/>
            <pc:sldMk cId="3341560393" sldId="2666"/>
            <ac:spMk id="14" creationId="{B7AF614F-5BC3-4086-99F5-B87C5847A071}"/>
          </ac:spMkLst>
        </pc:spChg>
        <pc:graphicFrameChg chg="add del">
          <ac:chgData name="paul meaney" userId="8f3b41ac-413d-46e0-bc97-8181c95bcdc2" providerId="ADAL" clId="{5865FBE7-A1B1-4ABF-BE9D-72AD573A804A}" dt="2024-08-29T13:19:44.325" v="24296" actId="26606"/>
          <ac:graphicFrameMkLst>
            <pc:docMk/>
            <pc:sldMk cId="3341560393" sldId="2666"/>
            <ac:graphicFrameMk id="6" creationId="{6D34793A-0C66-CAB6-56BF-84C2D7B1D5D5}"/>
          </ac:graphicFrameMkLst>
        </pc:graphicFrameChg>
        <pc:graphicFrameChg chg="add mod modGraphic">
          <ac:chgData name="paul meaney" userId="8f3b41ac-413d-46e0-bc97-8181c95bcdc2" providerId="ADAL" clId="{5865FBE7-A1B1-4ABF-BE9D-72AD573A804A}" dt="2024-08-29T13:19:56.454" v="24301" actId="26606"/>
          <ac:graphicFrameMkLst>
            <pc:docMk/>
            <pc:sldMk cId="3341560393" sldId="2666"/>
            <ac:graphicFrameMk id="11" creationId="{4AD2B147-C36D-B248-0F1C-5D220972F15A}"/>
          </ac:graphicFrameMkLst>
        </pc:graphicFrameChg>
      </pc:sldChg>
      <pc:sldChg chg="modSp add del mod">
        <pc:chgData name="paul meaney" userId="8f3b41ac-413d-46e0-bc97-8181c95bcdc2" providerId="ADAL" clId="{5865FBE7-A1B1-4ABF-BE9D-72AD573A804A}" dt="2024-08-29T15:18:11.798" v="24854" actId="47"/>
        <pc:sldMkLst>
          <pc:docMk/>
          <pc:sldMk cId="3613686392" sldId="2667"/>
        </pc:sldMkLst>
        <pc:spChg chg="mod">
          <ac:chgData name="paul meaney" userId="8f3b41ac-413d-46e0-bc97-8181c95bcdc2" providerId="ADAL" clId="{5865FBE7-A1B1-4ABF-BE9D-72AD573A804A}" dt="2024-08-29T13:20:46.347" v="24314" actId="20577"/>
          <ac:spMkLst>
            <pc:docMk/>
            <pc:sldMk cId="3613686392" sldId="2667"/>
            <ac:spMk id="2" creationId="{80BBF05F-215F-2FD6-0ADC-504D96CA3FED}"/>
          </ac:spMkLst>
        </pc:spChg>
        <pc:graphicFrameChg chg="mod">
          <ac:chgData name="paul meaney" userId="8f3b41ac-413d-46e0-bc97-8181c95bcdc2" providerId="ADAL" clId="{5865FBE7-A1B1-4ABF-BE9D-72AD573A804A}" dt="2024-08-29T13:21:50.950" v="24560" actId="20577"/>
          <ac:graphicFrameMkLst>
            <pc:docMk/>
            <pc:sldMk cId="3613686392" sldId="2667"/>
            <ac:graphicFrameMk id="12" creationId="{CB5FF257-95F7-AB83-6649-6613705DBECE}"/>
          </ac:graphicFrameMkLst>
        </pc:graphicFrameChg>
      </pc:sldChg>
      <pc:sldChg chg="modSp add del mod">
        <pc:chgData name="paul meaney" userId="8f3b41ac-413d-46e0-bc97-8181c95bcdc2" providerId="ADAL" clId="{5865FBE7-A1B1-4ABF-BE9D-72AD573A804A}" dt="2024-08-29T15:18:13.420" v="24858" actId="47"/>
        <pc:sldMkLst>
          <pc:docMk/>
          <pc:sldMk cId="1066972317" sldId="2668"/>
        </pc:sldMkLst>
        <pc:spChg chg="mod">
          <ac:chgData name="paul meaney" userId="8f3b41ac-413d-46e0-bc97-8181c95bcdc2" providerId="ADAL" clId="{5865FBE7-A1B1-4ABF-BE9D-72AD573A804A}" dt="2024-08-29T13:24:32.155" v="24657" actId="20577"/>
          <ac:spMkLst>
            <pc:docMk/>
            <pc:sldMk cId="1066972317" sldId="2668"/>
            <ac:spMk id="2" creationId="{00D5D769-C479-4A58-A787-9FA4A306DFEE}"/>
          </ac:spMkLst>
        </pc:spChg>
      </pc:sldChg>
    </pc:docChg>
  </pc:docChgLst>
  <pc:docChgLst>
    <pc:chgData name="paul meaney" userId="8f3b41ac-413d-46e0-bc97-8181c95bcdc2" providerId="ADAL" clId="{CDB63371-AD11-430D-A62E-246938E34283}"/>
    <pc:docChg chg="custSel addSld delSld modSld modSection">
      <pc:chgData name="paul meaney" userId="8f3b41ac-413d-46e0-bc97-8181c95bcdc2" providerId="ADAL" clId="{CDB63371-AD11-430D-A62E-246938E34283}" dt="2024-08-02T13:10:32.102" v="821"/>
      <pc:docMkLst>
        <pc:docMk/>
      </pc:docMkLst>
      <pc:sldChg chg="modSp mod">
        <pc:chgData name="paul meaney" userId="8f3b41ac-413d-46e0-bc97-8181c95bcdc2" providerId="ADAL" clId="{CDB63371-AD11-430D-A62E-246938E34283}" dt="2024-07-29T10:24:04.308" v="3" actId="313"/>
        <pc:sldMkLst>
          <pc:docMk/>
          <pc:sldMk cId="2903039538" sldId="1668"/>
        </pc:sldMkLst>
        <pc:spChg chg="mod">
          <ac:chgData name="paul meaney" userId="8f3b41ac-413d-46e0-bc97-8181c95bcdc2" providerId="ADAL" clId="{CDB63371-AD11-430D-A62E-246938E34283}" dt="2024-07-29T10:21:44.177" v="0" actId="313"/>
          <ac:spMkLst>
            <pc:docMk/>
            <pc:sldMk cId="2903039538" sldId="1668"/>
            <ac:spMk id="2" creationId="{AABE9D70-2B29-4019-0DFD-9AEFD4E87CBA}"/>
          </ac:spMkLst>
        </pc:spChg>
        <pc:spChg chg="mod">
          <ac:chgData name="paul meaney" userId="8f3b41ac-413d-46e0-bc97-8181c95bcdc2" providerId="ADAL" clId="{CDB63371-AD11-430D-A62E-246938E34283}" dt="2024-07-29T10:21:46.410" v="2"/>
          <ac:spMkLst>
            <pc:docMk/>
            <pc:sldMk cId="2903039538" sldId="1668"/>
            <ac:spMk id="5" creationId="{1D7C9869-60C9-8CBE-FF7A-B21CA24BA4B2}"/>
          </ac:spMkLst>
        </pc:spChg>
        <pc:spChg chg="mod">
          <ac:chgData name="paul meaney" userId="8f3b41ac-413d-46e0-bc97-8181c95bcdc2" providerId="ADAL" clId="{CDB63371-AD11-430D-A62E-246938E34283}" dt="2024-07-29T10:24:04.308" v="3" actId="313"/>
          <ac:spMkLst>
            <pc:docMk/>
            <pc:sldMk cId="2903039538" sldId="1668"/>
            <ac:spMk id="30" creationId="{50D52CE6-CFCB-12C9-12F7-0FE151DC2DA3}"/>
          </ac:spMkLst>
        </pc:spChg>
      </pc:sldChg>
      <pc:sldChg chg="modSp add mod">
        <pc:chgData name="paul meaney" userId="8f3b41ac-413d-46e0-bc97-8181c95bcdc2" providerId="ADAL" clId="{CDB63371-AD11-430D-A62E-246938E34283}" dt="2024-07-31T11:16:37.305" v="77" actId="20577"/>
        <pc:sldMkLst>
          <pc:docMk/>
          <pc:sldMk cId="1247881599" sldId="2214"/>
        </pc:sldMkLst>
        <pc:spChg chg="mod">
          <ac:chgData name="paul meaney" userId="8f3b41ac-413d-46e0-bc97-8181c95bcdc2" providerId="ADAL" clId="{CDB63371-AD11-430D-A62E-246938E34283}" dt="2024-07-31T11:16:22.635" v="12" actId="20577"/>
          <ac:spMkLst>
            <pc:docMk/>
            <pc:sldMk cId="1247881599" sldId="2214"/>
            <ac:spMk id="2" creationId="{6AEFDD1B-3BB8-98C5-25B7-53F438F763AC}"/>
          </ac:spMkLst>
        </pc:spChg>
        <pc:graphicFrameChg chg="mod">
          <ac:chgData name="paul meaney" userId="8f3b41ac-413d-46e0-bc97-8181c95bcdc2" providerId="ADAL" clId="{CDB63371-AD11-430D-A62E-246938E34283}" dt="2024-07-31T11:16:37.305" v="77" actId="20577"/>
          <ac:graphicFrameMkLst>
            <pc:docMk/>
            <pc:sldMk cId="1247881599" sldId="2214"/>
            <ac:graphicFrameMk id="8" creationId="{7E105155-F172-66A5-7B1D-79D6897C9D46}"/>
          </ac:graphicFrameMkLst>
        </pc:graphicFrameChg>
      </pc:sldChg>
      <pc:sldChg chg="modSp add">
        <pc:chgData name="paul meaney" userId="8f3b41ac-413d-46e0-bc97-8181c95bcdc2" providerId="ADAL" clId="{CDB63371-AD11-430D-A62E-246938E34283}" dt="2024-07-31T11:17:16.135" v="228" actId="20577"/>
        <pc:sldMkLst>
          <pc:docMk/>
          <pc:sldMk cId="1800871273" sldId="2215"/>
        </pc:sldMkLst>
        <pc:graphicFrameChg chg="mod">
          <ac:chgData name="paul meaney" userId="8f3b41ac-413d-46e0-bc97-8181c95bcdc2" providerId="ADAL" clId="{CDB63371-AD11-430D-A62E-246938E34283}" dt="2024-07-31T11:17:16.135" v="228" actId="20577"/>
          <ac:graphicFrameMkLst>
            <pc:docMk/>
            <pc:sldMk cId="1800871273" sldId="2215"/>
            <ac:graphicFrameMk id="6" creationId="{F867144C-7D75-E4D6-BC27-D5E76E4F58FC}"/>
          </ac:graphicFrameMkLst>
        </pc:graphicFrameChg>
      </pc:sldChg>
      <pc:sldChg chg="modSp add mod">
        <pc:chgData name="paul meaney" userId="8f3b41ac-413d-46e0-bc97-8181c95bcdc2" providerId="ADAL" clId="{CDB63371-AD11-430D-A62E-246938E34283}" dt="2024-08-02T13:06:59.567" v="329" actId="20577"/>
        <pc:sldMkLst>
          <pc:docMk/>
          <pc:sldMk cId="2042101369" sldId="2216"/>
        </pc:sldMkLst>
        <pc:spChg chg="mod">
          <ac:chgData name="paul meaney" userId="8f3b41ac-413d-46e0-bc97-8181c95bcdc2" providerId="ADAL" clId="{CDB63371-AD11-430D-A62E-246938E34283}" dt="2024-08-02T13:06:41.841" v="255" actId="20577"/>
          <ac:spMkLst>
            <pc:docMk/>
            <pc:sldMk cId="2042101369" sldId="2216"/>
            <ac:spMk id="2" creationId="{6AEFDD1B-3BB8-98C5-25B7-53F438F763AC}"/>
          </ac:spMkLst>
        </pc:spChg>
        <pc:graphicFrameChg chg="mod">
          <ac:chgData name="paul meaney" userId="8f3b41ac-413d-46e0-bc97-8181c95bcdc2" providerId="ADAL" clId="{CDB63371-AD11-430D-A62E-246938E34283}" dt="2024-08-02T13:06:59.567" v="329" actId="20577"/>
          <ac:graphicFrameMkLst>
            <pc:docMk/>
            <pc:sldMk cId="2042101369" sldId="2216"/>
            <ac:graphicFrameMk id="8" creationId="{7E105155-F172-66A5-7B1D-79D6897C9D46}"/>
          </ac:graphicFrameMkLst>
        </pc:graphicFrameChg>
      </pc:sldChg>
      <pc:sldChg chg="modSp add">
        <pc:chgData name="paul meaney" userId="8f3b41ac-413d-46e0-bc97-8181c95bcdc2" providerId="ADAL" clId="{CDB63371-AD11-430D-A62E-246938E34283}" dt="2024-08-02T13:08:15.573" v="627" actId="20577"/>
        <pc:sldMkLst>
          <pc:docMk/>
          <pc:sldMk cId="3170690856" sldId="2217"/>
        </pc:sldMkLst>
        <pc:graphicFrameChg chg="mod">
          <ac:chgData name="paul meaney" userId="8f3b41ac-413d-46e0-bc97-8181c95bcdc2" providerId="ADAL" clId="{CDB63371-AD11-430D-A62E-246938E34283}" dt="2024-08-02T13:08:15.573" v="627" actId="20577"/>
          <ac:graphicFrameMkLst>
            <pc:docMk/>
            <pc:sldMk cId="3170690856" sldId="2217"/>
            <ac:graphicFrameMk id="6" creationId="{F867144C-7D75-E4D6-BC27-D5E76E4F58FC}"/>
          </ac:graphicFrameMkLst>
        </pc:graphicFrameChg>
      </pc:sldChg>
      <pc:sldChg chg="modSp add mod">
        <pc:chgData name="paul meaney" userId="8f3b41ac-413d-46e0-bc97-8181c95bcdc2" providerId="ADAL" clId="{CDB63371-AD11-430D-A62E-246938E34283}" dt="2024-08-02T13:10:32.102" v="821"/>
        <pc:sldMkLst>
          <pc:docMk/>
          <pc:sldMk cId="2898430651" sldId="2218"/>
        </pc:sldMkLst>
        <pc:spChg chg="mod">
          <ac:chgData name="paul meaney" userId="8f3b41ac-413d-46e0-bc97-8181c95bcdc2" providerId="ADAL" clId="{CDB63371-AD11-430D-A62E-246938E34283}" dt="2024-08-02T13:09:55.081" v="681" actId="20577"/>
          <ac:spMkLst>
            <pc:docMk/>
            <pc:sldMk cId="2898430651" sldId="2218"/>
            <ac:spMk id="2" creationId="{6AEFDD1B-3BB8-98C5-25B7-53F438F763AC}"/>
          </ac:spMkLst>
        </pc:spChg>
        <pc:graphicFrameChg chg="mod">
          <ac:chgData name="paul meaney" userId="8f3b41ac-413d-46e0-bc97-8181c95bcdc2" providerId="ADAL" clId="{CDB63371-AD11-430D-A62E-246938E34283}" dt="2024-08-02T13:10:32.102" v="821"/>
          <ac:graphicFrameMkLst>
            <pc:docMk/>
            <pc:sldMk cId="2898430651" sldId="2218"/>
            <ac:graphicFrameMk id="8" creationId="{7E105155-F172-66A5-7B1D-79D6897C9D46}"/>
          </ac:graphicFrameMkLst>
        </pc:graphicFrameChg>
      </pc:sldChg>
      <pc:sldChg chg="add del">
        <pc:chgData name="paul meaney" userId="8f3b41ac-413d-46e0-bc97-8181c95bcdc2" providerId="ADAL" clId="{CDB63371-AD11-430D-A62E-246938E34283}" dt="2024-08-02T13:09:40.777" v="629" actId="47"/>
        <pc:sldMkLst>
          <pc:docMk/>
          <pc:sldMk cId="3894719576" sldId="2219"/>
        </pc:sldMkLst>
      </pc:sldChg>
    </pc:docChg>
  </pc:docChgLst>
  <pc:docChgLst>
    <pc:chgData name="paul meaney" userId="8f3b41ac-413d-46e0-bc97-8181c95bcdc2" providerId="ADAL" clId="{C0A4C49F-D506-4FD3-AF6E-8A43441240AC}"/>
    <pc:docChg chg="undo redo custSel addSld delSld modSld sldOrd addSection delSection modSection">
      <pc:chgData name="paul meaney" userId="8f3b41ac-413d-46e0-bc97-8181c95bcdc2" providerId="ADAL" clId="{C0A4C49F-D506-4FD3-AF6E-8A43441240AC}" dt="2024-08-06T14:57:06.546" v="27592" actId="114"/>
      <pc:docMkLst>
        <pc:docMk/>
      </pc:docMkLst>
      <pc:sldChg chg="del">
        <pc:chgData name="paul meaney" userId="8f3b41ac-413d-46e0-bc97-8181c95bcdc2" providerId="ADAL" clId="{C0A4C49F-D506-4FD3-AF6E-8A43441240AC}" dt="2024-08-05T15:31:26.866" v="14866" actId="47"/>
        <pc:sldMkLst>
          <pc:docMk/>
          <pc:sldMk cId="472739179" sldId="523"/>
        </pc:sldMkLst>
      </pc:sldChg>
      <pc:sldChg chg="modSp add del mod setBg">
        <pc:chgData name="paul meaney" userId="8f3b41ac-413d-46e0-bc97-8181c95bcdc2" providerId="ADAL" clId="{C0A4C49F-D506-4FD3-AF6E-8A43441240AC}" dt="2024-08-06T10:21:39.714" v="23350"/>
        <pc:sldMkLst>
          <pc:docMk/>
          <pc:sldMk cId="1037848145" sldId="525"/>
        </pc:sldMkLst>
        <pc:spChg chg="mod">
          <ac:chgData name="paul meaney" userId="8f3b41ac-413d-46e0-bc97-8181c95bcdc2" providerId="ADAL" clId="{C0A4C49F-D506-4FD3-AF6E-8A43441240AC}" dt="2024-08-06T10:20:46.958" v="23334"/>
          <ac:spMkLst>
            <pc:docMk/>
            <pc:sldMk cId="1037848145" sldId="525"/>
            <ac:spMk id="2" creationId="{7AC77999-4C60-4E4A-AB0E-A1E31A593232}"/>
          </ac:spMkLst>
        </pc:spChg>
        <pc:graphicFrameChg chg="mod">
          <ac:chgData name="paul meaney" userId="8f3b41ac-413d-46e0-bc97-8181c95bcdc2" providerId="ADAL" clId="{C0A4C49F-D506-4FD3-AF6E-8A43441240AC}" dt="2024-08-06T10:21:39.714" v="23350"/>
          <ac:graphicFrameMkLst>
            <pc:docMk/>
            <pc:sldMk cId="1037848145" sldId="525"/>
            <ac:graphicFrameMk id="6" creationId="{DD2A8978-20A3-47C9-9964-B54DC50946EC}"/>
          </ac:graphicFrameMkLst>
        </pc:graphicFrameChg>
      </pc:sldChg>
      <pc:sldChg chg="del">
        <pc:chgData name="paul meaney" userId="8f3b41ac-413d-46e0-bc97-8181c95bcdc2" providerId="ADAL" clId="{C0A4C49F-D506-4FD3-AF6E-8A43441240AC}" dt="2024-08-05T15:31:26.919" v="14868" actId="47"/>
        <pc:sldMkLst>
          <pc:docMk/>
          <pc:sldMk cId="3730983709" sldId="526"/>
        </pc:sldMkLst>
      </pc:sldChg>
      <pc:sldChg chg="modSp mod">
        <pc:chgData name="paul meaney" userId="8f3b41ac-413d-46e0-bc97-8181c95bcdc2" providerId="ADAL" clId="{C0A4C49F-D506-4FD3-AF6E-8A43441240AC}" dt="2024-08-05T15:32:56.907" v="14941" actId="20577"/>
        <pc:sldMkLst>
          <pc:docMk/>
          <pc:sldMk cId="1380044357" sldId="549"/>
        </pc:sldMkLst>
        <pc:spChg chg="mod">
          <ac:chgData name="paul meaney" userId="8f3b41ac-413d-46e0-bc97-8181c95bcdc2" providerId="ADAL" clId="{C0A4C49F-D506-4FD3-AF6E-8A43441240AC}" dt="2024-08-05T15:32:56.907" v="14941" actId="20577"/>
          <ac:spMkLst>
            <pc:docMk/>
            <pc:sldMk cId="1380044357" sldId="549"/>
            <ac:spMk id="3" creationId="{F381A580-5C3D-45D9-9B65-B4E854207856}"/>
          </ac:spMkLst>
        </pc:spChg>
      </pc:sldChg>
      <pc:sldChg chg="modSp">
        <pc:chgData name="paul meaney" userId="8f3b41ac-413d-46e0-bc97-8181c95bcdc2" providerId="ADAL" clId="{C0A4C49F-D506-4FD3-AF6E-8A43441240AC}" dt="2024-08-05T12:53:38.257" v="19" actId="20577"/>
        <pc:sldMkLst>
          <pc:docMk/>
          <pc:sldMk cId="3737862164" sldId="577"/>
        </pc:sldMkLst>
        <pc:spChg chg="mod">
          <ac:chgData name="paul meaney" userId="8f3b41ac-413d-46e0-bc97-8181c95bcdc2" providerId="ADAL" clId="{C0A4C49F-D506-4FD3-AF6E-8A43441240AC}" dt="2024-08-05T12:53:38.257" v="19" actId="20577"/>
          <ac:spMkLst>
            <pc:docMk/>
            <pc:sldMk cId="3737862164" sldId="577"/>
            <ac:spMk id="2" creationId="{00000000-0000-0000-0000-000000000000}"/>
          </ac:spMkLst>
        </pc:spChg>
      </pc:sldChg>
      <pc:sldChg chg="addSp modSp">
        <pc:chgData name="paul meaney" userId="8f3b41ac-413d-46e0-bc97-8181c95bcdc2" providerId="ADAL" clId="{C0A4C49F-D506-4FD3-AF6E-8A43441240AC}" dt="2024-08-06T10:17:41.091" v="23261"/>
        <pc:sldMkLst>
          <pc:docMk/>
          <pc:sldMk cId="2840469309" sldId="579"/>
        </pc:sldMkLst>
        <pc:spChg chg="mod">
          <ac:chgData name="paul meaney" userId="8f3b41ac-413d-46e0-bc97-8181c95bcdc2" providerId="ADAL" clId="{C0A4C49F-D506-4FD3-AF6E-8A43441240AC}" dt="2024-08-05T12:54:30.161" v="45" actId="6549"/>
          <ac:spMkLst>
            <pc:docMk/>
            <pc:sldMk cId="2840469309" sldId="579"/>
            <ac:spMk id="2" creationId="{00000000-0000-0000-0000-000000000000}"/>
          </ac:spMkLst>
        </pc:spChg>
        <pc:graphicFrameChg chg="add">
          <ac:chgData name="paul meaney" userId="8f3b41ac-413d-46e0-bc97-8181c95bcdc2" providerId="ADAL" clId="{C0A4C49F-D506-4FD3-AF6E-8A43441240AC}" dt="2024-08-06T10:17:41.091" v="23261"/>
          <ac:graphicFrameMkLst>
            <pc:docMk/>
            <pc:sldMk cId="2840469309" sldId="579"/>
            <ac:graphicFrameMk id="5" creationId="{9EFED479-068D-1F00-3503-85DAF997CDFC}"/>
          </ac:graphicFrameMkLst>
        </pc:graphicFrameChg>
      </pc:sldChg>
      <pc:sldChg chg="modSp">
        <pc:chgData name="paul meaney" userId="8f3b41ac-413d-46e0-bc97-8181c95bcdc2" providerId="ADAL" clId="{C0A4C49F-D506-4FD3-AF6E-8A43441240AC}" dt="2024-08-05T12:57:09.121" v="323" actId="20577"/>
        <pc:sldMkLst>
          <pc:docMk/>
          <pc:sldMk cId="730368164" sldId="1067"/>
        </pc:sldMkLst>
        <pc:graphicFrameChg chg="mod">
          <ac:chgData name="paul meaney" userId="8f3b41ac-413d-46e0-bc97-8181c95bcdc2" providerId="ADAL" clId="{C0A4C49F-D506-4FD3-AF6E-8A43441240AC}" dt="2024-08-05T12:57:09.121" v="323" actId="20577"/>
          <ac:graphicFrameMkLst>
            <pc:docMk/>
            <pc:sldMk cId="730368164" sldId="1067"/>
            <ac:graphicFrameMk id="6" creationId="{12AFF6FB-4C5E-0942-B615-D5E66362A6EC}"/>
          </ac:graphicFrameMkLst>
        </pc:graphicFrameChg>
      </pc:sldChg>
      <pc:sldChg chg="modSp mod">
        <pc:chgData name="paul meaney" userId="8f3b41ac-413d-46e0-bc97-8181c95bcdc2" providerId="ADAL" clId="{C0A4C49F-D506-4FD3-AF6E-8A43441240AC}" dt="2024-08-05T12:57:43.672" v="382" actId="20577"/>
        <pc:sldMkLst>
          <pc:docMk/>
          <pc:sldMk cId="1393632131" sldId="1130"/>
        </pc:sldMkLst>
        <pc:spChg chg="mod">
          <ac:chgData name="paul meaney" userId="8f3b41ac-413d-46e0-bc97-8181c95bcdc2" providerId="ADAL" clId="{C0A4C49F-D506-4FD3-AF6E-8A43441240AC}" dt="2024-08-05T12:57:43.672" v="382" actId="20577"/>
          <ac:spMkLst>
            <pc:docMk/>
            <pc:sldMk cId="1393632131" sldId="1130"/>
            <ac:spMk id="2" creationId="{00000000-0000-0000-0000-000000000000}"/>
          </ac:spMkLst>
        </pc:spChg>
      </pc:sldChg>
      <pc:sldChg chg="modSp mod">
        <pc:chgData name="paul meaney" userId="8f3b41ac-413d-46e0-bc97-8181c95bcdc2" providerId="ADAL" clId="{C0A4C49F-D506-4FD3-AF6E-8A43441240AC}" dt="2024-08-05T12:55:44.353" v="81" actId="14734"/>
        <pc:sldMkLst>
          <pc:docMk/>
          <pc:sldMk cId="3324909653" sldId="1131"/>
        </pc:sldMkLst>
        <pc:graphicFrameChg chg="mod modGraphic">
          <ac:chgData name="paul meaney" userId="8f3b41ac-413d-46e0-bc97-8181c95bcdc2" providerId="ADAL" clId="{C0A4C49F-D506-4FD3-AF6E-8A43441240AC}" dt="2024-08-05T12:55:44.353" v="81" actId="14734"/>
          <ac:graphicFrameMkLst>
            <pc:docMk/>
            <pc:sldMk cId="3324909653" sldId="1131"/>
            <ac:graphicFrameMk id="5" creationId="{A89DD026-4768-03CE-DA60-2511582ACC6C}"/>
          </ac:graphicFrameMkLst>
        </pc:graphicFrameChg>
      </pc:sldChg>
      <pc:sldChg chg="add del">
        <pc:chgData name="paul meaney" userId="8f3b41ac-413d-46e0-bc97-8181c95bcdc2" providerId="ADAL" clId="{C0A4C49F-D506-4FD3-AF6E-8A43441240AC}" dt="2024-08-05T15:31:43.139" v="14898" actId="47"/>
        <pc:sldMkLst>
          <pc:docMk/>
          <pc:sldMk cId="120402082" sldId="1511"/>
        </pc:sldMkLst>
      </pc:sldChg>
      <pc:sldChg chg="del">
        <pc:chgData name="paul meaney" userId="8f3b41ac-413d-46e0-bc97-8181c95bcdc2" providerId="ADAL" clId="{C0A4C49F-D506-4FD3-AF6E-8A43441240AC}" dt="2024-08-05T15:31:25.113" v="14813" actId="47"/>
        <pc:sldMkLst>
          <pc:docMk/>
          <pc:sldMk cId="2301835301" sldId="1631"/>
        </pc:sldMkLst>
      </pc:sldChg>
      <pc:sldChg chg="add del">
        <pc:chgData name="paul meaney" userId="8f3b41ac-413d-46e0-bc97-8181c95bcdc2" providerId="ADAL" clId="{C0A4C49F-D506-4FD3-AF6E-8A43441240AC}" dt="2024-08-05T15:31:35.040" v="14892" actId="47"/>
        <pc:sldMkLst>
          <pc:docMk/>
          <pc:sldMk cId="2134238899" sldId="1656"/>
        </pc:sldMkLst>
      </pc:sldChg>
      <pc:sldChg chg="add del">
        <pc:chgData name="paul meaney" userId="8f3b41ac-413d-46e0-bc97-8181c95bcdc2" providerId="ADAL" clId="{C0A4C49F-D506-4FD3-AF6E-8A43441240AC}" dt="2024-08-05T15:31:34.673" v="14891" actId="47"/>
        <pc:sldMkLst>
          <pc:docMk/>
          <pc:sldMk cId="2306330646" sldId="1657"/>
        </pc:sldMkLst>
      </pc:sldChg>
      <pc:sldChg chg="modSp add del">
        <pc:chgData name="paul meaney" userId="8f3b41ac-413d-46e0-bc97-8181c95bcdc2" providerId="ADAL" clId="{C0A4C49F-D506-4FD3-AF6E-8A43441240AC}" dt="2024-08-06T10:51:37.905" v="24731" actId="114"/>
        <pc:sldMkLst>
          <pc:docMk/>
          <pc:sldMk cId="3478904567" sldId="1659"/>
        </pc:sldMkLst>
        <pc:graphicFrameChg chg="mod">
          <ac:chgData name="paul meaney" userId="8f3b41ac-413d-46e0-bc97-8181c95bcdc2" providerId="ADAL" clId="{C0A4C49F-D506-4FD3-AF6E-8A43441240AC}" dt="2024-08-06T10:51:37.905" v="24731" actId="114"/>
          <ac:graphicFrameMkLst>
            <pc:docMk/>
            <pc:sldMk cId="3478904567" sldId="1659"/>
            <ac:graphicFrameMk id="6" creationId="{2E3953A6-BC8B-87CB-9B2B-BCD861706B1D}"/>
          </ac:graphicFrameMkLst>
        </pc:graphicFrameChg>
      </pc:sldChg>
      <pc:sldChg chg="add del">
        <pc:chgData name="paul meaney" userId="8f3b41ac-413d-46e0-bc97-8181c95bcdc2" providerId="ADAL" clId="{C0A4C49F-D506-4FD3-AF6E-8A43441240AC}" dt="2024-08-05T15:31:36.378" v="14894" actId="47"/>
        <pc:sldMkLst>
          <pc:docMk/>
          <pc:sldMk cId="2514706418" sldId="1660"/>
        </pc:sldMkLst>
      </pc:sldChg>
      <pc:sldChg chg="add del">
        <pc:chgData name="paul meaney" userId="8f3b41ac-413d-46e0-bc97-8181c95bcdc2" providerId="ADAL" clId="{C0A4C49F-D506-4FD3-AF6E-8A43441240AC}" dt="2024-08-05T15:31:35.595" v="14893" actId="47"/>
        <pc:sldMkLst>
          <pc:docMk/>
          <pc:sldMk cId="1040863258" sldId="1661"/>
        </pc:sldMkLst>
      </pc:sldChg>
      <pc:sldChg chg="add del">
        <pc:chgData name="paul meaney" userId="8f3b41ac-413d-46e0-bc97-8181c95bcdc2" providerId="ADAL" clId="{C0A4C49F-D506-4FD3-AF6E-8A43441240AC}" dt="2024-08-05T15:31:34.313" v="14890" actId="47"/>
        <pc:sldMkLst>
          <pc:docMk/>
          <pc:sldMk cId="1287933024" sldId="1662"/>
        </pc:sldMkLst>
      </pc:sldChg>
      <pc:sldChg chg="add del">
        <pc:chgData name="paul meaney" userId="8f3b41ac-413d-46e0-bc97-8181c95bcdc2" providerId="ADAL" clId="{C0A4C49F-D506-4FD3-AF6E-8A43441240AC}" dt="2024-08-05T15:31:33.933" v="14889" actId="47"/>
        <pc:sldMkLst>
          <pc:docMk/>
          <pc:sldMk cId="3852403214" sldId="1664"/>
        </pc:sldMkLst>
      </pc:sldChg>
      <pc:sldChg chg="add del">
        <pc:chgData name="paul meaney" userId="8f3b41ac-413d-46e0-bc97-8181c95bcdc2" providerId="ADAL" clId="{C0A4C49F-D506-4FD3-AF6E-8A43441240AC}" dt="2024-08-05T15:31:38.329" v="14896" actId="47"/>
        <pc:sldMkLst>
          <pc:docMk/>
          <pc:sldMk cId="304596702" sldId="1666"/>
        </pc:sldMkLst>
      </pc:sldChg>
      <pc:sldChg chg="add del">
        <pc:chgData name="paul meaney" userId="8f3b41ac-413d-46e0-bc97-8181c95bcdc2" providerId="ADAL" clId="{C0A4C49F-D506-4FD3-AF6E-8A43441240AC}" dt="2024-08-05T15:31:33.562" v="14888" actId="47"/>
        <pc:sldMkLst>
          <pc:docMk/>
          <pc:sldMk cId="1053802047" sldId="1673"/>
        </pc:sldMkLst>
      </pc:sldChg>
      <pc:sldChg chg="add del">
        <pc:chgData name="paul meaney" userId="8f3b41ac-413d-46e0-bc97-8181c95bcdc2" providerId="ADAL" clId="{C0A4C49F-D506-4FD3-AF6E-8A43441240AC}" dt="2024-08-05T15:31:33.089" v="14887" actId="47"/>
        <pc:sldMkLst>
          <pc:docMk/>
          <pc:sldMk cId="3773424617" sldId="1674"/>
        </pc:sldMkLst>
      </pc:sldChg>
      <pc:sldChg chg="del">
        <pc:chgData name="paul meaney" userId="8f3b41ac-413d-46e0-bc97-8181c95bcdc2" providerId="ADAL" clId="{C0A4C49F-D506-4FD3-AF6E-8A43441240AC}" dt="2024-08-05T15:31:25.897" v="14837" actId="47"/>
        <pc:sldMkLst>
          <pc:docMk/>
          <pc:sldMk cId="2411655904" sldId="1675"/>
        </pc:sldMkLst>
      </pc:sldChg>
      <pc:sldChg chg="del">
        <pc:chgData name="paul meaney" userId="8f3b41ac-413d-46e0-bc97-8181c95bcdc2" providerId="ADAL" clId="{C0A4C49F-D506-4FD3-AF6E-8A43441240AC}" dt="2024-08-05T15:31:26.554" v="14857" actId="47"/>
        <pc:sldMkLst>
          <pc:docMk/>
          <pc:sldMk cId="2218624596" sldId="1676"/>
        </pc:sldMkLst>
      </pc:sldChg>
      <pc:sldChg chg="del">
        <pc:chgData name="paul meaney" userId="8f3b41ac-413d-46e0-bc97-8181c95bcdc2" providerId="ADAL" clId="{C0A4C49F-D506-4FD3-AF6E-8A43441240AC}" dt="2024-08-05T15:31:24.472" v="14794" actId="47"/>
        <pc:sldMkLst>
          <pc:docMk/>
          <pc:sldMk cId="38614317" sldId="1677"/>
        </pc:sldMkLst>
      </pc:sldChg>
      <pc:sldChg chg="del">
        <pc:chgData name="paul meaney" userId="8f3b41ac-413d-46e0-bc97-8181c95bcdc2" providerId="ADAL" clId="{C0A4C49F-D506-4FD3-AF6E-8A43441240AC}" dt="2024-08-05T15:31:24.501" v="14795" actId="47"/>
        <pc:sldMkLst>
          <pc:docMk/>
          <pc:sldMk cId="2871812342" sldId="1678"/>
        </pc:sldMkLst>
      </pc:sldChg>
      <pc:sldChg chg="del">
        <pc:chgData name="paul meaney" userId="8f3b41ac-413d-46e0-bc97-8181c95bcdc2" providerId="ADAL" clId="{C0A4C49F-D506-4FD3-AF6E-8A43441240AC}" dt="2024-08-05T15:31:24.546" v="14796" actId="47"/>
        <pc:sldMkLst>
          <pc:docMk/>
          <pc:sldMk cId="3514332226" sldId="1679"/>
        </pc:sldMkLst>
      </pc:sldChg>
      <pc:sldChg chg="del">
        <pc:chgData name="paul meaney" userId="8f3b41ac-413d-46e0-bc97-8181c95bcdc2" providerId="ADAL" clId="{C0A4C49F-D506-4FD3-AF6E-8A43441240AC}" dt="2024-08-05T15:31:24.580" v="14797" actId="47"/>
        <pc:sldMkLst>
          <pc:docMk/>
          <pc:sldMk cId="3420190718" sldId="1680"/>
        </pc:sldMkLst>
      </pc:sldChg>
      <pc:sldChg chg="del">
        <pc:chgData name="paul meaney" userId="8f3b41ac-413d-46e0-bc97-8181c95bcdc2" providerId="ADAL" clId="{C0A4C49F-D506-4FD3-AF6E-8A43441240AC}" dt="2024-08-05T15:31:24.611" v="14798" actId="47"/>
        <pc:sldMkLst>
          <pc:docMk/>
          <pc:sldMk cId="887730009" sldId="1681"/>
        </pc:sldMkLst>
      </pc:sldChg>
      <pc:sldChg chg="del">
        <pc:chgData name="paul meaney" userId="8f3b41ac-413d-46e0-bc97-8181c95bcdc2" providerId="ADAL" clId="{C0A4C49F-D506-4FD3-AF6E-8A43441240AC}" dt="2024-08-05T15:31:24.642" v="14799" actId="47"/>
        <pc:sldMkLst>
          <pc:docMk/>
          <pc:sldMk cId="1367483126" sldId="1682"/>
        </pc:sldMkLst>
      </pc:sldChg>
      <pc:sldChg chg="del">
        <pc:chgData name="paul meaney" userId="8f3b41ac-413d-46e0-bc97-8181c95bcdc2" providerId="ADAL" clId="{C0A4C49F-D506-4FD3-AF6E-8A43441240AC}" dt="2024-08-05T15:31:25.334" v="14819" actId="47"/>
        <pc:sldMkLst>
          <pc:docMk/>
          <pc:sldMk cId="2598730419" sldId="1683"/>
        </pc:sldMkLst>
      </pc:sldChg>
      <pc:sldChg chg="del">
        <pc:chgData name="paul meaney" userId="8f3b41ac-413d-46e0-bc97-8181c95bcdc2" providerId="ADAL" clId="{C0A4C49F-D506-4FD3-AF6E-8A43441240AC}" dt="2024-08-05T15:31:25.614" v="14828" actId="47"/>
        <pc:sldMkLst>
          <pc:docMk/>
          <pc:sldMk cId="1654367923" sldId="1684"/>
        </pc:sldMkLst>
      </pc:sldChg>
      <pc:sldChg chg="del">
        <pc:chgData name="paul meaney" userId="8f3b41ac-413d-46e0-bc97-8181c95bcdc2" providerId="ADAL" clId="{C0A4C49F-D506-4FD3-AF6E-8A43441240AC}" dt="2024-08-05T15:31:25.281" v="14818" actId="47"/>
        <pc:sldMkLst>
          <pc:docMk/>
          <pc:sldMk cId="1054700876" sldId="1685"/>
        </pc:sldMkLst>
      </pc:sldChg>
      <pc:sldChg chg="del">
        <pc:chgData name="paul meaney" userId="8f3b41ac-413d-46e0-bc97-8181c95bcdc2" providerId="ADAL" clId="{C0A4C49F-D506-4FD3-AF6E-8A43441240AC}" dt="2024-08-05T15:31:25.421" v="14822" actId="47"/>
        <pc:sldMkLst>
          <pc:docMk/>
          <pc:sldMk cId="560415418" sldId="1686"/>
        </pc:sldMkLst>
      </pc:sldChg>
      <pc:sldChg chg="del">
        <pc:chgData name="paul meaney" userId="8f3b41ac-413d-46e0-bc97-8181c95bcdc2" providerId="ADAL" clId="{C0A4C49F-D506-4FD3-AF6E-8A43441240AC}" dt="2024-08-05T15:31:25.369" v="14820" actId="47"/>
        <pc:sldMkLst>
          <pc:docMk/>
          <pc:sldMk cId="2452226581" sldId="1688"/>
        </pc:sldMkLst>
      </pc:sldChg>
      <pc:sldChg chg="del">
        <pc:chgData name="paul meaney" userId="8f3b41ac-413d-46e0-bc97-8181c95bcdc2" providerId="ADAL" clId="{C0A4C49F-D506-4FD3-AF6E-8A43441240AC}" dt="2024-08-05T15:31:25.397" v="14821" actId="47"/>
        <pc:sldMkLst>
          <pc:docMk/>
          <pc:sldMk cId="2703400952" sldId="1689"/>
        </pc:sldMkLst>
      </pc:sldChg>
      <pc:sldChg chg="del">
        <pc:chgData name="paul meaney" userId="8f3b41ac-413d-46e0-bc97-8181c95bcdc2" providerId="ADAL" clId="{C0A4C49F-D506-4FD3-AF6E-8A43441240AC}" dt="2024-08-05T15:31:25.448" v="14823" actId="47"/>
        <pc:sldMkLst>
          <pc:docMk/>
          <pc:sldMk cId="2096422772" sldId="1690"/>
        </pc:sldMkLst>
      </pc:sldChg>
      <pc:sldChg chg="del">
        <pc:chgData name="paul meaney" userId="8f3b41ac-413d-46e0-bc97-8181c95bcdc2" providerId="ADAL" clId="{C0A4C49F-D506-4FD3-AF6E-8A43441240AC}" dt="2024-08-05T15:31:25.638" v="14829" actId="47"/>
        <pc:sldMkLst>
          <pc:docMk/>
          <pc:sldMk cId="1145732482" sldId="1691"/>
        </pc:sldMkLst>
      </pc:sldChg>
      <pc:sldChg chg="del">
        <pc:chgData name="paul meaney" userId="8f3b41ac-413d-46e0-bc97-8181c95bcdc2" providerId="ADAL" clId="{C0A4C49F-D506-4FD3-AF6E-8A43441240AC}" dt="2024-08-05T15:31:25.681" v="14830" actId="47"/>
        <pc:sldMkLst>
          <pc:docMk/>
          <pc:sldMk cId="4105362447" sldId="1692"/>
        </pc:sldMkLst>
      </pc:sldChg>
      <pc:sldChg chg="del">
        <pc:chgData name="paul meaney" userId="8f3b41ac-413d-46e0-bc97-8181c95bcdc2" providerId="ADAL" clId="{C0A4C49F-D506-4FD3-AF6E-8A43441240AC}" dt="2024-08-05T15:31:25.729" v="14832" actId="47"/>
        <pc:sldMkLst>
          <pc:docMk/>
          <pc:sldMk cId="4201540699" sldId="1693"/>
        </pc:sldMkLst>
      </pc:sldChg>
      <pc:sldChg chg="del">
        <pc:chgData name="paul meaney" userId="8f3b41ac-413d-46e0-bc97-8181c95bcdc2" providerId="ADAL" clId="{C0A4C49F-D506-4FD3-AF6E-8A43441240AC}" dt="2024-08-05T15:31:25.768" v="14833" actId="47"/>
        <pc:sldMkLst>
          <pc:docMk/>
          <pc:sldMk cId="4291902867" sldId="1694"/>
        </pc:sldMkLst>
      </pc:sldChg>
      <pc:sldChg chg="del">
        <pc:chgData name="paul meaney" userId="8f3b41ac-413d-46e0-bc97-8181c95bcdc2" providerId="ADAL" clId="{C0A4C49F-D506-4FD3-AF6E-8A43441240AC}" dt="2024-08-05T15:31:25.469" v="14824" actId="47"/>
        <pc:sldMkLst>
          <pc:docMk/>
          <pc:sldMk cId="657476177" sldId="1695"/>
        </pc:sldMkLst>
      </pc:sldChg>
      <pc:sldChg chg="del">
        <pc:chgData name="paul meaney" userId="8f3b41ac-413d-46e0-bc97-8181c95bcdc2" providerId="ADAL" clId="{C0A4C49F-D506-4FD3-AF6E-8A43441240AC}" dt="2024-08-05T15:31:25.506" v="14825" actId="47"/>
        <pc:sldMkLst>
          <pc:docMk/>
          <pc:sldMk cId="2940529174" sldId="1696"/>
        </pc:sldMkLst>
      </pc:sldChg>
      <pc:sldChg chg="del">
        <pc:chgData name="paul meaney" userId="8f3b41ac-413d-46e0-bc97-8181c95bcdc2" providerId="ADAL" clId="{C0A4C49F-D506-4FD3-AF6E-8A43441240AC}" dt="2024-08-05T15:31:25.703" v="14831" actId="47"/>
        <pc:sldMkLst>
          <pc:docMk/>
          <pc:sldMk cId="1832715208" sldId="1697"/>
        </pc:sldMkLst>
      </pc:sldChg>
      <pc:sldChg chg="del">
        <pc:chgData name="paul meaney" userId="8f3b41ac-413d-46e0-bc97-8181c95bcdc2" providerId="ADAL" clId="{C0A4C49F-D506-4FD3-AF6E-8A43441240AC}" dt="2024-08-05T15:31:25.793" v="14834" actId="47"/>
        <pc:sldMkLst>
          <pc:docMk/>
          <pc:sldMk cId="1556993605" sldId="1698"/>
        </pc:sldMkLst>
      </pc:sldChg>
      <pc:sldChg chg="del">
        <pc:chgData name="paul meaney" userId="8f3b41ac-413d-46e0-bc97-8181c95bcdc2" providerId="ADAL" clId="{C0A4C49F-D506-4FD3-AF6E-8A43441240AC}" dt="2024-08-05T15:31:25.928" v="14838" actId="47"/>
        <pc:sldMkLst>
          <pc:docMk/>
          <pc:sldMk cId="2633496928" sldId="1699"/>
        </pc:sldMkLst>
      </pc:sldChg>
      <pc:sldChg chg="del">
        <pc:chgData name="paul meaney" userId="8f3b41ac-413d-46e0-bc97-8181c95bcdc2" providerId="ADAL" clId="{C0A4C49F-D506-4FD3-AF6E-8A43441240AC}" dt="2024-08-05T15:31:25.961" v="14839" actId="47"/>
        <pc:sldMkLst>
          <pc:docMk/>
          <pc:sldMk cId="1022686987" sldId="1700"/>
        </pc:sldMkLst>
      </pc:sldChg>
      <pc:sldChg chg="del">
        <pc:chgData name="paul meaney" userId="8f3b41ac-413d-46e0-bc97-8181c95bcdc2" providerId="ADAL" clId="{C0A4C49F-D506-4FD3-AF6E-8A43441240AC}" dt="2024-08-05T15:31:26" v="14840" actId="47"/>
        <pc:sldMkLst>
          <pc:docMk/>
          <pc:sldMk cId="1642087982" sldId="1701"/>
        </pc:sldMkLst>
      </pc:sldChg>
      <pc:sldChg chg="del">
        <pc:chgData name="paul meaney" userId="8f3b41ac-413d-46e0-bc97-8181c95bcdc2" providerId="ADAL" clId="{C0A4C49F-D506-4FD3-AF6E-8A43441240AC}" dt="2024-08-05T15:31:26.179" v="14845" actId="47"/>
        <pc:sldMkLst>
          <pc:docMk/>
          <pc:sldMk cId="1933928618" sldId="1702"/>
        </pc:sldMkLst>
      </pc:sldChg>
      <pc:sldChg chg="del">
        <pc:chgData name="paul meaney" userId="8f3b41ac-413d-46e0-bc97-8181c95bcdc2" providerId="ADAL" clId="{C0A4C49F-D506-4FD3-AF6E-8A43441240AC}" dt="2024-08-05T15:31:26.203" v="14846" actId="47"/>
        <pc:sldMkLst>
          <pc:docMk/>
          <pc:sldMk cId="3617869949" sldId="1703"/>
        </pc:sldMkLst>
      </pc:sldChg>
      <pc:sldChg chg="del">
        <pc:chgData name="paul meaney" userId="8f3b41ac-413d-46e0-bc97-8181c95bcdc2" providerId="ADAL" clId="{C0A4C49F-D506-4FD3-AF6E-8A43441240AC}" dt="2024-08-05T15:31:26.154" v="14844" actId="47"/>
        <pc:sldMkLst>
          <pc:docMk/>
          <pc:sldMk cId="3826635587" sldId="1704"/>
        </pc:sldMkLst>
      </pc:sldChg>
      <pc:sldChg chg="del">
        <pc:chgData name="paul meaney" userId="8f3b41ac-413d-46e0-bc97-8181c95bcdc2" providerId="ADAL" clId="{C0A4C49F-D506-4FD3-AF6E-8A43441240AC}" dt="2024-08-05T15:31:26.056" v="14841" actId="47"/>
        <pc:sldMkLst>
          <pc:docMk/>
          <pc:sldMk cId="1667669373" sldId="1705"/>
        </pc:sldMkLst>
      </pc:sldChg>
      <pc:sldChg chg="del">
        <pc:chgData name="paul meaney" userId="8f3b41ac-413d-46e0-bc97-8181c95bcdc2" providerId="ADAL" clId="{C0A4C49F-D506-4FD3-AF6E-8A43441240AC}" dt="2024-08-05T15:31:26.255" v="14848" actId="47"/>
        <pc:sldMkLst>
          <pc:docMk/>
          <pc:sldMk cId="2433685857" sldId="1706"/>
        </pc:sldMkLst>
      </pc:sldChg>
      <pc:sldChg chg="del">
        <pc:chgData name="paul meaney" userId="8f3b41ac-413d-46e0-bc97-8181c95bcdc2" providerId="ADAL" clId="{C0A4C49F-D506-4FD3-AF6E-8A43441240AC}" dt="2024-08-05T15:31:26.229" v="14847" actId="47"/>
        <pc:sldMkLst>
          <pc:docMk/>
          <pc:sldMk cId="3738089973" sldId="1707"/>
        </pc:sldMkLst>
      </pc:sldChg>
      <pc:sldChg chg="del">
        <pc:chgData name="paul meaney" userId="8f3b41ac-413d-46e0-bc97-8181c95bcdc2" providerId="ADAL" clId="{C0A4C49F-D506-4FD3-AF6E-8A43441240AC}" dt="2024-08-05T15:31:26.304" v="14849" actId="47"/>
        <pc:sldMkLst>
          <pc:docMk/>
          <pc:sldMk cId="3328430329" sldId="1708"/>
        </pc:sldMkLst>
      </pc:sldChg>
      <pc:sldChg chg="del">
        <pc:chgData name="paul meaney" userId="8f3b41ac-413d-46e0-bc97-8181c95bcdc2" providerId="ADAL" clId="{C0A4C49F-D506-4FD3-AF6E-8A43441240AC}" dt="2024-08-05T15:31:26.332" v="14850" actId="47"/>
        <pc:sldMkLst>
          <pc:docMk/>
          <pc:sldMk cId="2366842536" sldId="1709"/>
        </pc:sldMkLst>
      </pc:sldChg>
      <pc:sldChg chg="del">
        <pc:chgData name="paul meaney" userId="8f3b41ac-413d-46e0-bc97-8181c95bcdc2" providerId="ADAL" clId="{C0A4C49F-D506-4FD3-AF6E-8A43441240AC}" dt="2024-08-05T15:31:26.423" v="14853" actId="47"/>
        <pc:sldMkLst>
          <pc:docMk/>
          <pc:sldMk cId="606757960" sldId="1710"/>
        </pc:sldMkLst>
      </pc:sldChg>
      <pc:sldChg chg="del">
        <pc:chgData name="paul meaney" userId="8f3b41ac-413d-46e0-bc97-8181c95bcdc2" providerId="ADAL" clId="{C0A4C49F-D506-4FD3-AF6E-8A43441240AC}" dt="2024-08-05T15:31:26.367" v="14851" actId="47"/>
        <pc:sldMkLst>
          <pc:docMk/>
          <pc:sldMk cId="1392411030" sldId="1711"/>
        </pc:sldMkLst>
      </pc:sldChg>
      <pc:sldChg chg="del">
        <pc:chgData name="paul meaney" userId="8f3b41ac-413d-46e0-bc97-8181c95bcdc2" providerId="ADAL" clId="{C0A4C49F-D506-4FD3-AF6E-8A43441240AC}" dt="2024-08-05T15:31:26.460" v="14854" actId="47"/>
        <pc:sldMkLst>
          <pc:docMk/>
          <pc:sldMk cId="1674431221" sldId="1712"/>
        </pc:sldMkLst>
      </pc:sldChg>
      <pc:sldChg chg="del">
        <pc:chgData name="paul meaney" userId="8f3b41ac-413d-46e0-bc97-8181c95bcdc2" providerId="ADAL" clId="{C0A4C49F-D506-4FD3-AF6E-8A43441240AC}" dt="2024-08-05T15:31:25.587" v="14827" actId="47"/>
        <pc:sldMkLst>
          <pc:docMk/>
          <pc:sldMk cId="904496757" sldId="1713"/>
        </pc:sldMkLst>
      </pc:sldChg>
      <pc:sldChg chg="del">
        <pc:chgData name="paul meaney" userId="8f3b41ac-413d-46e0-bc97-8181c95bcdc2" providerId="ADAL" clId="{C0A4C49F-D506-4FD3-AF6E-8A43441240AC}" dt="2024-08-05T15:31:26.081" v="14842" actId="47"/>
        <pc:sldMkLst>
          <pc:docMk/>
          <pc:sldMk cId="158509848" sldId="1714"/>
        </pc:sldMkLst>
      </pc:sldChg>
      <pc:sldChg chg="del">
        <pc:chgData name="paul meaney" userId="8f3b41ac-413d-46e0-bc97-8181c95bcdc2" providerId="ADAL" clId="{C0A4C49F-D506-4FD3-AF6E-8A43441240AC}" dt="2024-08-05T15:31:26.113" v="14843" actId="47"/>
        <pc:sldMkLst>
          <pc:docMk/>
          <pc:sldMk cId="2228300466" sldId="1715"/>
        </pc:sldMkLst>
      </pc:sldChg>
      <pc:sldChg chg="del">
        <pc:chgData name="paul meaney" userId="8f3b41ac-413d-46e0-bc97-8181c95bcdc2" providerId="ADAL" clId="{C0A4C49F-D506-4FD3-AF6E-8A43441240AC}" dt="2024-08-05T15:31:26.392" v="14852" actId="47"/>
        <pc:sldMkLst>
          <pc:docMk/>
          <pc:sldMk cId="1714159864" sldId="1716"/>
        </pc:sldMkLst>
      </pc:sldChg>
      <pc:sldChg chg="del">
        <pc:chgData name="paul meaney" userId="8f3b41ac-413d-46e0-bc97-8181c95bcdc2" providerId="ADAL" clId="{C0A4C49F-D506-4FD3-AF6E-8A43441240AC}" dt="2024-08-05T15:31:26.602" v="14858" actId="47"/>
        <pc:sldMkLst>
          <pc:docMk/>
          <pc:sldMk cId="2225298041" sldId="1717"/>
        </pc:sldMkLst>
      </pc:sldChg>
      <pc:sldChg chg="del">
        <pc:chgData name="paul meaney" userId="8f3b41ac-413d-46e0-bc97-8181c95bcdc2" providerId="ADAL" clId="{C0A4C49F-D506-4FD3-AF6E-8A43441240AC}" dt="2024-08-05T15:31:26.657" v="14860" actId="47"/>
        <pc:sldMkLst>
          <pc:docMk/>
          <pc:sldMk cId="441050545" sldId="1719"/>
        </pc:sldMkLst>
      </pc:sldChg>
      <pc:sldChg chg="del">
        <pc:chgData name="paul meaney" userId="8f3b41ac-413d-46e0-bc97-8181c95bcdc2" providerId="ADAL" clId="{C0A4C49F-D506-4FD3-AF6E-8A43441240AC}" dt="2024-08-05T15:31:26.632" v="14859" actId="47"/>
        <pc:sldMkLst>
          <pc:docMk/>
          <pc:sldMk cId="3843673834" sldId="1720"/>
        </pc:sldMkLst>
      </pc:sldChg>
      <pc:sldChg chg="del">
        <pc:chgData name="paul meaney" userId="8f3b41ac-413d-46e0-bc97-8181c95bcdc2" providerId="ADAL" clId="{C0A4C49F-D506-4FD3-AF6E-8A43441240AC}" dt="2024-08-05T15:31:26.700" v="14861" actId="47"/>
        <pc:sldMkLst>
          <pc:docMk/>
          <pc:sldMk cId="2581802602" sldId="1721"/>
        </pc:sldMkLst>
      </pc:sldChg>
      <pc:sldChg chg="del">
        <pc:chgData name="paul meaney" userId="8f3b41ac-413d-46e0-bc97-8181c95bcdc2" providerId="ADAL" clId="{C0A4C49F-D506-4FD3-AF6E-8A43441240AC}" dt="2024-08-05T15:31:26.733" v="14862" actId="47"/>
        <pc:sldMkLst>
          <pc:docMk/>
          <pc:sldMk cId="2909131912" sldId="1722"/>
        </pc:sldMkLst>
      </pc:sldChg>
      <pc:sldChg chg="del">
        <pc:chgData name="paul meaney" userId="8f3b41ac-413d-46e0-bc97-8181c95bcdc2" providerId="ADAL" clId="{C0A4C49F-D506-4FD3-AF6E-8A43441240AC}" dt="2024-08-05T15:31:24.677" v="14800" actId="47"/>
        <pc:sldMkLst>
          <pc:docMk/>
          <pc:sldMk cId="432859753" sldId="1724"/>
        </pc:sldMkLst>
      </pc:sldChg>
      <pc:sldChg chg="del">
        <pc:chgData name="paul meaney" userId="8f3b41ac-413d-46e0-bc97-8181c95bcdc2" providerId="ADAL" clId="{C0A4C49F-D506-4FD3-AF6E-8A43441240AC}" dt="2024-08-05T15:31:24.707" v="14801" actId="47"/>
        <pc:sldMkLst>
          <pc:docMk/>
          <pc:sldMk cId="3846100044" sldId="1725"/>
        </pc:sldMkLst>
      </pc:sldChg>
      <pc:sldChg chg="del">
        <pc:chgData name="paul meaney" userId="8f3b41ac-413d-46e0-bc97-8181c95bcdc2" providerId="ADAL" clId="{C0A4C49F-D506-4FD3-AF6E-8A43441240AC}" dt="2024-08-05T15:31:24.736" v="14802" actId="47"/>
        <pc:sldMkLst>
          <pc:docMk/>
          <pc:sldMk cId="3866851054" sldId="1726"/>
        </pc:sldMkLst>
      </pc:sldChg>
      <pc:sldChg chg="del">
        <pc:chgData name="paul meaney" userId="8f3b41ac-413d-46e0-bc97-8181c95bcdc2" providerId="ADAL" clId="{C0A4C49F-D506-4FD3-AF6E-8A43441240AC}" dt="2024-08-05T15:31:23.963" v="14793" actId="47"/>
        <pc:sldMkLst>
          <pc:docMk/>
          <pc:sldMk cId="3006805801" sldId="1727"/>
        </pc:sldMkLst>
      </pc:sldChg>
      <pc:sldChg chg="del">
        <pc:chgData name="paul meaney" userId="8f3b41ac-413d-46e0-bc97-8181c95bcdc2" providerId="ADAL" clId="{C0A4C49F-D506-4FD3-AF6E-8A43441240AC}" dt="2024-08-05T15:31:25.235" v="14817" actId="47"/>
        <pc:sldMkLst>
          <pc:docMk/>
          <pc:sldMk cId="3060301470" sldId="1728"/>
        </pc:sldMkLst>
      </pc:sldChg>
      <pc:sldChg chg="del">
        <pc:chgData name="paul meaney" userId="8f3b41ac-413d-46e0-bc97-8181c95bcdc2" providerId="ADAL" clId="{C0A4C49F-D506-4FD3-AF6E-8A43441240AC}" dt="2024-08-05T15:31:24.785" v="14803" actId="47"/>
        <pc:sldMkLst>
          <pc:docMk/>
          <pc:sldMk cId="2809706795" sldId="1729"/>
        </pc:sldMkLst>
      </pc:sldChg>
      <pc:sldChg chg="del">
        <pc:chgData name="paul meaney" userId="8f3b41ac-413d-46e0-bc97-8181c95bcdc2" providerId="ADAL" clId="{C0A4C49F-D506-4FD3-AF6E-8A43441240AC}" dt="2024-08-05T15:31:24.810" v="14804" actId="47"/>
        <pc:sldMkLst>
          <pc:docMk/>
          <pc:sldMk cId="606662020" sldId="1730"/>
        </pc:sldMkLst>
      </pc:sldChg>
      <pc:sldChg chg="del">
        <pc:chgData name="paul meaney" userId="8f3b41ac-413d-46e0-bc97-8181c95bcdc2" providerId="ADAL" clId="{C0A4C49F-D506-4FD3-AF6E-8A43441240AC}" dt="2024-08-05T15:31:24.850" v="14805" actId="47"/>
        <pc:sldMkLst>
          <pc:docMk/>
          <pc:sldMk cId="1757499400" sldId="1731"/>
        </pc:sldMkLst>
      </pc:sldChg>
      <pc:sldChg chg="del">
        <pc:chgData name="paul meaney" userId="8f3b41ac-413d-46e0-bc97-8181c95bcdc2" providerId="ADAL" clId="{C0A4C49F-D506-4FD3-AF6E-8A43441240AC}" dt="2024-08-05T15:31:24.876" v="14806" actId="47"/>
        <pc:sldMkLst>
          <pc:docMk/>
          <pc:sldMk cId="2859225259" sldId="1732"/>
        </pc:sldMkLst>
      </pc:sldChg>
      <pc:sldChg chg="del">
        <pc:chgData name="paul meaney" userId="8f3b41ac-413d-46e0-bc97-8181c95bcdc2" providerId="ADAL" clId="{C0A4C49F-D506-4FD3-AF6E-8A43441240AC}" dt="2024-08-05T15:31:24.911" v="14807" actId="47"/>
        <pc:sldMkLst>
          <pc:docMk/>
          <pc:sldMk cId="1443102200" sldId="1733"/>
        </pc:sldMkLst>
      </pc:sldChg>
      <pc:sldChg chg="del">
        <pc:chgData name="paul meaney" userId="8f3b41ac-413d-46e0-bc97-8181c95bcdc2" providerId="ADAL" clId="{C0A4C49F-D506-4FD3-AF6E-8A43441240AC}" dt="2024-08-05T15:31:25.001" v="14810" actId="47"/>
        <pc:sldMkLst>
          <pc:docMk/>
          <pc:sldMk cId="3820847245" sldId="1734"/>
        </pc:sldMkLst>
      </pc:sldChg>
      <pc:sldChg chg="del">
        <pc:chgData name="paul meaney" userId="8f3b41ac-413d-46e0-bc97-8181c95bcdc2" providerId="ADAL" clId="{C0A4C49F-D506-4FD3-AF6E-8A43441240AC}" dt="2024-08-05T15:31:25.139" v="14814" actId="47"/>
        <pc:sldMkLst>
          <pc:docMk/>
          <pc:sldMk cId="1133029882" sldId="1735"/>
        </pc:sldMkLst>
      </pc:sldChg>
      <pc:sldChg chg="del">
        <pc:chgData name="paul meaney" userId="8f3b41ac-413d-46e0-bc97-8181c95bcdc2" providerId="ADAL" clId="{C0A4C49F-D506-4FD3-AF6E-8A43441240AC}" dt="2024-08-05T15:31:25.201" v="14816" actId="47"/>
        <pc:sldMkLst>
          <pc:docMk/>
          <pc:sldMk cId="694020135" sldId="1736"/>
        </pc:sldMkLst>
      </pc:sldChg>
      <pc:sldChg chg="del">
        <pc:chgData name="paul meaney" userId="8f3b41ac-413d-46e0-bc97-8181c95bcdc2" providerId="ADAL" clId="{C0A4C49F-D506-4FD3-AF6E-8A43441240AC}" dt="2024-08-05T15:31:25.178" v="14815" actId="47"/>
        <pc:sldMkLst>
          <pc:docMk/>
          <pc:sldMk cId="1476361882" sldId="1737"/>
        </pc:sldMkLst>
      </pc:sldChg>
      <pc:sldChg chg="del">
        <pc:chgData name="paul meaney" userId="8f3b41ac-413d-46e0-bc97-8181c95bcdc2" providerId="ADAL" clId="{C0A4C49F-D506-4FD3-AF6E-8A43441240AC}" dt="2024-08-05T15:31:25.053" v="14811" actId="47"/>
        <pc:sldMkLst>
          <pc:docMk/>
          <pc:sldMk cId="242226004" sldId="1739"/>
        </pc:sldMkLst>
      </pc:sldChg>
      <pc:sldChg chg="del">
        <pc:chgData name="paul meaney" userId="8f3b41ac-413d-46e0-bc97-8181c95bcdc2" providerId="ADAL" clId="{C0A4C49F-D506-4FD3-AF6E-8A43441240AC}" dt="2024-08-05T15:31:25.084" v="14812" actId="47"/>
        <pc:sldMkLst>
          <pc:docMk/>
          <pc:sldMk cId="3731701561" sldId="1740"/>
        </pc:sldMkLst>
      </pc:sldChg>
      <pc:sldChg chg="del">
        <pc:chgData name="paul meaney" userId="8f3b41ac-413d-46e0-bc97-8181c95bcdc2" providerId="ADAL" clId="{C0A4C49F-D506-4FD3-AF6E-8A43441240AC}" dt="2024-08-05T15:31:27.034" v="14871" actId="47"/>
        <pc:sldMkLst>
          <pc:docMk/>
          <pc:sldMk cId="802733851" sldId="1742"/>
        </pc:sldMkLst>
      </pc:sldChg>
      <pc:sldChg chg="del">
        <pc:chgData name="paul meaney" userId="8f3b41ac-413d-46e0-bc97-8181c95bcdc2" providerId="ADAL" clId="{C0A4C49F-D506-4FD3-AF6E-8A43441240AC}" dt="2024-08-05T15:31:27.064" v="14872" actId="47"/>
        <pc:sldMkLst>
          <pc:docMk/>
          <pc:sldMk cId="1342989428" sldId="1745"/>
        </pc:sldMkLst>
      </pc:sldChg>
      <pc:sldChg chg="del">
        <pc:chgData name="paul meaney" userId="8f3b41ac-413d-46e0-bc97-8181c95bcdc2" providerId="ADAL" clId="{C0A4C49F-D506-4FD3-AF6E-8A43441240AC}" dt="2024-08-05T15:31:26.486" v="14855" actId="47"/>
        <pc:sldMkLst>
          <pc:docMk/>
          <pc:sldMk cId="577513930" sldId="1746"/>
        </pc:sldMkLst>
      </pc:sldChg>
      <pc:sldChg chg="del">
        <pc:chgData name="paul meaney" userId="8f3b41ac-413d-46e0-bc97-8181c95bcdc2" providerId="ADAL" clId="{C0A4C49F-D506-4FD3-AF6E-8A43441240AC}" dt="2024-08-05T15:31:27.086" v="14873" actId="47"/>
        <pc:sldMkLst>
          <pc:docMk/>
          <pc:sldMk cId="3254751801" sldId="1747"/>
        </pc:sldMkLst>
      </pc:sldChg>
      <pc:sldChg chg="del">
        <pc:chgData name="paul meaney" userId="8f3b41ac-413d-46e0-bc97-8181c95bcdc2" providerId="ADAL" clId="{C0A4C49F-D506-4FD3-AF6E-8A43441240AC}" dt="2024-08-05T15:31:26.838" v="14865" actId="47"/>
        <pc:sldMkLst>
          <pc:docMk/>
          <pc:sldMk cId="2862828509" sldId="1748"/>
        </pc:sldMkLst>
      </pc:sldChg>
      <pc:sldChg chg="del">
        <pc:chgData name="paul meaney" userId="8f3b41ac-413d-46e0-bc97-8181c95bcdc2" providerId="ADAL" clId="{C0A4C49F-D506-4FD3-AF6E-8A43441240AC}" dt="2024-08-05T15:31:26.964" v="14869" actId="47"/>
        <pc:sldMkLst>
          <pc:docMk/>
          <pc:sldMk cId="3656843305" sldId="1749"/>
        </pc:sldMkLst>
      </pc:sldChg>
      <pc:sldChg chg="del">
        <pc:chgData name="paul meaney" userId="8f3b41ac-413d-46e0-bc97-8181c95bcdc2" providerId="ADAL" clId="{C0A4C49F-D506-4FD3-AF6E-8A43441240AC}" dt="2024-08-05T15:31:26.789" v="14864" actId="47"/>
        <pc:sldMkLst>
          <pc:docMk/>
          <pc:sldMk cId="742686543" sldId="1750"/>
        </pc:sldMkLst>
      </pc:sldChg>
      <pc:sldChg chg="del">
        <pc:chgData name="paul meaney" userId="8f3b41ac-413d-46e0-bc97-8181c95bcdc2" providerId="ADAL" clId="{C0A4C49F-D506-4FD3-AF6E-8A43441240AC}" dt="2024-08-05T15:31:26.988" v="14870" actId="47"/>
        <pc:sldMkLst>
          <pc:docMk/>
          <pc:sldMk cId="1020816776" sldId="1752"/>
        </pc:sldMkLst>
      </pc:sldChg>
      <pc:sldChg chg="del">
        <pc:chgData name="paul meaney" userId="8f3b41ac-413d-46e0-bc97-8181c95bcdc2" providerId="ADAL" clId="{C0A4C49F-D506-4FD3-AF6E-8A43441240AC}" dt="2024-08-05T15:31:26.896" v="14867" actId="47"/>
        <pc:sldMkLst>
          <pc:docMk/>
          <pc:sldMk cId="491198644" sldId="1753"/>
        </pc:sldMkLst>
      </pc:sldChg>
      <pc:sldChg chg="del">
        <pc:chgData name="paul meaney" userId="8f3b41ac-413d-46e0-bc97-8181c95bcdc2" providerId="ADAL" clId="{C0A4C49F-D506-4FD3-AF6E-8A43441240AC}" dt="2024-08-05T15:31:26.535" v="14856" actId="47"/>
        <pc:sldMkLst>
          <pc:docMk/>
          <pc:sldMk cId="1190871571" sldId="1754"/>
        </pc:sldMkLst>
      </pc:sldChg>
      <pc:sldChg chg="del">
        <pc:chgData name="paul meaney" userId="8f3b41ac-413d-46e0-bc97-8181c95bcdc2" providerId="ADAL" clId="{C0A4C49F-D506-4FD3-AF6E-8A43441240AC}" dt="2024-08-05T15:31:25.879" v="14836" actId="47"/>
        <pc:sldMkLst>
          <pc:docMk/>
          <pc:sldMk cId="3765958117" sldId="1755"/>
        </pc:sldMkLst>
      </pc:sldChg>
      <pc:sldChg chg="del">
        <pc:chgData name="paul meaney" userId="8f3b41ac-413d-46e0-bc97-8181c95bcdc2" providerId="ADAL" clId="{C0A4C49F-D506-4FD3-AF6E-8A43441240AC}" dt="2024-08-05T15:31:25.532" v="14826" actId="47"/>
        <pc:sldMkLst>
          <pc:docMk/>
          <pc:sldMk cId="3168948306" sldId="1756"/>
        </pc:sldMkLst>
      </pc:sldChg>
      <pc:sldChg chg="modSp add mod ord setBg">
        <pc:chgData name="paul meaney" userId="8f3b41ac-413d-46e0-bc97-8181c95bcdc2" providerId="ADAL" clId="{C0A4C49F-D506-4FD3-AF6E-8A43441240AC}" dt="2024-08-05T13:41:42.307" v="5327"/>
        <pc:sldMkLst>
          <pc:docMk/>
          <pc:sldMk cId="1540049574" sldId="2098"/>
        </pc:sldMkLst>
        <pc:spChg chg="mod">
          <ac:chgData name="paul meaney" userId="8f3b41ac-413d-46e0-bc97-8181c95bcdc2" providerId="ADAL" clId="{C0A4C49F-D506-4FD3-AF6E-8A43441240AC}" dt="2024-08-05T13:17:34.784" v="2988" actId="20577"/>
          <ac:spMkLst>
            <pc:docMk/>
            <pc:sldMk cId="1540049574" sldId="2098"/>
            <ac:spMk id="2" creationId="{FC18E7BA-DEBC-0FD9-EFA1-0F39221791BC}"/>
          </ac:spMkLst>
        </pc:spChg>
        <pc:graphicFrameChg chg="mod">
          <ac:chgData name="paul meaney" userId="8f3b41ac-413d-46e0-bc97-8181c95bcdc2" providerId="ADAL" clId="{C0A4C49F-D506-4FD3-AF6E-8A43441240AC}" dt="2024-08-05T13:17:37.967" v="2994" actId="20577"/>
          <ac:graphicFrameMkLst>
            <pc:docMk/>
            <pc:sldMk cId="1540049574" sldId="2098"/>
            <ac:graphicFrameMk id="7" creationId="{14754176-CF93-EF65-C4BE-EB804AA78411}"/>
          </ac:graphicFrameMkLst>
        </pc:graphicFrameChg>
      </pc:sldChg>
      <pc:sldChg chg="addSp modSp add mod">
        <pc:chgData name="paul meaney" userId="8f3b41ac-413d-46e0-bc97-8181c95bcdc2" providerId="ADAL" clId="{C0A4C49F-D506-4FD3-AF6E-8A43441240AC}" dt="2024-08-05T14:02:31.345" v="6462" actId="6549"/>
        <pc:sldMkLst>
          <pc:docMk/>
          <pc:sldMk cId="1541767110" sldId="2106"/>
        </pc:sldMkLst>
        <pc:spChg chg="mod">
          <ac:chgData name="paul meaney" userId="8f3b41ac-413d-46e0-bc97-8181c95bcdc2" providerId="ADAL" clId="{C0A4C49F-D506-4FD3-AF6E-8A43441240AC}" dt="2024-08-05T13:41:31.534" v="5325" actId="20577"/>
          <ac:spMkLst>
            <pc:docMk/>
            <pc:sldMk cId="1541767110" sldId="2106"/>
            <ac:spMk id="2" creationId="{999BFB18-4DBD-7724-F80E-BFB0EB057D73}"/>
          </ac:spMkLst>
        </pc:spChg>
        <pc:graphicFrameChg chg="add mod">
          <ac:chgData name="paul meaney" userId="8f3b41ac-413d-46e0-bc97-8181c95bcdc2" providerId="ADAL" clId="{C0A4C49F-D506-4FD3-AF6E-8A43441240AC}" dt="2024-08-05T13:27:40.566" v="3854"/>
          <ac:graphicFrameMkLst>
            <pc:docMk/>
            <pc:sldMk cId="1541767110" sldId="2106"/>
            <ac:graphicFrameMk id="3" creationId="{5034FB4A-3AE3-532A-D6B0-5E3A09B4F6E6}"/>
          </ac:graphicFrameMkLst>
        </pc:graphicFrameChg>
        <pc:graphicFrameChg chg="mod modGraphic">
          <ac:chgData name="paul meaney" userId="8f3b41ac-413d-46e0-bc97-8181c95bcdc2" providerId="ADAL" clId="{C0A4C49F-D506-4FD3-AF6E-8A43441240AC}" dt="2024-08-05T14:02:31.345" v="6462" actId="6549"/>
          <ac:graphicFrameMkLst>
            <pc:docMk/>
            <pc:sldMk cId="1541767110" sldId="2106"/>
            <ac:graphicFrameMk id="5" creationId="{4D9A1448-0AAB-D08D-2303-92F43708835D}"/>
          </ac:graphicFrameMkLst>
        </pc:graphicFrameChg>
      </pc:sldChg>
      <pc:sldChg chg="modSp add mod ord">
        <pc:chgData name="paul meaney" userId="8f3b41ac-413d-46e0-bc97-8181c95bcdc2" providerId="ADAL" clId="{C0A4C49F-D506-4FD3-AF6E-8A43441240AC}" dt="2024-08-05T13:48:55.739" v="5740" actId="20577"/>
        <pc:sldMkLst>
          <pc:docMk/>
          <pc:sldMk cId="728225622" sldId="2121"/>
        </pc:sldMkLst>
        <pc:spChg chg="mod">
          <ac:chgData name="paul meaney" userId="8f3b41ac-413d-46e0-bc97-8181c95bcdc2" providerId="ADAL" clId="{C0A4C49F-D506-4FD3-AF6E-8A43441240AC}" dt="2024-08-05T13:17:23.331" v="2971" actId="20577"/>
          <ac:spMkLst>
            <pc:docMk/>
            <pc:sldMk cId="728225622" sldId="2121"/>
            <ac:spMk id="2" creationId="{999BFB18-4DBD-7724-F80E-BFB0EB057D73}"/>
          </ac:spMkLst>
        </pc:spChg>
        <pc:graphicFrameChg chg="mod modGraphic">
          <ac:chgData name="paul meaney" userId="8f3b41ac-413d-46e0-bc97-8181c95bcdc2" providerId="ADAL" clId="{C0A4C49F-D506-4FD3-AF6E-8A43441240AC}" dt="2024-08-05T13:48:55.739" v="5740" actId="20577"/>
          <ac:graphicFrameMkLst>
            <pc:docMk/>
            <pc:sldMk cId="728225622" sldId="2121"/>
            <ac:graphicFrameMk id="5" creationId="{4D9A1448-0AAB-D08D-2303-92F43708835D}"/>
          </ac:graphicFrameMkLst>
        </pc:graphicFrameChg>
      </pc:sldChg>
      <pc:sldChg chg="del">
        <pc:chgData name="paul meaney" userId="8f3b41ac-413d-46e0-bc97-8181c95bcdc2" providerId="ADAL" clId="{C0A4C49F-D506-4FD3-AF6E-8A43441240AC}" dt="2024-08-05T15:31:27.904" v="14874" actId="47"/>
        <pc:sldMkLst>
          <pc:docMk/>
          <pc:sldMk cId="1247881599" sldId="2214"/>
        </pc:sldMkLst>
      </pc:sldChg>
      <pc:sldChg chg="del">
        <pc:chgData name="paul meaney" userId="8f3b41ac-413d-46e0-bc97-8181c95bcdc2" providerId="ADAL" clId="{C0A4C49F-D506-4FD3-AF6E-8A43441240AC}" dt="2024-08-05T15:31:28.091" v="14875" actId="47"/>
        <pc:sldMkLst>
          <pc:docMk/>
          <pc:sldMk cId="1800871273" sldId="2215"/>
        </pc:sldMkLst>
      </pc:sldChg>
      <pc:sldChg chg="del">
        <pc:chgData name="paul meaney" userId="8f3b41ac-413d-46e0-bc97-8181c95bcdc2" providerId="ADAL" clId="{C0A4C49F-D506-4FD3-AF6E-8A43441240AC}" dt="2024-08-05T15:31:24.935" v="14808" actId="47"/>
        <pc:sldMkLst>
          <pc:docMk/>
          <pc:sldMk cId="2042101369" sldId="2216"/>
        </pc:sldMkLst>
      </pc:sldChg>
      <pc:sldChg chg="del">
        <pc:chgData name="paul meaney" userId="8f3b41ac-413d-46e0-bc97-8181c95bcdc2" providerId="ADAL" clId="{C0A4C49F-D506-4FD3-AF6E-8A43441240AC}" dt="2024-08-05T15:31:24.974" v="14809" actId="47"/>
        <pc:sldMkLst>
          <pc:docMk/>
          <pc:sldMk cId="3170690856" sldId="2217"/>
        </pc:sldMkLst>
      </pc:sldChg>
      <pc:sldChg chg="del">
        <pc:chgData name="paul meaney" userId="8f3b41ac-413d-46e0-bc97-8181c95bcdc2" providerId="ADAL" clId="{C0A4C49F-D506-4FD3-AF6E-8A43441240AC}" dt="2024-08-05T15:31:25.830" v="14835" actId="47"/>
        <pc:sldMkLst>
          <pc:docMk/>
          <pc:sldMk cId="2898430651" sldId="2218"/>
        </pc:sldMkLst>
      </pc:sldChg>
      <pc:sldChg chg="addSp delSp modSp new mod setBg">
        <pc:chgData name="paul meaney" userId="8f3b41ac-413d-46e0-bc97-8181c95bcdc2" providerId="ADAL" clId="{C0A4C49F-D506-4FD3-AF6E-8A43441240AC}" dt="2024-08-05T15:02:47.001" v="10864" actId="113"/>
        <pc:sldMkLst>
          <pc:docMk/>
          <pc:sldMk cId="3827724324" sldId="2219"/>
        </pc:sldMkLst>
        <pc:spChg chg="mod">
          <ac:chgData name="paul meaney" userId="8f3b41ac-413d-46e0-bc97-8181c95bcdc2" providerId="ADAL" clId="{C0A4C49F-D506-4FD3-AF6E-8A43441240AC}" dt="2024-08-05T13:00:06.688" v="803" actId="26606"/>
          <ac:spMkLst>
            <pc:docMk/>
            <pc:sldMk cId="3827724324" sldId="2219"/>
            <ac:spMk id="2" creationId="{76BE31C9-8E41-8A6F-0F3F-5EDA1D16B0C3}"/>
          </ac:spMkLst>
        </pc:spChg>
        <pc:spChg chg="del mod">
          <ac:chgData name="paul meaney" userId="8f3b41ac-413d-46e0-bc97-8181c95bcdc2" providerId="ADAL" clId="{C0A4C49F-D506-4FD3-AF6E-8A43441240AC}" dt="2024-08-05T12:59:51.629" v="799" actId="26606"/>
          <ac:spMkLst>
            <pc:docMk/>
            <pc:sldMk cId="3827724324" sldId="2219"/>
            <ac:spMk id="3" creationId="{642E6519-06EC-B4CA-5654-65E39786C04A}"/>
          </ac:spMkLst>
        </pc:spChg>
        <pc:spChg chg="mod">
          <ac:chgData name="paul meaney" userId="8f3b41ac-413d-46e0-bc97-8181c95bcdc2" providerId="ADAL" clId="{C0A4C49F-D506-4FD3-AF6E-8A43441240AC}" dt="2024-08-05T13:00:06.688" v="803" actId="26606"/>
          <ac:spMkLst>
            <pc:docMk/>
            <pc:sldMk cId="3827724324" sldId="2219"/>
            <ac:spMk id="4" creationId="{D04AAE2A-A4D1-C54B-5996-B3E2F7CAAA20}"/>
          </ac:spMkLst>
        </pc:spChg>
        <pc:spChg chg="add del">
          <ac:chgData name="paul meaney" userId="8f3b41ac-413d-46e0-bc97-8181c95bcdc2" providerId="ADAL" clId="{C0A4C49F-D506-4FD3-AF6E-8A43441240AC}" dt="2024-08-05T13:00:06.688" v="803" actId="26606"/>
          <ac:spMkLst>
            <pc:docMk/>
            <pc:sldMk cId="3827724324" sldId="2219"/>
            <ac:spMk id="8" creationId="{FB5993E2-C02B-4335-ABA5-D8EC465551E3}"/>
          </ac:spMkLst>
        </pc:spChg>
        <pc:spChg chg="add del">
          <ac:chgData name="paul meaney" userId="8f3b41ac-413d-46e0-bc97-8181c95bcdc2" providerId="ADAL" clId="{C0A4C49F-D506-4FD3-AF6E-8A43441240AC}" dt="2024-08-05T13:00:06.688" v="803" actId="26606"/>
          <ac:spMkLst>
            <pc:docMk/>
            <pc:sldMk cId="3827724324" sldId="2219"/>
            <ac:spMk id="9" creationId="{C0B801A2-5622-4BE8-9AD2-C337A2CD0022}"/>
          </ac:spMkLst>
        </pc:spChg>
        <pc:spChg chg="add del">
          <ac:chgData name="paul meaney" userId="8f3b41ac-413d-46e0-bc97-8181c95bcdc2" providerId="ADAL" clId="{C0A4C49F-D506-4FD3-AF6E-8A43441240AC}" dt="2024-08-05T13:00:06.688" v="803" actId="26606"/>
          <ac:spMkLst>
            <pc:docMk/>
            <pc:sldMk cId="3827724324" sldId="2219"/>
            <ac:spMk id="10" creationId="{B7AF614F-5BC3-4086-99F5-B87C5847A071}"/>
          </ac:spMkLst>
        </pc:spChg>
        <pc:spChg chg="add del">
          <ac:chgData name="paul meaney" userId="8f3b41ac-413d-46e0-bc97-8181c95bcdc2" providerId="ADAL" clId="{C0A4C49F-D506-4FD3-AF6E-8A43441240AC}" dt="2024-08-05T12:59:57.953" v="801" actId="26606"/>
          <ac:spMkLst>
            <pc:docMk/>
            <pc:sldMk cId="3827724324" sldId="2219"/>
            <ac:spMk id="11" creationId="{FB5993E2-C02B-4335-ABA5-D8EC465551E3}"/>
          </ac:spMkLst>
        </pc:spChg>
        <pc:spChg chg="add del">
          <ac:chgData name="paul meaney" userId="8f3b41ac-413d-46e0-bc97-8181c95bcdc2" providerId="ADAL" clId="{C0A4C49F-D506-4FD3-AF6E-8A43441240AC}" dt="2024-08-05T12:59:57.953" v="801" actId="26606"/>
          <ac:spMkLst>
            <pc:docMk/>
            <pc:sldMk cId="3827724324" sldId="2219"/>
            <ac:spMk id="13" creationId="{C0B801A2-5622-4BE8-9AD2-C337A2CD0022}"/>
          </ac:spMkLst>
        </pc:spChg>
        <pc:spChg chg="add del">
          <ac:chgData name="paul meaney" userId="8f3b41ac-413d-46e0-bc97-8181c95bcdc2" providerId="ADAL" clId="{C0A4C49F-D506-4FD3-AF6E-8A43441240AC}" dt="2024-08-05T12:59:57.953" v="801" actId="26606"/>
          <ac:spMkLst>
            <pc:docMk/>
            <pc:sldMk cId="3827724324" sldId="2219"/>
            <ac:spMk id="15" creationId="{B7AF614F-5BC3-4086-99F5-B87C5847A071}"/>
          </ac:spMkLst>
        </pc:spChg>
        <pc:graphicFrameChg chg="add mod ord modGraphic">
          <ac:chgData name="paul meaney" userId="8f3b41ac-413d-46e0-bc97-8181c95bcdc2" providerId="ADAL" clId="{C0A4C49F-D506-4FD3-AF6E-8A43441240AC}" dt="2024-08-05T15:02:47.001" v="10864" actId="113"/>
          <ac:graphicFrameMkLst>
            <pc:docMk/>
            <pc:sldMk cId="3827724324" sldId="2219"/>
            <ac:graphicFrameMk id="6" creationId="{A3488EA6-7794-2526-489C-3CE34935F94A}"/>
          </ac:graphicFrameMkLst>
        </pc:graphicFrameChg>
      </pc:sldChg>
      <pc:sldChg chg="addSp delSp modSp new mod setBg">
        <pc:chgData name="paul meaney" userId="8f3b41ac-413d-46e0-bc97-8181c95bcdc2" providerId="ADAL" clId="{C0A4C49F-D506-4FD3-AF6E-8A43441240AC}" dt="2024-08-05T13:06:55.880" v="1912" actId="114"/>
        <pc:sldMkLst>
          <pc:docMk/>
          <pc:sldMk cId="4204299330" sldId="2220"/>
        </pc:sldMkLst>
        <pc:spChg chg="mod">
          <ac:chgData name="paul meaney" userId="8f3b41ac-413d-46e0-bc97-8181c95bcdc2" providerId="ADAL" clId="{C0A4C49F-D506-4FD3-AF6E-8A43441240AC}" dt="2024-08-05T13:01:54.688" v="1200" actId="26606"/>
          <ac:spMkLst>
            <pc:docMk/>
            <pc:sldMk cId="4204299330" sldId="2220"/>
            <ac:spMk id="2" creationId="{CE8894FA-2651-EDE0-5FB1-044F357B282D}"/>
          </ac:spMkLst>
        </pc:spChg>
        <pc:spChg chg="del mod">
          <ac:chgData name="paul meaney" userId="8f3b41ac-413d-46e0-bc97-8181c95bcdc2" providerId="ADAL" clId="{C0A4C49F-D506-4FD3-AF6E-8A43441240AC}" dt="2024-08-05T13:01:47.488" v="1197" actId="26606"/>
          <ac:spMkLst>
            <pc:docMk/>
            <pc:sldMk cId="4204299330" sldId="2220"/>
            <ac:spMk id="3" creationId="{E7B2672C-8C6E-6E45-2502-4EAF0275336C}"/>
          </ac:spMkLst>
        </pc:spChg>
        <pc:spChg chg="mod">
          <ac:chgData name="paul meaney" userId="8f3b41ac-413d-46e0-bc97-8181c95bcdc2" providerId="ADAL" clId="{C0A4C49F-D506-4FD3-AF6E-8A43441240AC}" dt="2024-08-05T13:01:54.688" v="1200" actId="26606"/>
          <ac:spMkLst>
            <pc:docMk/>
            <pc:sldMk cId="4204299330" sldId="2220"/>
            <ac:spMk id="4" creationId="{7980AADA-A583-27D8-A414-9614BFCB8141}"/>
          </ac:spMkLst>
        </pc:spChg>
        <pc:spChg chg="add del">
          <ac:chgData name="paul meaney" userId="8f3b41ac-413d-46e0-bc97-8181c95bcdc2" providerId="ADAL" clId="{C0A4C49F-D506-4FD3-AF6E-8A43441240AC}" dt="2024-08-05T13:01:52.546" v="1199" actId="26606"/>
          <ac:spMkLst>
            <pc:docMk/>
            <pc:sldMk cId="4204299330" sldId="2220"/>
            <ac:spMk id="11" creationId="{FB5993E2-C02B-4335-ABA5-D8EC465551E3}"/>
          </ac:spMkLst>
        </pc:spChg>
        <pc:spChg chg="add del">
          <ac:chgData name="paul meaney" userId="8f3b41ac-413d-46e0-bc97-8181c95bcdc2" providerId="ADAL" clId="{C0A4C49F-D506-4FD3-AF6E-8A43441240AC}" dt="2024-08-05T13:01:52.546" v="1199" actId="26606"/>
          <ac:spMkLst>
            <pc:docMk/>
            <pc:sldMk cId="4204299330" sldId="2220"/>
            <ac:spMk id="13" creationId="{C0B801A2-5622-4BE8-9AD2-C337A2CD0022}"/>
          </ac:spMkLst>
        </pc:spChg>
        <pc:spChg chg="add del">
          <ac:chgData name="paul meaney" userId="8f3b41ac-413d-46e0-bc97-8181c95bcdc2" providerId="ADAL" clId="{C0A4C49F-D506-4FD3-AF6E-8A43441240AC}" dt="2024-08-05T13:01:52.546" v="1199" actId="26606"/>
          <ac:spMkLst>
            <pc:docMk/>
            <pc:sldMk cId="4204299330" sldId="2220"/>
            <ac:spMk id="15" creationId="{B7AF614F-5BC3-4086-99F5-B87C5847A071}"/>
          </ac:spMkLst>
        </pc:spChg>
        <pc:spChg chg="add del">
          <ac:chgData name="paul meaney" userId="8f3b41ac-413d-46e0-bc97-8181c95bcdc2" providerId="ADAL" clId="{C0A4C49F-D506-4FD3-AF6E-8A43441240AC}" dt="2024-08-05T13:01:54.688" v="1200" actId="26606"/>
          <ac:spMkLst>
            <pc:docMk/>
            <pc:sldMk cId="4204299330" sldId="2220"/>
            <ac:spMk id="20" creationId="{FB5993E2-C02B-4335-ABA5-D8EC465551E3}"/>
          </ac:spMkLst>
        </pc:spChg>
        <pc:spChg chg="add del">
          <ac:chgData name="paul meaney" userId="8f3b41ac-413d-46e0-bc97-8181c95bcdc2" providerId="ADAL" clId="{C0A4C49F-D506-4FD3-AF6E-8A43441240AC}" dt="2024-08-05T13:01:54.688" v="1200" actId="26606"/>
          <ac:spMkLst>
            <pc:docMk/>
            <pc:sldMk cId="4204299330" sldId="2220"/>
            <ac:spMk id="22" creationId="{C0B801A2-5622-4BE8-9AD2-C337A2CD0022}"/>
          </ac:spMkLst>
        </pc:spChg>
        <pc:spChg chg="add del">
          <ac:chgData name="paul meaney" userId="8f3b41ac-413d-46e0-bc97-8181c95bcdc2" providerId="ADAL" clId="{C0A4C49F-D506-4FD3-AF6E-8A43441240AC}" dt="2024-08-05T13:01:54.688" v="1200" actId="26606"/>
          <ac:spMkLst>
            <pc:docMk/>
            <pc:sldMk cId="4204299330" sldId="2220"/>
            <ac:spMk id="24" creationId="{B7AF614F-5BC3-4086-99F5-B87C5847A071}"/>
          </ac:spMkLst>
        </pc:spChg>
        <pc:graphicFrameChg chg="add mod modGraphic">
          <ac:chgData name="paul meaney" userId="8f3b41ac-413d-46e0-bc97-8181c95bcdc2" providerId="ADAL" clId="{C0A4C49F-D506-4FD3-AF6E-8A43441240AC}" dt="2024-08-05T13:06:55.880" v="1912" actId="114"/>
          <ac:graphicFrameMkLst>
            <pc:docMk/>
            <pc:sldMk cId="4204299330" sldId="2220"/>
            <ac:graphicFrameMk id="6" creationId="{9F76F023-0EB1-5E8D-FDF0-B1AEE06A0B74}"/>
          </ac:graphicFrameMkLst>
        </pc:graphicFrameChg>
      </pc:sldChg>
      <pc:sldChg chg="addSp delSp modSp add mod setBg">
        <pc:chgData name="paul meaney" userId="8f3b41ac-413d-46e0-bc97-8181c95bcdc2" providerId="ADAL" clId="{C0A4C49F-D506-4FD3-AF6E-8A43441240AC}" dt="2024-08-05T13:07:54.686" v="1945" actId="20577"/>
        <pc:sldMkLst>
          <pc:docMk/>
          <pc:sldMk cId="4038617882" sldId="2221"/>
        </pc:sldMkLst>
        <pc:spChg chg="mod">
          <ac:chgData name="paul meaney" userId="8f3b41ac-413d-46e0-bc97-8181c95bcdc2" providerId="ADAL" clId="{C0A4C49F-D506-4FD3-AF6E-8A43441240AC}" dt="2024-08-05T13:05:25.048" v="1851" actId="26606"/>
          <ac:spMkLst>
            <pc:docMk/>
            <pc:sldMk cId="4038617882" sldId="2221"/>
            <ac:spMk id="2" creationId="{CE8894FA-2651-EDE0-5FB1-044F357B282D}"/>
          </ac:spMkLst>
        </pc:spChg>
        <pc:spChg chg="del mod">
          <ac:chgData name="paul meaney" userId="8f3b41ac-413d-46e0-bc97-8181c95bcdc2" providerId="ADAL" clId="{C0A4C49F-D506-4FD3-AF6E-8A43441240AC}" dt="2024-08-05T13:05:12.145" v="1847" actId="26606"/>
          <ac:spMkLst>
            <pc:docMk/>
            <pc:sldMk cId="4038617882" sldId="2221"/>
            <ac:spMk id="3" creationId="{E7B2672C-8C6E-6E45-2502-4EAF0275336C}"/>
          </ac:spMkLst>
        </pc:spChg>
        <pc:spChg chg="mod">
          <ac:chgData name="paul meaney" userId="8f3b41ac-413d-46e0-bc97-8181c95bcdc2" providerId="ADAL" clId="{C0A4C49F-D506-4FD3-AF6E-8A43441240AC}" dt="2024-08-05T13:05:25.048" v="1851" actId="26606"/>
          <ac:spMkLst>
            <pc:docMk/>
            <pc:sldMk cId="4038617882" sldId="2221"/>
            <ac:spMk id="4" creationId="{7980AADA-A583-27D8-A414-9614BFCB8141}"/>
          </ac:spMkLst>
        </pc:spChg>
        <pc:spChg chg="add del">
          <ac:chgData name="paul meaney" userId="8f3b41ac-413d-46e0-bc97-8181c95bcdc2" providerId="ADAL" clId="{C0A4C49F-D506-4FD3-AF6E-8A43441240AC}" dt="2024-08-05T13:05:25.048" v="1851" actId="26606"/>
          <ac:spMkLst>
            <pc:docMk/>
            <pc:sldMk cId="4038617882" sldId="2221"/>
            <ac:spMk id="8" creationId="{FB5993E2-C02B-4335-ABA5-D8EC465551E3}"/>
          </ac:spMkLst>
        </pc:spChg>
        <pc:spChg chg="add del">
          <ac:chgData name="paul meaney" userId="8f3b41ac-413d-46e0-bc97-8181c95bcdc2" providerId="ADAL" clId="{C0A4C49F-D506-4FD3-AF6E-8A43441240AC}" dt="2024-08-05T13:05:25.048" v="1851" actId="26606"/>
          <ac:spMkLst>
            <pc:docMk/>
            <pc:sldMk cId="4038617882" sldId="2221"/>
            <ac:spMk id="9" creationId="{C0B801A2-5622-4BE8-9AD2-C337A2CD0022}"/>
          </ac:spMkLst>
        </pc:spChg>
        <pc:spChg chg="add del">
          <ac:chgData name="paul meaney" userId="8f3b41ac-413d-46e0-bc97-8181c95bcdc2" providerId="ADAL" clId="{C0A4C49F-D506-4FD3-AF6E-8A43441240AC}" dt="2024-08-05T13:05:25.048" v="1851" actId="26606"/>
          <ac:spMkLst>
            <pc:docMk/>
            <pc:sldMk cId="4038617882" sldId="2221"/>
            <ac:spMk id="10" creationId="{B7AF614F-5BC3-4086-99F5-B87C5847A071}"/>
          </ac:spMkLst>
        </pc:spChg>
        <pc:spChg chg="add del">
          <ac:chgData name="paul meaney" userId="8f3b41ac-413d-46e0-bc97-8181c95bcdc2" providerId="ADAL" clId="{C0A4C49F-D506-4FD3-AF6E-8A43441240AC}" dt="2024-08-05T13:05:18.835" v="1849" actId="26606"/>
          <ac:spMkLst>
            <pc:docMk/>
            <pc:sldMk cId="4038617882" sldId="2221"/>
            <ac:spMk id="11" creationId="{FB5993E2-C02B-4335-ABA5-D8EC465551E3}"/>
          </ac:spMkLst>
        </pc:spChg>
        <pc:spChg chg="add del">
          <ac:chgData name="paul meaney" userId="8f3b41ac-413d-46e0-bc97-8181c95bcdc2" providerId="ADAL" clId="{C0A4C49F-D506-4FD3-AF6E-8A43441240AC}" dt="2024-08-05T13:05:18.835" v="1849" actId="26606"/>
          <ac:spMkLst>
            <pc:docMk/>
            <pc:sldMk cId="4038617882" sldId="2221"/>
            <ac:spMk id="13" creationId="{C0B801A2-5622-4BE8-9AD2-C337A2CD0022}"/>
          </ac:spMkLst>
        </pc:spChg>
        <pc:spChg chg="add del">
          <ac:chgData name="paul meaney" userId="8f3b41ac-413d-46e0-bc97-8181c95bcdc2" providerId="ADAL" clId="{C0A4C49F-D506-4FD3-AF6E-8A43441240AC}" dt="2024-08-05T13:05:18.835" v="1849" actId="26606"/>
          <ac:spMkLst>
            <pc:docMk/>
            <pc:sldMk cId="4038617882" sldId="2221"/>
            <ac:spMk id="15" creationId="{B7AF614F-5BC3-4086-99F5-B87C5847A071}"/>
          </ac:spMkLst>
        </pc:spChg>
        <pc:graphicFrameChg chg="add mod modGraphic">
          <ac:chgData name="paul meaney" userId="8f3b41ac-413d-46e0-bc97-8181c95bcdc2" providerId="ADAL" clId="{C0A4C49F-D506-4FD3-AF6E-8A43441240AC}" dt="2024-08-05T13:07:54.686" v="1945" actId="20577"/>
          <ac:graphicFrameMkLst>
            <pc:docMk/>
            <pc:sldMk cId="4038617882" sldId="2221"/>
            <ac:graphicFrameMk id="6" creationId="{6BE6278A-9D72-8D05-61EF-10BAA90D181B}"/>
          </ac:graphicFrameMkLst>
        </pc:graphicFrameChg>
      </pc:sldChg>
      <pc:sldChg chg="addSp delSp modSp new mod setBg">
        <pc:chgData name="paul meaney" userId="8f3b41ac-413d-46e0-bc97-8181c95bcdc2" providerId="ADAL" clId="{C0A4C49F-D506-4FD3-AF6E-8A43441240AC}" dt="2024-08-05T13:25:58.669" v="3688" actId="114"/>
        <pc:sldMkLst>
          <pc:docMk/>
          <pc:sldMk cId="503470261" sldId="2222"/>
        </pc:sldMkLst>
        <pc:spChg chg="mod">
          <ac:chgData name="paul meaney" userId="8f3b41ac-413d-46e0-bc97-8181c95bcdc2" providerId="ADAL" clId="{C0A4C49F-D506-4FD3-AF6E-8A43441240AC}" dt="2024-08-05T13:10:32.441" v="2344" actId="26606"/>
          <ac:spMkLst>
            <pc:docMk/>
            <pc:sldMk cId="503470261" sldId="2222"/>
            <ac:spMk id="2" creationId="{A2AA797C-008D-5192-0336-42D780D7E4D3}"/>
          </ac:spMkLst>
        </pc:spChg>
        <pc:spChg chg="del mod">
          <ac:chgData name="paul meaney" userId="8f3b41ac-413d-46e0-bc97-8181c95bcdc2" providerId="ADAL" clId="{C0A4C49F-D506-4FD3-AF6E-8A43441240AC}" dt="2024-08-05T13:10:24.737" v="2342" actId="26606"/>
          <ac:spMkLst>
            <pc:docMk/>
            <pc:sldMk cId="503470261" sldId="2222"/>
            <ac:spMk id="3" creationId="{674DCB8A-8531-76E0-681C-9CDFEBA040AF}"/>
          </ac:spMkLst>
        </pc:spChg>
        <pc:spChg chg="mod">
          <ac:chgData name="paul meaney" userId="8f3b41ac-413d-46e0-bc97-8181c95bcdc2" providerId="ADAL" clId="{C0A4C49F-D506-4FD3-AF6E-8A43441240AC}" dt="2024-08-05T13:10:32.441" v="2344" actId="26606"/>
          <ac:spMkLst>
            <pc:docMk/>
            <pc:sldMk cId="503470261" sldId="2222"/>
            <ac:spMk id="4" creationId="{37E3AE38-6750-2470-0541-E6996510F39B}"/>
          </ac:spMkLst>
        </pc:spChg>
        <pc:spChg chg="add del">
          <ac:chgData name="paul meaney" userId="8f3b41ac-413d-46e0-bc97-8181c95bcdc2" providerId="ADAL" clId="{C0A4C49F-D506-4FD3-AF6E-8A43441240AC}" dt="2024-08-05T13:10:32.441" v="2344" actId="26606"/>
          <ac:spMkLst>
            <pc:docMk/>
            <pc:sldMk cId="503470261" sldId="2222"/>
            <ac:spMk id="11" creationId="{FB5993E2-C02B-4335-ABA5-D8EC465551E3}"/>
          </ac:spMkLst>
        </pc:spChg>
        <pc:spChg chg="add del">
          <ac:chgData name="paul meaney" userId="8f3b41ac-413d-46e0-bc97-8181c95bcdc2" providerId="ADAL" clId="{C0A4C49F-D506-4FD3-AF6E-8A43441240AC}" dt="2024-08-05T13:10:32.441" v="2344" actId="26606"/>
          <ac:spMkLst>
            <pc:docMk/>
            <pc:sldMk cId="503470261" sldId="2222"/>
            <ac:spMk id="13" creationId="{C0B801A2-5622-4BE8-9AD2-C337A2CD0022}"/>
          </ac:spMkLst>
        </pc:spChg>
        <pc:spChg chg="add del">
          <ac:chgData name="paul meaney" userId="8f3b41ac-413d-46e0-bc97-8181c95bcdc2" providerId="ADAL" clId="{C0A4C49F-D506-4FD3-AF6E-8A43441240AC}" dt="2024-08-05T13:10:32.441" v="2344" actId="26606"/>
          <ac:spMkLst>
            <pc:docMk/>
            <pc:sldMk cId="503470261" sldId="2222"/>
            <ac:spMk id="15" creationId="{B7AF614F-5BC3-4086-99F5-B87C5847A071}"/>
          </ac:spMkLst>
        </pc:spChg>
        <pc:graphicFrameChg chg="add mod modGraphic">
          <ac:chgData name="paul meaney" userId="8f3b41ac-413d-46e0-bc97-8181c95bcdc2" providerId="ADAL" clId="{C0A4C49F-D506-4FD3-AF6E-8A43441240AC}" dt="2024-08-05T13:25:58.669" v="3688" actId="114"/>
          <ac:graphicFrameMkLst>
            <pc:docMk/>
            <pc:sldMk cId="503470261" sldId="2222"/>
            <ac:graphicFrameMk id="6" creationId="{DD0883CE-6324-C7C3-534C-47C79FC15C1B}"/>
          </ac:graphicFrameMkLst>
        </pc:graphicFrameChg>
      </pc:sldChg>
      <pc:sldChg chg="modSp new del mod">
        <pc:chgData name="paul meaney" userId="8f3b41ac-413d-46e0-bc97-8181c95bcdc2" providerId="ADAL" clId="{C0A4C49F-D506-4FD3-AF6E-8A43441240AC}" dt="2024-08-05T13:12:23.521" v="2454" actId="47"/>
        <pc:sldMkLst>
          <pc:docMk/>
          <pc:sldMk cId="1132522916" sldId="2223"/>
        </pc:sldMkLst>
        <pc:spChg chg="mod">
          <ac:chgData name="paul meaney" userId="8f3b41ac-413d-46e0-bc97-8181c95bcdc2" providerId="ADAL" clId="{C0A4C49F-D506-4FD3-AF6E-8A43441240AC}" dt="2024-08-05T13:11:01.193" v="2381" actId="20577"/>
          <ac:spMkLst>
            <pc:docMk/>
            <pc:sldMk cId="1132522916" sldId="2223"/>
            <ac:spMk id="2" creationId="{A32C3D9F-1368-1C1E-13A6-F8872963D47D}"/>
          </ac:spMkLst>
        </pc:spChg>
      </pc:sldChg>
      <pc:sldChg chg="addSp delSp modSp add mod setBg">
        <pc:chgData name="paul meaney" userId="8f3b41ac-413d-46e0-bc97-8181c95bcdc2" providerId="ADAL" clId="{C0A4C49F-D506-4FD3-AF6E-8A43441240AC}" dt="2024-08-06T13:20:21.272" v="26866" actId="114"/>
        <pc:sldMkLst>
          <pc:docMk/>
          <pc:sldMk cId="1306916592" sldId="2224"/>
        </pc:sldMkLst>
        <pc:spChg chg="mod">
          <ac:chgData name="paul meaney" userId="8f3b41ac-413d-46e0-bc97-8181c95bcdc2" providerId="ADAL" clId="{C0A4C49F-D506-4FD3-AF6E-8A43441240AC}" dt="2024-08-05T14:16:52.029" v="7861"/>
          <ac:spMkLst>
            <pc:docMk/>
            <pc:sldMk cId="1306916592" sldId="2224"/>
            <ac:spMk id="2" creationId="{A32C3D9F-1368-1C1E-13A6-F8872963D47D}"/>
          </ac:spMkLst>
        </pc:spChg>
        <pc:spChg chg="del mod">
          <ac:chgData name="paul meaney" userId="8f3b41ac-413d-46e0-bc97-8181c95bcdc2" providerId="ADAL" clId="{C0A4C49F-D506-4FD3-AF6E-8A43441240AC}" dt="2024-08-05T13:35:10.433" v="5125" actId="26606"/>
          <ac:spMkLst>
            <pc:docMk/>
            <pc:sldMk cId="1306916592" sldId="2224"/>
            <ac:spMk id="3" creationId="{975BAC4E-A828-C686-916F-20707644099D}"/>
          </ac:spMkLst>
        </pc:spChg>
        <pc:spChg chg="mod">
          <ac:chgData name="paul meaney" userId="8f3b41ac-413d-46e0-bc97-8181c95bcdc2" providerId="ADAL" clId="{C0A4C49F-D506-4FD3-AF6E-8A43441240AC}" dt="2024-08-05T13:35:15.766" v="5127" actId="26606"/>
          <ac:spMkLst>
            <pc:docMk/>
            <pc:sldMk cId="1306916592" sldId="2224"/>
            <ac:spMk id="4" creationId="{1B34A150-F2E2-DB09-2F9A-9BC7374FEA7D}"/>
          </ac:spMkLst>
        </pc:spChg>
        <pc:spChg chg="add del">
          <ac:chgData name="paul meaney" userId="8f3b41ac-413d-46e0-bc97-8181c95bcdc2" providerId="ADAL" clId="{C0A4C49F-D506-4FD3-AF6E-8A43441240AC}" dt="2024-08-05T13:35:15.766" v="5127" actId="26606"/>
          <ac:spMkLst>
            <pc:docMk/>
            <pc:sldMk cId="1306916592" sldId="2224"/>
            <ac:spMk id="11" creationId="{FB5993E2-C02B-4335-ABA5-D8EC465551E3}"/>
          </ac:spMkLst>
        </pc:spChg>
        <pc:spChg chg="add del">
          <ac:chgData name="paul meaney" userId="8f3b41ac-413d-46e0-bc97-8181c95bcdc2" providerId="ADAL" clId="{C0A4C49F-D506-4FD3-AF6E-8A43441240AC}" dt="2024-08-05T13:35:15.766" v="5127" actId="26606"/>
          <ac:spMkLst>
            <pc:docMk/>
            <pc:sldMk cId="1306916592" sldId="2224"/>
            <ac:spMk id="13" creationId="{C0B801A2-5622-4BE8-9AD2-C337A2CD0022}"/>
          </ac:spMkLst>
        </pc:spChg>
        <pc:spChg chg="add del">
          <ac:chgData name="paul meaney" userId="8f3b41ac-413d-46e0-bc97-8181c95bcdc2" providerId="ADAL" clId="{C0A4C49F-D506-4FD3-AF6E-8A43441240AC}" dt="2024-08-05T13:35:15.766" v="5127" actId="26606"/>
          <ac:spMkLst>
            <pc:docMk/>
            <pc:sldMk cId="1306916592" sldId="2224"/>
            <ac:spMk id="15" creationId="{B7AF614F-5BC3-4086-99F5-B87C5847A071}"/>
          </ac:spMkLst>
        </pc:spChg>
        <pc:graphicFrameChg chg="add mod ord modGraphic">
          <ac:chgData name="paul meaney" userId="8f3b41ac-413d-46e0-bc97-8181c95bcdc2" providerId="ADAL" clId="{C0A4C49F-D506-4FD3-AF6E-8A43441240AC}" dt="2024-08-06T13:20:21.272" v="26866" actId="114"/>
          <ac:graphicFrameMkLst>
            <pc:docMk/>
            <pc:sldMk cId="1306916592" sldId="2224"/>
            <ac:graphicFrameMk id="6" creationId="{641DC49F-7541-540A-279F-7A430FFF9785}"/>
          </ac:graphicFrameMkLst>
        </pc:graphicFrameChg>
      </pc:sldChg>
      <pc:sldChg chg="addSp modSp add del mod">
        <pc:chgData name="paul meaney" userId="8f3b41ac-413d-46e0-bc97-8181c95bcdc2" providerId="ADAL" clId="{C0A4C49F-D506-4FD3-AF6E-8A43441240AC}" dt="2024-08-05T13:27:55.571" v="3861" actId="47"/>
        <pc:sldMkLst>
          <pc:docMk/>
          <pc:sldMk cId="1301436844" sldId="2225"/>
        </pc:sldMkLst>
        <pc:spChg chg="mod">
          <ac:chgData name="paul meaney" userId="8f3b41ac-413d-46e0-bc97-8181c95bcdc2" providerId="ADAL" clId="{C0A4C49F-D506-4FD3-AF6E-8A43441240AC}" dt="2024-08-05T13:17:56.575" v="3006" actId="20577"/>
          <ac:spMkLst>
            <pc:docMk/>
            <pc:sldMk cId="1301436844" sldId="2225"/>
            <ac:spMk id="2" creationId="{999BFB18-4DBD-7724-F80E-BFB0EB057D73}"/>
          </ac:spMkLst>
        </pc:spChg>
        <pc:graphicFrameChg chg="add mod modGraphic">
          <ac:chgData name="paul meaney" userId="8f3b41ac-413d-46e0-bc97-8181c95bcdc2" providerId="ADAL" clId="{C0A4C49F-D506-4FD3-AF6E-8A43441240AC}" dt="2024-08-05T13:27:37.004" v="3853" actId="14734"/>
          <ac:graphicFrameMkLst>
            <pc:docMk/>
            <pc:sldMk cId="1301436844" sldId="2225"/>
            <ac:graphicFrameMk id="3" creationId="{7DF22478-2511-9BE7-1878-A013AC8CB474}"/>
          </ac:graphicFrameMkLst>
        </pc:graphicFrameChg>
        <pc:graphicFrameChg chg="modGraphic">
          <ac:chgData name="paul meaney" userId="8f3b41ac-413d-46e0-bc97-8181c95bcdc2" providerId="ADAL" clId="{C0A4C49F-D506-4FD3-AF6E-8A43441240AC}" dt="2024-08-05T13:27:36.510" v="3852" actId="6549"/>
          <ac:graphicFrameMkLst>
            <pc:docMk/>
            <pc:sldMk cId="1301436844" sldId="2225"/>
            <ac:graphicFrameMk id="5" creationId="{4D9A1448-0AAB-D08D-2303-92F43708835D}"/>
          </ac:graphicFrameMkLst>
        </pc:graphicFrameChg>
      </pc:sldChg>
      <pc:sldChg chg="modSp new del mod">
        <pc:chgData name="paul meaney" userId="8f3b41ac-413d-46e0-bc97-8181c95bcdc2" providerId="ADAL" clId="{C0A4C49F-D506-4FD3-AF6E-8A43441240AC}" dt="2024-08-05T13:16:51.375" v="2968" actId="47"/>
        <pc:sldMkLst>
          <pc:docMk/>
          <pc:sldMk cId="1481338484" sldId="2225"/>
        </pc:sldMkLst>
        <pc:spChg chg="mod">
          <ac:chgData name="paul meaney" userId="8f3b41ac-413d-46e0-bc97-8181c95bcdc2" providerId="ADAL" clId="{C0A4C49F-D506-4FD3-AF6E-8A43441240AC}" dt="2024-08-05T13:13:09.743" v="2557" actId="20577"/>
          <ac:spMkLst>
            <pc:docMk/>
            <pc:sldMk cId="1481338484" sldId="2225"/>
            <ac:spMk id="2" creationId="{65838BF8-0372-60EC-F45F-FA31CCFFFCDE}"/>
          </ac:spMkLst>
        </pc:spChg>
      </pc:sldChg>
      <pc:sldChg chg="modSp add del mod">
        <pc:chgData name="paul meaney" userId="8f3b41ac-413d-46e0-bc97-8181c95bcdc2" providerId="ADAL" clId="{C0A4C49F-D506-4FD3-AF6E-8A43441240AC}" dt="2024-08-05T13:43:59.958" v="5491" actId="47"/>
        <pc:sldMkLst>
          <pc:docMk/>
          <pc:sldMk cId="2311297262" sldId="2226"/>
        </pc:sldMkLst>
        <pc:spChg chg="mod">
          <ac:chgData name="paul meaney" userId="8f3b41ac-413d-46e0-bc97-8181c95bcdc2" providerId="ADAL" clId="{C0A4C49F-D506-4FD3-AF6E-8A43441240AC}" dt="2024-08-05T13:28:49.832" v="3928"/>
          <ac:spMkLst>
            <pc:docMk/>
            <pc:sldMk cId="2311297262" sldId="2226"/>
            <ac:spMk id="2" creationId="{A32C3D9F-1368-1C1E-13A6-F8872963D47D}"/>
          </ac:spMkLst>
        </pc:spChg>
      </pc:sldChg>
      <pc:sldChg chg="modSp add del mod">
        <pc:chgData name="paul meaney" userId="8f3b41ac-413d-46e0-bc97-8181c95bcdc2" providerId="ADAL" clId="{C0A4C49F-D506-4FD3-AF6E-8A43441240AC}" dt="2024-08-05T13:43:59.958" v="5491" actId="47"/>
        <pc:sldMkLst>
          <pc:docMk/>
          <pc:sldMk cId="2233219684" sldId="2227"/>
        </pc:sldMkLst>
        <pc:spChg chg="mod">
          <ac:chgData name="paul meaney" userId="8f3b41ac-413d-46e0-bc97-8181c95bcdc2" providerId="ADAL" clId="{C0A4C49F-D506-4FD3-AF6E-8A43441240AC}" dt="2024-08-05T13:18:06.487" v="3011" actId="20577"/>
          <ac:spMkLst>
            <pc:docMk/>
            <pc:sldMk cId="2233219684" sldId="2227"/>
            <ac:spMk id="2" creationId="{FC18E7BA-DEBC-0FD9-EFA1-0F39221791BC}"/>
          </ac:spMkLst>
        </pc:spChg>
      </pc:sldChg>
      <pc:sldChg chg="modSp add del mod">
        <pc:chgData name="paul meaney" userId="8f3b41ac-413d-46e0-bc97-8181c95bcdc2" providerId="ADAL" clId="{C0A4C49F-D506-4FD3-AF6E-8A43441240AC}" dt="2024-08-05T13:43:59.958" v="5491" actId="47"/>
        <pc:sldMkLst>
          <pc:docMk/>
          <pc:sldMk cId="3312875129" sldId="2228"/>
        </pc:sldMkLst>
        <pc:spChg chg="mod">
          <ac:chgData name="paul meaney" userId="8f3b41ac-413d-46e0-bc97-8181c95bcdc2" providerId="ADAL" clId="{C0A4C49F-D506-4FD3-AF6E-8A43441240AC}" dt="2024-08-05T13:18:10.624" v="3016" actId="20577"/>
          <ac:spMkLst>
            <pc:docMk/>
            <pc:sldMk cId="3312875129" sldId="2228"/>
            <ac:spMk id="2" creationId="{999BFB18-4DBD-7724-F80E-BFB0EB057D73}"/>
          </ac:spMkLst>
        </pc:spChg>
      </pc:sldChg>
      <pc:sldChg chg="modSp add del mod">
        <pc:chgData name="paul meaney" userId="8f3b41ac-413d-46e0-bc97-8181c95bcdc2" providerId="ADAL" clId="{C0A4C49F-D506-4FD3-AF6E-8A43441240AC}" dt="2024-08-05T13:43:59.958" v="5491" actId="47"/>
        <pc:sldMkLst>
          <pc:docMk/>
          <pc:sldMk cId="1783166331" sldId="2229"/>
        </pc:sldMkLst>
        <pc:spChg chg="mod">
          <ac:chgData name="paul meaney" userId="8f3b41ac-413d-46e0-bc97-8181c95bcdc2" providerId="ADAL" clId="{C0A4C49F-D506-4FD3-AF6E-8A43441240AC}" dt="2024-08-05T13:18:19.846" v="3029" actId="20577"/>
          <ac:spMkLst>
            <pc:docMk/>
            <pc:sldMk cId="1783166331" sldId="2229"/>
            <ac:spMk id="2" creationId="{999BFB18-4DBD-7724-F80E-BFB0EB057D73}"/>
          </ac:spMkLst>
        </pc:spChg>
      </pc:sldChg>
      <pc:sldChg chg="modSp add del mod">
        <pc:chgData name="paul meaney" userId="8f3b41ac-413d-46e0-bc97-8181c95bcdc2" providerId="ADAL" clId="{C0A4C49F-D506-4FD3-AF6E-8A43441240AC}" dt="2024-08-05T13:43:59.958" v="5491" actId="47"/>
        <pc:sldMkLst>
          <pc:docMk/>
          <pc:sldMk cId="3971141849" sldId="2230"/>
        </pc:sldMkLst>
        <pc:spChg chg="mod">
          <ac:chgData name="paul meaney" userId="8f3b41ac-413d-46e0-bc97-8181c95bcdc2" providerId="ADAL" clId="{C0A4C49F-D506-4FD3-AF6E-8A43441240AC}" dt="2024-08-05T13:28:52.510" v="3929"/>
          <ac:spMkLst>
            <pc:docMk/>
            <pc:sldMk cId="3971141849" sldId="2230"/>
            <ac:spMk id="2" creationId="{A32C3D9F-1368-1C1E-13A6-F8872963D47D}"/>
          </ac:spMkLst>
        </pc:spChg>
      </pc:sldChg>
      <pc:sldChg chg="modSp add del mod">
        <pc:chgData name="paul meaney" userId="8f3b41ac-413d-46e0-bc97-8181c95bcdc2" providerId="ADAL" clId="{C0A4C49F-D506-4FD3-AF6E-8A43441240AC}" dt="2024-08-05T13:43:59.958" v="5491" actId="47"/>
        <pc:sldMkLst>
          <pc:docMk/>
          <pc:sldMk cId="1076722377" sldId="2231"/>
        </pc:sldMkLst>
        <pc:spChg chg="mod">
          <ac:chgData name="paul meaney" userId="8f3b41ac-413d-46e0-bc97-8181c95bcdc2" providerId="ADAL" clId="{C0A4C49F-D506-4FD3-AF6E-8A43441240AC}" dt="2024-08-05T13:18:24.602" v="3042" actId="20577"/>
          <ac:spMkLst>
            <pc:docMk/>
            <pc:sldMk cId="1076722377" sldId="2231"/>
            <ac:spMk id="2" creationId="{FC18E7BA-DEBC-0FD9-EFA1-0F39221791BC}"/>
          </ac:spMkLst>
        </pc:spChg>
      </pc:sldChg>
      <pc:sldChg chg="modSp add del mod">
        <pc:chgData name="paul meaney" userId="8f3b41ac-413d-46e0-bc97-8181c95bcdc2" providerId="ADAL" clId="{C0A4C49F-D506-4FD3-AF6E-8A43441240AC}" dt="2024-08-05T13:43:59.958" v="5491" actId="47"/>
        <pc:sldMkLst>
          <pc:docMk/>
          <pc:sldMk cId="2204341885" sldId="2232"/>
        </pc:sldMkLst>
        <pc:spChg chg="mod">
          <ac:chgData name="paul meaney" userId="8f3b41ac-413d-46e0-bc97-8181c95bcdc2" providerId="ADAL" clId="{C0A4C49F-D506-4FD3-AF6E-8A43441240AC}" dt="2024-08-05T13:18:29.960" v="3054" actId="20577"/>
          <ac:spMkLst>
            <pc:docMk/>
            <pc:sldMk cId="2204341885" sldId="2232"/>
            <ac:spMk id="2" creationId="{999BFB18-4DBD-7724-F80E-BFB0EB057D73}"/>
          </ac:spMkLst>
        </pc:spChg>
      </pc:sldChg>
      <pc:sldChg chg="modSp add del mod">
        <pc:chgData name="paul meaney" userId="8f3b41ac-413d-46e0-bc97-8181c95bcdc2" providerId="ADAL" clId="{C0A4C49F-D506-4FD3-AF6E-8A43441240AC}" dt="2024-08-05T13:43:59.958" v="5491" actId="47"/>
        <pc:sldMkLst>
          <pc:docMk/>
          <pc:sldMk cId="2248977438" sldId="2233"/>
        </pc:sldMkLst>
        <pc:spChg chg="mod">
          <ac:chgData name="paul meaney" userId="8f3b41ac-413d-46e0-bc97-8181c95bcdc2" providerId="ADAL" clId="{C0A4C49F-D506-4FD3-AF6E-8A43441240AC}" dt="2024-08-05T13:18:57.967" v="3078" actId="20577"/>
          <ac:spMkLst>
            <pc:docMk/>
            <pc:sldMk cId="2248977438" sldId="2233"/>
            <ac:spMk id="2" creationId="{999BFB18-4DBD-7724-F80E-BFB0EB057D73}"/>
          </ac:spMkLst>
        </pc:spChg>
      </pc:sldChg>
      <pc:sldChg chg="modSp add del mod">
        <pc:chgData name="paul meaney" userId="8f3b41ac-413d-46e0-bc97-8181c95bcdc2" providerId="ADAL" clId="{C0A4C49F-D506-4FD3-AF6E-8A43441240AC}" dt="2024-08-05T13:43:59.958" v="5491" actId="47"/>
        <pc:sldMkLst>
          <pc:docMk/>
          <pc:sldMk cId="2058401873" sldId="2234"/>
        </pc:sldMkLst>
        <pc:spChg chg="mod">
          <ac:chgData name="paul meaney" userId="8f3b41ac-413d-46e0-bc97-8181c95bcdc2" providerId="ADAL" clId="{C0A4C49F-D506-4FD3-AF6E-8A43441240AC}" dt="2024-08-05T13:28:55.807" v="3930"/>
          <ac:spMkLst>
            <pc:docMk/>
            <pc:sldMk cId="2058401873" sldId="2234"/>
            <ac:spMk id="2" creationId="{A32C3D9F-1368-1C1E-13A6-F8872963D47D}"/>
          </ac:spMkLst>
        </pc:spChg>
      </pc:sldChg>
      <pc:sldChg chg="modSp add del mod">
        <pc:chgData name="paul meaney" userId="8f3b41ac-413d-46e0-bc97-8181c95bcdc2" providerId="ADAL" clId="{C0A4C49F-D506-4FD3-AF6E-8A43441240AC}" dt="2024-08-05T13:43:59.958" v="5491" actId="47"/>
        <pc:sldMkLst>
          <pc:docMk/>
          <pc:sldMk cId="873261444" sldId="2235"/>
        </pc:sldMkLst>
        <pc:spChg chg="mod">
          <ac:chgData name="paul meaney" userId="8f3b41ac-413d-46e0-bc97-8181c95bcdc2" providerId="ADAL" clId="{C0A4C49F-D506-4FD3-AF6E-8A43441240AC}" dt="2024-08-05T13:19:04.504" v="3091" actId="20577"/>
          <ac:spMkLst>
            <pc:docMk/>
            <pc:sldMk cId="873261444" sldId="2235"/>
            <ac:spMk id="2" creationId="{FC18E7BA-DEBC-0FD9-EFA1-0F39221791BC}"/>
          </ac:spMkLst>
        </pc:spChg>
      </pc:sldChg>
      <pc:sldChg chg="modSp add del mod">
        <pc:chgData name="paul meaney" userId="8f3b41ac-413d-46e0-bc97-8181c95bcdc2" providerId="ADAL" clId="{C0A4C49F-D506-4FD3-AF6E-8A43441240AC}" dt="2024-08-05T13:43:59.958" v="5491" actId="47"/>
        <pc:sldMkLst>
          <pc:docMk/>
          <pc:sldMk cId="1916766716" sldId="2236"/>
        </pc:sldMkLst>
        <pc:spChg chg="mod">
          <ac:chgData name="paul meaney" userId="8f3b41ac-413d-46e0-bc97-8181c95bcdc2" providerId="ADAL" clId="{C0A4C49F-D506-4FD3-AF6E-8A43441240AC}" dt="2024-08-05T13:19:10.294" v="3106" actId="20577"/>
          <ac:spMkLst>
            <pc:docMk/>
            <pc:sldMk cId="1916766716" sldId="2236"/>
            <ac:spMk id="2" creationId="{999BFB18-4DBD-7724-F80E-BFB0EB057D73}"/>
          </ac:spMkLst>
        </pc:spChg>
      </pc:sldChg>
      <pc:sldChg chg="modSp add del mod">
        <pc:chgData name="paul meaney" userId="8f3b41ac-413d-46e0-bc97-8181c95bcdc2" providerId="ADAL" clId="{C0A4C49F-D506-4FD3-AF6E-8A43441240AC}" dt="2024-08-05T13:43:59.958" v="5491" actId="47"/>
        <pc:sldMkLst>
          <pc:docMk/>
          <pc:sldMk cId="3718061287" sldId="2237"/>
        </pc:sldMkLst>
        <pc:spChg chg="mod">
          <ac:chgData name="paul meaney" userId="8f3b41ac-413d-46e0-bc97-8181c95bcdc2" providerId="ADAL" clId="{C0A4C49F-D506-4FD3-AF6E-8A43441240AC}" dt="2024-08-05T13:19:19.713" v="3134" actId="20577"/>
          <ac:spMkLst>
            <pc:docMk/>
            <pc:sldMk cId="3718061287" sldId="2237"/>
            <ac:spMk id="2" creationId="{999BFB18-4DBD-7724-F80E-BFB0EB057D73}"/>
          </ac:spMkLst>
        </pc:spChg>
      </pc:sldChg>
      <pc:sldChg chg="modSp add del mod">
        <pc:chgData name="paul meaney" userId="8f3b41ac-413d-46e0-bc97-8181c95bcdc2" providerId="ADAL" clId="{C0A4C49F-D506-4FD3-AF6E-8A43441240AC}" dt="2024-08-05T13:43:59.958" v="5491" actId="47"/>
        <pc:sldMkLst>
          <pc:docMk/>
          <pc:sldMk cId="2352778145" sldId="2238"/>
        </pc:sldMkLst>
        <pc:spChg chg="mod">
          <ac:chgData name="paul meaney" userId="8f3b41ac-413d-46e0-bc97-8181c95bcdc2" providerId="ADAL" clId="{C0A4C49F-D506-4FD3-AF6E-8A43441240AC}" dt="2024-08-05T13:28:58.951" v="3931"/>
          <ac:spMkLst>
            <pc:docMk/>
            <pc:sldMk cId="2352778145" sldId="2238"/>
            <ac:spMk id="2" creationId="{A32C3D9F-1368-1C1E-13A6-F8872963D47D}"/>
          </ac:spMkLst>
        </pc:spChg>
      </pc:sldChg>
      <pc:sldChg chg="modSp add del mod">
        <pc:chgData name="paul meaney" userId="8f3b41ac-413d-46e0-bc97-8181c95bcdc2" providerId="ADAL" clId="{C0A4C49F-D506-4FD3-AF6E-8A43441240AC}" dt="2024-08-05T13:43:59.958" v="5491" actId="47"/>
        <pc:sldMkLst>
          <pc:docMk/>
          <pc:sldMk cId="2774832551" sldId="2239"/>
        </pc:sldMkLst>
        <pc:spChg chg="mod">
          <ac:chgData name="paul meaney" userId="8f3b41ac-413d-46e0-bc97-8181c95bcdc2" providerId="ADAL" clId="{C0A4C49F-D506-4FD3-AF6E-8A43441240AC}" dt="2024-08-05T13:19:29.559" v="3162" actId="20577"/>
          <ac:spMkLst>
            <pc:docMk/>
            <pc:sldMk cId="2774832551" sldId="2239"/>
            <ac:spMk id="2" creationId="{FC18E7BA-DEBC-0FD9-EFA1-0F39221791BC}"/>
          </ac:spMkLst>
        </pc:spChg>
      </pc:sldChg>
      <pc:sldChg chg="modSp add del mod">
        <pc:chgData name="paul meaney" userId="8f3b41ac-413d-46e0-bc97-8181c95bcdc2" providerId="ADAL" clId="{C0A4C49F-D506-4FD3-AF6E-8A43441240AC}" dt="2024-08-05T13:43:59.958" v="5491" actId="47"/>
        <pc:sldMkLst>
          <pc:docMk/>
          <pc:sldMk cId="2069770264" sldId="2240"/>
        </pc:sldMkLst>
        <pc:spChg chg="mod">
          <ac:chgData name="paul meaney" userId="8f3b41ac-413d-46e0-bc97-8181c95bcdc2" providerId="ADAL" clId="{C0A4C49F-D506-4FD3-AF6E-8A43441240AC}" dt="2024-08-05T13:19:39.566" v="3194" actId="20577"/>
          <ac:spMkLst>
            <pc:docMk/>
            <pc:sldMk cId="2069770264" sldId="2240"/>
            <ac:spMk id="2" creationId="{999BFB18-4DBD-7724-F80E-BFB0EB057D73}"/>
          </ac:spMkLst>
        </pc:spChg>
      </pc:sldChg>
      <pc:sldChg chg="modSp add del mod">
        <pc:chgData name="paul meaney" userId="8f3b41ac-413d-46e0-bc97-8181c95bcdc2" providerId="ADAL" clId="{C0A4C49F-D506-4FD3-AF6E-8A43441240AC}" dt="2024-08-05T13:43:59.958" v="5491" actId="47"/>
        <pc:sldMkLst>
          <pc:docMk/>
          <pc:sldMk cId="2894802008" sldId="2241"/>
        </pc:sldMkLst>
        <pc:spChg chg="mod">
          <ac:chgData name="paul meaney" userId="8f3b41ac-413d-46e0-bc97-8181c95bcdc2" providerId="ADAL" clId="{C0A4C49F-D506-4FD3-AF6E-8A43441240AC}" dt="2024-08-05T13:19:53.701" v="3227" actId="20577"/>
          <ac:spMkLst>
            <pc:docMk/>
            <pc:sldMk cId="2894802008" sldId="2241"/>
            <ac:spMk id="2" creationId="{999BFB18-4DBD-7724-F80E-BFB0EB057D73}"/>
          </ac:spMkLst>
        </pc:spChg>
      </pc:sldChg>
      <pc:sldChg chg="modSp add del mod">
        <pc:chgData name="paul meaney" userId="8f3b41ac-413d-46e0-bc97-8181c95bcdc2" providerId="ADAL" clId="{C0A4C49F-D506-4FD3-AF6E-8A43441240AC}" dt="2024-08-05T13:43:59.958" v="5491" actId="47"/>
        <pc:sldMkLst>
          <pc:docMk/>
          <pc:sldMk cId="454860242" sldId="2242"/>
        </pc:sldMkLst>
        <pc:spChg chg="mod">
          <ac:chgData name="paul meaney" userId="8f3b41ac-413d-46e0-bc97-8181c95bcdc2" providerId="ADAL" clId="{C0A4C49F-D506-4FD3-AF6E-8A43441240AC}" dt="2024-08-05T13:29:02.736" v="3932"/>
          <ac:spMkLst>
            <pc:docMk/>
            <pc:sldMk cId="454860242" sldId="2242"/>
            <ac:spMk id="2" creationId="{A32C3D9F-1368-1C1E-13A6-F8872963D47D}"/>
          </ac:spMkLst>
        </pc:spChg>
      </pc:sldChg>
      <pc:sldChg chg="modSp add del mod">
        <pc:chgData name="paul meaney" userId="8f3b41ac-413d-46e0-bc97-8181c95bcdc2" providerId="ADAL" clId="{C0A4C49F-D506-4FD3-AF6E-8A43441240AC}" dt="2024-08-05T13:43:59.958" v="5491" actId="47"/>
        <pc:sldMkLst>
          <pc:docMk/>
          <pc:sldMk cId="861079080" sldId="2243"/>
        </pc:sldMkLst>
        <pc:spChg chg="mod">
          <ac:chgData name="paul meaney" userId="8f3b41ac-413d-46e0-bc97-8181c95bcdc2" providerId="ADAL" clId="{C0A4C49F-D506-4FD3-AF6E-8A43441240AC}" dt="2024-08-05T13:19:58.487" v="3247" actId="20577"/>
          <ac:spMkLst>
            <pc:docMk/>
            <pc:sldMk cId="861079080" sldId="2243"/>
            <ac:spMk id="2" creationId="{FC18E7BA-DEBC-0FD9-EFA1-0F39221791BC}"/>
          </ac:spMkLst>
        </pc:spChg>
      </pc:sldChg>
      <pc:sldChg chg="modSp add del mod">
        <pc:chgData name="paul meaney" userId="8f3b41ac-413d-46e0-bc97-8181c95bcdc2" providerId="ADAL" clId="{C0A4C49F-D506-4FD3-AF6E-8A43441240AC}" dt="2024-08-05T13:43:59.958" v="5491" actId="47"/>
        <pc:sldMkLst>
          <pc:docMk/>
          <pc:sldMk cId="1702921832" sldId="2244"/>
        </pc:sldMkLst>
        <pc:spChg chg="mod">
          <ac:chgData name="paul meaney" userId="8f3b41ac-413d-46e0-bc97-8181c95bcdc2" providerId="ADAL" clId="{C0A4C49F-D506-4FD3-AF6E-8A43441240AC}" dt="2024-08-05T13:20:03.761" v="3267" actId="20577"/>
          <ac:spMkLst>
            <pc:docMk/>
            <pc:sldMk cId="1702921832" sldId="2244"/>
            <ac:spMk id="2" creationId="{999BFB18-4DBD-7724-F80E-BFB0EB057D73}"/>
          </ac:spMkLst>
        </pc:spChg>
      </pc:sldChg>
      <pc:sldChg chg="modSp add del mod">
        <pc:chgData name="paul meaney" userId="8f3b41ac-413d-46e0-bc97-8181c95bcdc2" providerId="ADAL" clId="{C0A4C49F-D506-4FD3-AF6E-8A43441240AC}" dt="2024-08-05T13:43:59.958" v="5491" actId="47"/>
        <pc:sldMkLst>
          <pc:docMk/>
          <pc:sldMk cId="2940812693" sldId="2245"/>
        </pc:sldMkLst>
        <pc:spChg chg="mod">
          <ac:chgData name="paul meaney" userId="8f3b41ac-413d-46e0-bc97-8181c95bcdc2" providerId="ADAL" clId="{C0A4C49F-D506-4FD3-AF6E-8A43441240AC}" dt="2024-08-05T13:20:12.415" v="3290" actId="20577"/>
          <ac:spMkLst>
            <pc:docMk/>
            <pc:sldMk cId="2940812693" sldId="2245"/>
            <ac:spMk id="2" creationId="{999BFB18-4DBD-7724-F80E-BFB0EB057D73}"/>
          </ac:spMkLst>
        </pc:spChg>
      </pc:sldChg>
      <pc:sldChg chg="modSp add del mod">
        <pc:chgData name="paul meaney" userId="8f3b41ac-413d-46e0-bc97-8181c95bcdc2" providerId="ADAL" clId="{C0A4C49F-D506-4FD3-AF6E-8A43441240AC}" dt="2024-08-05T13:43:59.958" v="5491" actId="47"/>
        <pc:sldMkLst>
          <pc:docMk/>
          <pc:sldMk cId="1125789530" sldId="2246"/>
        </pc:sldMkLst>
        <pc:spChg chg="mod">
          <ac:chgData name="paul meaney" userId="8f3b41ac-413d-46e0-bc97-8181c95bcdc2" providerId="ADAL" clId="{C0A4C49F-D506-4FD3-AF6E-8A43441240AC}" dt="2024-08-05T13:29:05.854" v="3933"/>
          <ac:spMkLst>
            <pc:docMk/>
            <pc:sldMk cId="1125789530" sldId="2246"/>
            <ac:spMk id="2" creationId="{A32C3D9F-1368-1C1E-13A6-F8872963D47D}"/>
          </ac:spMkLst>
        </pc:spChg>
      </pc:sldChg>
      <pc:sldChg chg="modSp add del mod">
        <pc:chgData name="paul meaney" userId="8f3b41ac-413d-46e0-bc97-8181c95bcdc2" providerId="ADAL" clId="{C0A4C49F-D506-4FD3-AF6E-8A43441240AC}" dt="2024-08-05T13:43:59.958" v="5491" actId="47"/>
        <pc:sldMkLst>
          <pc:docMk/>
          <pc:sldMk cId="2996700702" sldId="2247"/>
        </pc:sldMkLst>
        <pc:spChg chg="mod">
          <ac:chgData name="paul meaney" userId="8f3b41ac-413d-46e0-bc97-8181c95bcdc2" providerId="ADAL" clId="{C0A4C49F-D506-4FD3-AF6E-8A43441240AC}" dt="2024-08-05T13:20:19.661" v="3314" actId="20577"/>
          <ac:spMkLst>
            <pc:docMk/>
            <pc:sldMk cId="2996700702" sldId="2247"/>
            <ac:spMk id="2" creationId="{FC18E7BA-DEBC-0FD9-EFA1-0F39221791BC}"/>
          </ac:spMkLst>
        </pc:spChg>
      </pc:sldChg>
      <pc:sldChg chg="modSp add del mod">
        <pc:chgData name="paul meaney" userId="8f3b41ac-413d-46e0-bc97-8181c95bcdc2" providerId="ADAL" clId="{C0A4C49F-D506-4FD3-AF6E-8A43441240AC}" dt="2024-08-05T13:43:59.958" v="5491" actId="47"/>
        <pc:sldMkLst>
          <pc:docMk/>
          <pc:sldMk cId="2638266859" sldId="2248"/>
        </pc:sldMkLst>
        <pc:spChg chg="mod">
          <ac:chgData name="paul meaney" userId="8f3b41ac-413d-46e0-bc97-8181c95bcdc2" providerId="ADAL" clId="{C0A4C49F-D506-4FD3-AF6E-8A43441240AC}" dt="2024-08-05T13:20:25.487" v="3334" actId="20577"/>
          <ac:spMkLst>
            <pc:docMk/>
            <pc:sldMk cId="2638266859" sldId="2248"/>
            <ac:spMk id="2" creationId="{999BFB18-4DBD-7724-F80E-BFB0EB057D73}"/>
          </ac:spMkLst>
        </pc:spChg>
      </pc:sldChg>
      <pc:sldChg chg="modSp add del mod">
        <pc:chgData name="paul meaney" userId="8f3b41ac-413d-46e0-bc97-8181c95bcdc2" providerId="ADAL" clId="{C0A4C49F-D506-4FD3-AF6E-8A43441240AC}" dt="2024-08-05T13:43:59.958" v="5491" actId="47"/>
        <pc:sldMkLst>
          <pc:docMk/>
          <pc:sldMk cId="3725688179" sldId="2249"/>
        </pc:sldMkLst>
        <pc:spChg chg="mod">
          <ac:chgData name="paul meaney" userId="8f3b41ac-413d-46e0-bc97-8181c95bcdc2" providerId="ADAL" clId="{C0A4C49F-D506-4FD3-AF6E-8A43441240AC}" dt="2024-08-05T13:27:52.828" v="3860" actId="20577"/>
          <ac:spMkLst>
            <pc:docMk/>
            <pc:sldMk cId="3725688179" sldId="2249"/>
            <ac:spMk id="2" creationId="{999BFB18-4DBD-7724-F80E-BFB0EB057D73}"/>
          </ac:spMkLst>
        </pc:spChg>
      </pc:sldChg>
      <pc:sldChg chg="addSp delSp modSp new mod setBg">
        <pc:chgData name="paul meaney" userId="8f3b41ac-413d-46e0-bc97-8181c95bcdc2" providerId="ADAL" clId="{C0A4C49F-D506-4FD3-AF6E-8A43441240AC}" dt="2024-08-05T13:32:11.564" v="4593" actId="114"/>
        <pc:sldMkLst>
          <pc:docMk/>
          <pc:sldMk cId="3630904936" sldId="2250"/>
        </pc:sldMkLst>
        <pc:spChg chg="mod">
          <ac:chgData name="paul meaney" userId="8f3b41ac-413d-46e0-bc97-8181c95bcdc2" providerId="ADAL" clId="{C0A4C49F-D506-4FD3-AF6E-8A43441240AC}" dt="2024-08-05T13:32:03.085" v="4590" actId="26606"/>
          <ac:spMkLst>
            <pc:docMk/>
            <pc:sldMk cId="3630904936" sldId="2250"/>
            <ac:spMk id="2" creationId="{E433024A-84B3-6961-AF58-45979A089D1F}"/>
          </ac:spMkLst>
        </pc:spChg>
        <pc:spChg chg="add del mod">
          <ac:chgData name="paul meaney" userId="8f3b41ac-413d-46e0-bc97-8181c95bcdc2" providerId="ADAL" clId="{C0A4C49F-D506-4FD3-AF6E-8A43441240AC}" dt="2024-08-05T13:32:03.085" v="4590" actId="26606"/>
          <ac:spMkLst>
            <pc:docMk/>
            <pc:sldMk cId="3630904936" sldId="2250"/>
            <ac:spMk id="3" creationId="{67D3FE6D-0805-844A-8F24-38FDFCBD764C}"/>
          </ac:spMkLst>
        </pc:spChg>
        <pc:spChg chg="mod">
          <ac:chgData name="paul meaney" userId="8f3b41ac-413d-46e0-bc97-8181c95bcdc2" providerId="ADAL" clId="{C0A4C49F-D506-4FD3-AF6E-8A43441240AC}" dt="2024-08-05T13:32:03.085" v="4590" actId="26606"/>
          <ac:spMkLst>
            <pc:docMk/>
            <pc:sldMk cId="3630904936" sldId="2250"/>
            <ac:spMk id="4" creationId="{0B327BE6-2E5F-1F38-400B-17CB3918A9CA}"/>
          </ac:spMkLst>
        </pc:spChg>
        <pc:graphicFrameChg chg="add del">
          <ac:chgData name="paul meaney" userId="8f3b41ac-413d-46e0-bc97-8181c95bcdc2" providerId="ADAL" clId="{C0A4C49F-D506-4FD3-AF6E-8A43441240AC}" dt="2024-08-05T13:32:03.060" v="4589" actId="26606"/>
          <ac:graphicFrameMkLst>
            <pc:docMk/>
            <pc:sldMk cId="3630904936" sldId="2250"/>
            <ac:graphicFrameMk id="6" creationId="{409F032E-BB6D-C8A5-405C-0CA1D9CA690A}"/>
          </ac:graphicFrameMkLst>
        </pc:graphicFrameChg>
        <pc:graphicFrameChg chg="add mod modGraphic">
          <ac:chgData name="paul meaney" userId="8f3b41ac-413d-46e0-bc97-8181c95bcdc2" providerId="ADAL" clId="{C0A4C49F-D506-4FD3-AF6E-8A43441240AC}" dt="2024-08-05T13:32:11.564" v="4593" actId="114"/>
          <ac:graphicFrameMkLst>
            <pc:docMk/>
            <pc:sldMk cId="3630904936" sldId="2250"/>
            <ac:graphicFrameMk id="8" creationId="{0CD865FD-028D-14FB-EA2D-98D01A0BD064}"/>
          </ac:graphicFrameMkLst>
        </pc:graphicFrameChg>
      </pc:sldChg>
      <pc:sldChg chg="modSp new del mod ord">
        <pc:chgData name="paul meaney" userId="8f3b41ac-413d-46e0-bc97-8181c95bcdc2" providerId="ADAL" clId="{C0A4C49F-D506-4FD3-AF6E-8A43441240AC}" dt="2024-08-05T13:43:46.031" v="5490" actId="47"/>
        <pc:sldMkLst>
          <pc:docMk/>
          <pc:sldMk cId="1247599820" sldId="2251"/>
        </pc:sldMkLst>
        <pc:spChg chg="mod">
          <ac:chgData name="paul meaney" userId="8f3b41ac-413d-46e0-bc97-8181c95bcdc2" providerId="ADAL" clId="{C0A4C49F-D506-4FD3-AF6E-8A43441240AC}" dt="2024-08-05T13:42:24.742" v="5365" actId="20577"/>
          <ac:spMkLst>
            <pc:docMk/>
            <pc:sldMk cId="1247599820" sldId="2251"/>
            <ac:spMk id="2" creationId="{F4CD9B77-65FA-7476-F762-7B10B3A382D2}"/>
          </ac:spMkLst>
        </pc:spChg>
        <pc:spChg chg="mod">
          <ac:chgData name="paul meaney" userId="8f3b41ac-413d-46e0-bc97-8181c95bcdc2" providerId="ADAL" clId="{C0A4C49F-D506-4FD3-AF6E-8A43441240AC}" dt="2024-08-05T13:43:08.919" v="5433" actId="20577"/>
          <ac:spMkLst>
            <pc:docMk/>
            <pc:sldMk cId="1247599820" sldId="2251"/>
            <ac:spMk id="3" creationId="{195FBF60-960E-9335-A486-DAB48D19091F}"/>
          </ac:spMkLst>
        </pc:spChg>
      </pc:sldChg>
      <pc:sldChg chg="modSp add mod">
        <pc:chgData name="paul meaney" userId="8f3b41ac-413d-46e0-bc97-8181c95bcdc2" providerId="ADAL" clId="{C0A4C49F-D506-4FD3-AF6E-8A43441240AC}" dt="2024-08-05T14:17:01.906" v="7862" actId="33524"/>
        <pc:sldMkLst>
          <pc:docMk/>
          <pc:sldMk cId="2069878061" sldId="2252"/>
        </pc:sldMkLst>
        <pc:spChg chg="mod">
          <ac:chgData name="paul meaney" userId="8f3b41ac-413d-46e0-bc97-8181c95bcdc2" providerId="ADAL" clId="{C0A4C49F-D506-4FD3-AF6E-8A43441240AC}" dt="2024-08-05T13:43:03.238" v="5432" actId="20577"/>
          <ac:spMkLst>
            <pc:docMk/>
            <pc:sldMk cId="2069878061" sldId="2252"/>
            <ac:spMk id="2" creationId="{999BFB18-4DBD-7724-F80E-BFB0EB057D73}"/>
          </ac:spMkLst>
        </pc:spChg>
        <pc:graphicFrameChg chg="modGraphic">
          <ac:chgData name="paul meaney" userId="8f3b41ac-413d-46e0-bc97-8181c95bcdc2" providerId="ADAL" clId="{C0A4C49F-D506-4FD3-AF6E-8A43441240AC}" dt="2024-08-05T14:17:01.906" v="7862" actId="33524"/>
          <ac:graphicFrameMkLst>
            <pc:docMk/>
            <pc:sldMk cId="2069878061" sldId="2252"/>
            <ac:graphicFrameMk id="5" creationId="{4D9A1448-0AAB-D08D-2303-92F43708835D}"/>
          </ac:graphicFrameMkLst>
        </pc:graphicFrameChg>
      </pc:sldChg>
      <pc:sldChg chg="modSp add mod">
        <pc:chgData name="paul meaney" userId="8f3b41ac-413d-46e0-bc97-8181c95bcdc2" providerId="ADAL" clId="{C0A4C49F-D506-4FD3-AF6E-8A43441240AC}" dt="2024-08-06T09:41:21.945" v="20832"/>
        <pc:sldMkLst>
          <pc:docMk/>
          <pc:sldMk cId="1013110020" sldId="2253"/>
        </pc:sldMkLst>
        <pc:spChg chg="mod">
          <ac:chgData name="paul meaney" userId="8f3b41ac-413d-46e0-bc97-8181c95bcdc2" providerId="ADAL" clId="{C0A4C49F-D506-4FD3-AF6E-8A43441240AC}" dt="2024-08-05T13:43:27.199" v="5435"/>
          <ac:spMkLst>
            <pc:docMk/>
            <pc:sldMk cId="1013110020" sldId="2253"/>
            <ac:spMk id="2" creationId="{FC18E7BA-DEBC-0FD9-EFA1-0F39221791BC}"/>
          </ac:spMkLst>
        </pc:spChg>
        <pc:graphicFrameChg chg="mod">
          <ac:chgData name="paul meaney" userId="8f3b41ac-413d-46e0-bc97-8181c95bcdc2" providerId="ADAL" clId="{C0A4C49F-D506-4FD3-AF6E-8A43441240AC}" dt="2024-08-06T09:41:21.945" v="20832"/>
          <ac:graphicFrameMkLst>
            <pc:docMk/>
            <pc:sldMk cId="1013110020" sldId="2253"/>
            <ac:graphicFrameMk id="7" creationId="{14754176-CF93-EF65-C4BE-EB804AA78411}"/>
          </ac:graphicFrameMkLst>
        </pc:graphicFrameChg>
      </pc:sldChg>
      <pc:sldChg chg="modSp add mod">
        <pc:chgData name="paul meaney" userId="8f3b41ac-413d-46e0-bc97-8181c95bcdc2" providerId="ADAL" clId="{C0A4C49F-D506-4FD3-AF6E-8A43441240AC}" dt="2024-08-05T13:49:36.516" v="5837" actId="20577"/>
        <pc:sldMkLst>
          <pc:docMk/>
          <pc:sldMk cId="1601143349" sldId="2254"/>
        </pc:sldMkLst>
        <pc:spChg chg="mod">
          <ac:chgData name="paul meaney" userId="8f3b41ac-413d-46e0-bc97-8181c95bcdc2" providerId="ADAL" clId="{C0A4C49F-D506-4FD3-AF6E-8A43441240AC}" dt="2024-08-05T13:48:12.083" v="5666" actId="20577"/>
          <ac:spMkLst>
            <pc:docMk/>
            <pc:sldMk cId="1601143349" sldId="2254"/>
            <ac:spMk id="2" creationId="{999BFB18-4DBD-7724-F80E-BFB0EB057D73}"/>
          </ac:spMkLst>
        </pc:spChg>
        <pc:graphicFrameChg chg="mod modGraphic">
          <ac:chgData name="paul meaney" userId="8f3b41ac-413d-46e0-bc97-8181c95bcdc2" providerId="ADAL" clId="{C0A4C49F-D506-4FD3-AF6E-8A43441240AC}" dt="2024-08-05T13:49:36.516" v="5837" actId="20577"/>
          <ac:graphicFrameMkLst>
            <pc:docMk/>
            <pc:sldMk cId="1601143349" sldId="2254"/>
            <ac:graphicFrameMk id="5" creationId="{4D9A1448-0AAB-D08D-2303-92F43708835D}"/>
          </ac:graphicFrameMkLst>
        </pc:graphicFrameChg>
      </pc:sldChg>
      <pc:sldChg chg="modSp add mod ord setBg">
        <pc:chgData name="paul meaney" userId="8f3b41ac-413d-46e0-bc97-8181c95bcdc2" providerId="ADAL" clId="{C0A4C49F-D506-4FD3-AF6E-8A43441240AC}" dt="2024-08-06T13:27:26.117" v="26985" actId="114"/>
        <pc:sldMkLst>
          <pc:docMk/>
          <pc:sldMk cId="1695665988" sldId="2255"/>
        </pc:sldMkLst>
        <pc:spChg chg="mod">
          <ac:chgData name="paul meaney" userId="8f3b41ac-413d-46e0-bc97-8181c95bcdc2" providerId="ADAL" clId="{C0A4C49F-D506-4FD3-AF6E-8A43441240AC}" dt="2024-08-05T14:17:32.036" v="7869" actId="27636"/>
          <ac:spMkLst>
            <pc:docMk/>
            <pc:sldMk cId="1695665988" sldId="2255"/>
            <ac:spMk id="2" creationId="{A32C3D9F-1368-1C1E-13A6-F8872963D47D}"/>
          </ac:spMkLst>
        </pc:spChg>
        <pc:graphicFrameChg chg="mod">
          <ac:chgData name="paul meaney" userId="8f3b41ac-413d-46e0-bc97-8181c95bcdc2" providerId="ADAL" clId="{C0A4C49F-D506-4FD3-AF6E-8A43441240AC}" dt="2024-08-06T13:27:26.117" v="26985" actId="114"/>
          <ac:graphicFrameMkLst>
            <pc:docMk/>
            <pc:sldMk cId="1695665988" sldId="2255"/>
            <ac:graphicFrameMk id="6" creationId="{641DC49F-7541-540A-279F-7A430FFF9785}"/>
          </ac:graphicFrameMkLst>
        </pc:graphicFrameChg>
      </pc:sldChg>
      <pc:sldChg chg="add del">
        <pc:chgData name="paul meaney" userId="8f3b41ac-413d-46e0-bc97-8181c95bcdc2" providerId="ADAL" clId="{C0A4C49F-D506-4FD3-AF6E-8A43441240AC}" dt="2024-08-05T13:54:45.287" v="5961" actId="47"/>
        <pc:sldMkLst>
          <pc:docMk/>
          <pc:sldMk cId="1685430906" sldId="2256"/>
        </pc:sldMkLst>
      </pc:sldChg>
      <pc:sldChg chg="modSp add mod">
        <pc:chgData name="paul meaney" userId="8f3b41ac-413d-46e0-bc97-8181c95bcdc2" providerId="ADAL" clId="{C0A4C49F-D506-4FD3-AF6E-8A43441240AC}" dt="2024-08-05T14:15:34.425" v="7749" actId="20577"/>
        <pc:sldMkLst>
          <pc:docMk/>
          <pc:sldMk cId="3462844306" sldId="2256"/>
        </pc:sldMkLst>
        <pc:spChg chg="mod">
          <ac:chgData name="paul meaney" userId="8f3b41ac-413d-46e0-bc97-8181c95bcdc2" providerId="ADAL" clId="{C0A4C49F-D506-4FD3-AF6E-8A43441240AC}" dt="2024-08-05T14:06:15.388" v="6938" actId="20577"/>
          <ac:spMkLst>
            <pc:docMk/>
            <pc:sldMk cId="3462844306" sldId="2256"/>
            <ac:spMk id="2" creationId="{999BFB18-4DBD-7724-F80E-BFB0EB057D73}"/>
          </ac:spMkLst>
        </pc:spChg>
        <pc:graphicFrameChg chg="modGraphic">
          <ac:chgData name="paul meaney" userId="8f3b41ac-413d-46e0-bc97-8181c95bcdc2" providerId="ADAL" clId="{C0A4C49F-D506-4FD3-AF6E-8A43441240AC}" dt="2024-08-05T14:15:34.425" v="7749" actId="20577"/>
          <ac:graphicFrameMkLst>
            <pc:docMk/>
            <pc:sldMk cId="3462844306" sldId="2256"/>
            <ac:graphicFrameMk id="5" creationId="{4D9A1448-0AAB-D08D-2303-92F43708835D}"/>
          </ac:graphicFrameMkLst>
        </pc:graphicFrameChg>
      </pc:sldChg>
      <pc:sldChg chg="add del">
        <pc:chgData name="paul meaney" userId="8f3b41ac-413d-46e0-bc97-8181c95bcdc2" providerId="ADAL" clId="{C0A4C49F-D506-4FD3-AF6E-8A43441240AC}" dt="2024-08-05T13:54:47.368" v="5962" actId="47"/>
        <pc:sldMkLst>
          <pc:docMk/>
          <pc:sldMk cId="1783704494" sldId="2257"/>
        </pc:sldMkLst>
      </pc:sldChg>
      <pc:sldChg chg="modSp add mod ord setBg">
        <pc:chgData name="paul meaney" userId="8f3b41ac-413d-46e0-bc97-8181c95bcdc2" providerId="ADAL" clId="{C0A4C49F-D506-4FD3-AF6E-8A43441240AC}" dt="2024-08-06T12:32:03.481" v="26282" actId="20577"/>
        <pc:sldMkLst>
          <pc:docMk/>
          <pc:sldMk cId="1847896401" sldId="2257"/>
        </pc:sldMkLst>
        <pc:spChg chg="mod">
          <ac:chgData name="paul meaney" userId="8f3b41ac-413d-46e0-bc97-8181c95bcdc2" providerId="ADAL" clId="{C0A4C49F-D506-4FD3-AF6E-8A43441240AC}" dt="2024-08-05T14:17:11.036" v="7864"/>
          <ac:spMkLst>
            <pc:docMk/>
            <pc:sldMk cId="1847896401" sldId="2257"/>
            <ac:spMk id="2" creationId="{A32C3D9F-1368-1C1E-13A6-F8872963D47D}"/>
          </ac:spMkLst>
        </pc:spChg>
        <pc:graphicFrameChg chg="mod">
          <ac:chgData name="paul meaney" userId="8f3b41ac-413d-46e0-bc97-8181c95bcdc2" providerId="ADAL" clId="{C0A4C49F-D506-4FD3-AF6E-8A43441240AC}" dt="2024-08-06T12:32:03.481" v="26282" actId="20577"/>
          <ac:graphicFrameMkLst>
            <pc:docMk/>
            <pc:sldMk cId="1847896401" sldId="2257"/>
            <ac:graphicFrameMk id="6" creationId="{641DC49F-7541-540A-279F-7A430FFF9785}"/>
          </ac:graphicFrameMkLst>
        </pc:graphicFrameChg>
      </pc:sldChg>
      <pc:sldChg chg="add del">
        <pc:chgData name="paul meaney" userId="8f3b41ac-413d-46e0-bc97-8181c95bcdc2" providerId="ADAL" clId="{C0A4C49F-D506-4FD3-AF6E-8A43441240AC}" dt="2024-08-05T13:54:48.970" v="5963" actId="47"/>
        <pc:sldMkLst>
          <pc:docMk/>
          <pc:sldMk cId="128854196" sldId="2258"/>
        </pc:sldMkLst>
      </pc:sldChg>
      <pc:sldChg chg="modSp add mod">
        <pc:chgData name="paul meaney" userId="8f3b41ac-413d-46e0-bc97-8181c95bcdc2" providerId="ADAL" clId="{C0A4C49F-D506-4FD3-AF6E-8A43441240AC}" dt="2024-08-06T10:25:43.826" v="23712" actId="20577"/>
        <pc:sldMkLst>
          <pc:docMk/>
          <pc:sldMk cId="3700457066" sldId="2258"/>
        </pc:sldMkLst>
        <pc:spChg chg="mod">
          <ac:chgData name="paul meaney" userId="8f3b41ac-413d-46e0-bc97-8181c95bcdc2" providerId="ADAL" clId="{C0A4C49F-D506-4FD3-AF6E-8A43441240AC}" dt="2024-08-06T10:25:43.826" v="23712" actId="20577"/>
          <ac:spMkLst>
            <pc:docMk/>
            <pc:sldMk cId="3700457066" sldId="2258"/>
            <ac:spMk id="2" creationId="{FC18E7BA-DEBC-0FD9-EFA1-0F39221791BC}"/>
          </ac:spMkLst>
        </pc:spChg>
        <pc:graphicFrameChg chg="mod">
          <ac:chgData name="paul meaney" userId="8f3b41ac-413d-46e0-bc97-8181c95bcdc2" providerId="ADAL" clId="{C0A4C49F-D506-4FD3-AF6E-8A43441240AC}" dt="2024-08-06T09:42:02.692" v="20840" actId="20577"/>
          <ac:graphicFrameMkLst>
            <pc:docMk/>
            <pc:sldMk cId="3700457066" sldId="2258"/>
            <ac:graphicFrameMk id="7" creationId="{14754176-CF93-EF65-C4BE-EB804AA78411}"/>
          </ac:graphicFrameMkLst>
        </pc:graphicFrameChg>
      </pc:sldChg>
      <pc:sldChg chg="add del">
        <pc:chgData name="paul meaney" userId="8f3b41ac-413d-46e0-bc97-8181c95bcdc2" providerId="ADAL" clId="{C0A4C49F-D506-4FD3-AF6E-8A43441240AC}" dt="2024-08-05T13:54:51.066" v="5964" actId="47"/>
        <pc:sldMkLst>
          <pc:docMk/>
          <pc:sldMk cId="2335054277" sldId="2259"/>
        </pc:sldMkLst>
      </pc:sldChg>
      <pc:sldChg chg="modSp add mod">
        <pc:chgData name="paul meaney" userId="8f3b41ac-413d-46e0-bc97-8181c95bcdc2" providerId="ADAL" clId="{C0A4C49F-D506-4FD3-AF6E-8A43441240AC}" dt="2024-08-05T14:38:40.625" v="9562" actId="20577"/>
        <pc:sldMkLst>
          <pc:docMk/>
          <pc:sldMk cId="3152744909" sldId="2259"/>
        </pc:sldMkLst>
        <pc:spChg chg="mod">
          <ac:chgData name="paul meaney" userId="8f3b41ac-413d-46e0-bc97-8181c95bcdc2" providerId="ADAL" clId="{C0A4C49F-D506-4FD3-AF6E-8A43441240AC}" dt="2024-08-05T14:38:40.625" v="9562" actId="20577"/>
          <ac:spMkLst>
            <pc:docMk/>
            <pc:sldMk cId="3152744909" sldId="2259"/>
            <ac:spMk id="2" creationId="{999BFB18-4DBD-7724-F80E-BFB0EB057D73}"/>
          </ac:spMkLst>
        </pc:spChg>
        <pc:graphicFrameChg chg="mod modGraphic">
          <ac:chgData name="paul meaney" userId="8f3b41ac-413d-46e0-bc97-8181c95bcdc2" providerId="ADAL" clId="{C0A4C49F-D506-4FD3-AF6E-8A43441240AC}" dt="2024-08-05T14:11:47.978" v="7391"/>
          <ac:graphicFrameMkLst>
            <pc:docMk/>
            <pc:sldMk cId="3152744909" sldId="2259"/>
            <ac:graphicFrameMk id="5" creationId="{4D9A1448-0AAB-D08D-2303-92F43708835D}"/>
          </ac:graphicFrameMkLst>
        </pc:graphicFrameChg>
      </pc:sldChg>
      <pc:sldChg chg="modSp add mod">
        <pc:chgData name="paul meaney" userId="8f3b41ac-413d-46e0-bc97-8181c95bcdc2" providerId="ADAL" clId="{C0A4C49F-D506-4FD3-AF6E-8A43441240AC}" dt="2024-08-05T14:39:03.706" v="9569" actId="27636"/>
        <pc:sldMkLst>
          <pc:docMk/>
          <pc:sldMk cId="2146294185" sldId="2260"/>
        </pc:sldMkLst>
        <pc:spChg chg="mod">
          <ac:chgData name="paul meaney" userId="8f3b41ac-413d-46e0-bc97-8181c95bcdc2" providerId="ADAL" clId="{C0A4C49F-D506-4FD3-AF6E-8A43441240AC}" dt="2024-08-05T14:39:03.706" v="9569" actId="27636"/>
          <ac:spMkLst>
            <pc:docMk/>
            <pc:sldMk cId="2146294185" sldId="2260"/>
            <ac:spMk id="2" creationId="{999BFB18-4DBD-7724-F80E-BFB0EB057D73}"/>
          </ac:spMkLst>
        </pc:spChg>
        <pc:graphicFrameChg chg="mod modGraphic">
          <ac:chgData name="paul meaney" userId="8f3b41ac-413d-46e0-bc97-8181c95bcdc2" providerId="ADAL" clId="{C0A4C49F-D506-4FD3-AF6E-8A43441240AC}" dt="2024-08-05T14:18:51.326" v="8038" actId="20577"/>
          <ac:graphicFrameMkLst>
            <pc:docMk/>
            <pc:sldMk cId="2146294185" sldId="2260"/>
            <ac:graphicFrameMk id="5" creationId="{4D9A1448-0AAB-D08D-2303-92F43708835D}"/>
          </ac:graphicFrameMkLst>
        </pc:graphicFrameChg>
      </pc:sldChg>
      <pc:sldChg chg="modSp add mod">
        <pc:chgData name="paul meaney" userId="8f3b41ac-413d-46e0-bc97-8181c95bcdc2" providerId="ADAL" clId="{C0A4C49F-D506-4FD3-AF6E-8A43441240AC}" dt="2024-08-05T15:08:51.672" v="10942" actId="20577"/>
        <pc:sldMkLst>
          <pc:docMk/>
          <pc:sldMk cId="1643816666" sldId="2261"/>
        </pc:sldMkLst>
        <pc:spChg chg="mod">
          <ac:chgData name="paul meaney" userId="8f3b41ac-413d-46e0-bc97-8181c95bcdc2" providerId="ADAL" clId="{C0A4C49F-D506-4FD3-AF6E-8A43441240AC}" dt="2024-08-05T15:08:51.672" v="10942" actId="20577"/>
          <ac:spMkLst>
            <pc:docMk/>
            <pc:sldMk cId="1643816666" sldId="2261"/>
            <ac:spMk id="2" creationId="{FC18E7BA-DEBC-0FD9-EFA1-0F39221791BC}"/>
          </ac:spMkLst>
        </pc:spChg>
        <pc:graphicFrameChg chg="mod">
          <ac:chgData name="paul meaney" userId="8f3b41ac-413d-46e0-bc97-8181c95bcdc2" providerId="ADAL" clId="{C0A4C49F-D506-4FD3-AF6E-8A43441240AC}" dt="2024-08-05T14:12:37.499" v="7436" actId="20577"/>
          <ac:graphicFrameMkLst>
            <pc:docMk/>
            <pc:sldMk cId="1643816666" sldId="2261"/>
            <ac:graphicFrameMk id="7" creationId="{14754176-CF93-EF65-C4BE-EB804AA78411}"/>
          </ac:graphicFrameMkLst>
        </pc:graphicFrameChg>
      </pc:sldChg>
      <pc:sldChg chg="modSp add mod">
        <pc:chgData name="paul meaney" userId="8f3b41ac-413d-46e0-bc97-8181c95bcdc2" providerId="ADAL" clId="{C0A4C49F-D506-4FD3-AF6E-8A43441240AC}" dt="2024-08-05T14:26:06.381" v="8671" actId="20577"/>
        <pc:sldMkLst>
          <pc:docMk/>
          <pc:sldMk cId="4040081580" sldId="2262"/>
        </pc:sldMkLst>
        <pc:spChg chg="mod">
          <ac:chgData name="paul meaney" userId="8f3b41ac-413d-46e0-bc97-8181c95bcdc2" providerId="ADAL" clId="{C0A4C49F-D506-4FD3-AF6E-8A43441240AC}" dt="2024-08-05T14:22:41.575" v="8052" actId="20577"/>
          <ac:spMkLst>
            <pc:docMk/>
            <pc:sldMk cId="4040081580" sldId="2262"/>
            <ac:spMk id="2" creationId="{999BFB18-4DBD-7724-F80E-BFB0EB057D73}"/>
          </ac:spMkLst>
        </pc:spChg>
        <pc:graphicFrameChg chg="modGraphic">
          <ac:chgData name="paul meaney" userId="8f3b41ac-413d-46e0-bc97-8181c95bcdc2" providerId="ADAL" clId="{C0A4C49F-D506-4FD3-AF6E-8A43441240AC}" dt="2024-08-05T14:26:06.381" v="8671" actId="20577"/>
          <ac:graphicFrameMkLst>
            <pc:docMk/>
            <pc:sldMk cId="4040081580" sldId="2262"/>
            <ac:graphicFrameMk id="5" creationId="{4D9A1448-0AAB-D08D-2303-92F43708835D}"/>
          </ac:graphicFrameMkLst>
        </pc:graphicFrameChg>
      </pc:sldChg>
      <pc:sldChg chg="modSp add mod">
        <pc:chgData name="paul meaney" userId="8f3b41ac-413d-46e0-bc97-8181c95bcdc2" providerId="ADAL" clId="{C0A4C49F-D506-4FD3-AF6E-8A43441240AC}" dt="2024-08-06T12:31:23.539" v="26236" actId="20577"/>
        <pc:sldMkLst>
          <pc:docMk/>
          <pc:sldMk cId="1897663339" sldId="2263"/>
        </pc:sldMkLst>
        <pc:spChg chg="mod">
          <ac:chgData name="paul meaney" userId="8f3b41ac-413d-46e0-bc97-8181c95bcdc2" providerId="ADAL" clId="{C0A4C49F-D506-4FD3-AF6E-8A43441240AC}" dt="2024-08-05T14:26:22.501" v="8684" actId="20577"/>
          <ac:spMkLst>
            <pc:docMk/>
            <pc:sldMk cId="1897663339" sldId="2263"/>
            <ac:spMk id="2" creationId="{A32C3D9F-1368-1C1E-13A6-F8872963D47D}"/>
          </ac:spMkLst>
        </pc:spChg>
        <pc:graphicFrameChg chg="mod">
          <ac:chgData name="paul meaney" userId="8f3b41ac-413d-46e0-bc97-8181c95bcdc2" providerId="ADAL" clId="{C0A4C49F-D506-4FD3-AF6E-8A43441240AC}" dt="2024-08-06T12:31:23.539" v="26236" actId="20577"/>
          <ac:graphicFrameMkLst>
            <pc:docMk/>
            <pc:sldMk cId="1897663339" sldId="2263"/>
            <ac:graphicFrameMk id="6" creationId="{641DC49F-7541-540A-279F-7A430FFF9785}"/>
          </ac:graphicFrameMkLst>
        </pc:graphicFrameChg>
      </pc:sldChg>
      <pc:sldChg chg="modSp add mod">
        <pc:chgData name="paul meaney" userId="8f3b41ac-413d-46e0-bc97-8181c95bcdc2" providerId="ADAL" clId="{C0A4C49F-D506-4FD3-AF6E-8A43441240AC}" dt="2024-08-06T09:44:08.029" v="20871" actId="20577"/>
        <pc:sldMkLst>
          <pc:docMk/>
          <pc:sldMk cId="2799348301" sldId="2264"/>
        </pc:sldMkLst>
        <pc:spChg chg="mod">
          <ac:chgData name="paul meaney" userId="8f3b41ac-413d-46e0-bc97-8181c95bcdc2" providerId="ADAL" clId="{C0A4C49F-D506-4FD3-AF6E-8A43441240AC}" dt="2024-08-06T09:44:08.029" v="20871" actId="20577"/>
          <ac:spMkLst>
            <pc:docMk/>
            <pc:sldMk cId="2799348301" sldId="2264"/>
            <ac:spMk id="2" creationId="{FC18E7BA-DEBC-0FD9-EFA1-0F39221791BC}"/>
          </ac:spMkLst>
        </pc:spChg>
        <pc:graphicFrameChg chg="mod">
          <ac:chgData name="paul meaney" userId="8f3b41ac-413d-46e0-bc97-8181c95bcdc2" providerId="ADAL" clId="{C0A4C49F-D506-4FD3-AF6E-8A43441240AC}" dt="2024-08-06T09:43:05.460" v="20857" actId="20577"/>
          <ac:graphicFrameMkLst>
            <pc:docMk/>
            <pc:sldMk cId="2799348301" sldId="2264"/>
            <ac:graphicFrameMk id="7" creationId="{14754176-CF93-EF65-C4BE-EB804AA78411}"/>
          </ac:graphicFrameMkLst>
        </pc:graphicFrameChg>
      </pc:sldChg>
      <pc:sldChg chg="modSp add mod">
        <pc:chgData name="paul meaney" userId="8f3b41ac-413d-46e0-bc97-8181c95bcdc2" providerId="ADAL" clId="{C0A4C49F-D506-4FD3-AF6E-8A43441240AC}" dt="2024-08-05T14:41:44.147" v="9846"/>
        <pc:sldMkLst>
          <pc:docMk/>
          <pc:sldMk cId="3450982635" sldId="2265"/>
        </pc:sldMkLst>
        <pc:spChg chg="mod">
          <ac:chgData name="paul meaney" userId="8f3b41ac-413d-46e0-bc97-8181c95bcdc2" providerId="ADAL" clId="{C0A4C49F-D506-4FD3-AF6E-8A43441240AC}" dt="2024-08-05T14:41:44.147" v="9846"/>
          <ac:spMkLst>
            <pc:docMk/>
            <pc:sldMk cId="3450982635" sldId="2265"/>
            <ac:spMk id="2" creationId="{999BFB18-4DBD-7724-F80E-BFB0EB057D73}"/>
          </ac:spMkLst>
        </pc:spChg>
        <pc:graphicFrameChg chg="mod">
          <ac:chgData name="paul meaney" userId="8f3b41ac-413d-46e0-bc97-8181c95bcdc2" providerId="ADAL" clId="{C0A4C49F-D506-4FD3-AF6E-8A43441240AC}" dt="2024-08-05T14:39:20.797" v="9570"/>
          <ac:graphicFrameMkLst>
            <pc:docMk/>
            <pc:sldMk cId="3450982635" sldId="2265"/>
            <ac:graphicFrameMk id="5" creationId="{4D9A1448-0AAB-D08D-2303-92F43708835D}"/>
          </ac:graphicFrameMkLst>
        </pc:graphicFrameChg>
      </pc:sldChg>
      <pc:sldChg chg="modSp add mod">
        <pc:chgData name="paul meaney" userId="8f3b41ac-413d-46e0-bc97-8181c95bcdc2" providerId="ADAL" clId="{C0A4C49F-D506-4FD3-AF6E-8A43441240AC}" dt="2024-08-05T14:43:11.776" v="9934" actId="20577"/>
        <pc:sldMkLst>
          <pc:docMk/>
          <pc:sldMk cId="295681382" sldId="2266"/>
        </pc:sldMkLst>
        <pc:spChg chg="mod">
          <ac:chgData name="paul meaney" userId="8f3b41ac-413d-46e0-bc97-8181c95bcdc2" providerId="ADAL" clId="{C0A4C49F-D506-4FD3-AF6E-8A43441240AC}" dt="2024-08-05T14:41:39.690" v="9845" actId="27636"/>
          <ac:spMkLst>
            <pc:docMk/>
            <pc:sldMk cId="295681382" sldId="2266"/>
            <ac:spMk id="2" creationId="{999BFB18-4DBD-7724-F80E-BFB0EB057D73}"/>
          </ac:spMkLst>
        </pc:spChg>
        <pc:graphicFrameChg chg="mod modGraphic">
          <ac:chgData name="paul meaney" userId="8f3b41ac-413d-46e0-bc97-8181c95bcdc2" providerId="ADAL" clId="{C0A4C49F-D506-4FD3-AF6E-8A43441240AC}" dt="2024-08-05T14:43:11.776" v="9934" actId="20577"/>
          <ac:graphicFrameMkLst>
            <pc:docMk/>
            <pc:sldMk cId="295681382" sldId="2266"/>
            <ac:graphicFrameMk id="5" creationId="{4D9A1448-0AAB-D08D-2303-92F43708835D}"/>
          </ac:graphicFrameMkLst>
        </pc:graphicFrameChg>
      </pc:sldChg>
      <pc:sldChg chg="modSp add mod">
        <pc:chgData name="paul meaney" userId="8f3b41ac-413d-46e0-bc97-8181c95bcdc2" providerId="ADAL" clId="{C0A4C49F-D506-4FD3-AF6E-8A43441240AC}" dt="2024-08-05T14:42:08.168" v="9883" actId="20577"/>
        <pc:sldMkLst>
          <pc:docMk/>
          <pc:sldMk cId="3923573281" sldId="2267"/>
        </pc:sldMkLst>
        <pc:spChg chg="mod">
          <ac:chgData name="paul meaney" userId="8f3b41ac-413d-46e0-bc97-8181c95bcdc2" providerId="ADAL" clId="{C0A4C49F-D506-4FD3-AF6E-8A43441240AC}" dt="2024-08-05T14:42:00.494" v="9867" actId="20577"/>
          <ac:spMkLst>
            <pc:docMk/>
            <pc:sldMk cId="3923573281" sldId="2267"/>
            <ac:spMk id="2" creationId="{FC18E7BA-DEBC-0FD9-EFA1-0F39221791BC}"/>
          </ac:spMkLst>
        </pc:spChg>
        <pc:graphicFrameChg chg="mod">
          <ac:chgData name="paul meaney" userId="8f3b41ac-413d-46e0-bc97-8181c95bcdc2" providerId="ADAL" clId="{C0A4C49F-D506-4FD3-AF6E-8A43441240AC}" dt="2024-08-05T14:42:08.168" v="9883" actId="20577"/>
          <ac:graphicFrameMkLst>
            <pc:docMk/>
            <pc:sldMk cId="3923573281" sldId="2267"/>
            <ac:graphicFrameMk id="7" creationId="{14754176-CF93-EF65-C4BE-EB804AA78411}"/>
          </ac:graphicFrameMkLst>
        </pc:graphicFrameChg>
      </pc:sldChg>
      <pc:sldChg chg="modSp add mod">
        <pc:chgData name="paul meaney" userId="8f3b41ac-413d-46e0-bc97-8181c95bcdc2" providerId="ADAL" clId="{C0A4C49F-D506-4FD3-AF6E-8A43441240AC}" dt="2024-08-05T14:38:51.400" v="9565" actId="20577"/>
        <pc:sldMkLst>
          <pc:docMk/>
          <pc:sldMk cId="2399274830" sldId="2268"/>
        </pc:sldMkLst>
        <pc:spChg chg="mod">
          <ac:chgData name="paul meaney" userId="8f3b41ac-413d-46e0-bc97-8181c95bcdc2" providerId="ADAL" clId="{C0A4C49F-D506-4FD3-AF6E-8A43441240AC}" dt="2024-08-05T14:38:51.400" v="9565" actId="20577"/>
          <ac:spMkLst>
            <pc:docMk/>
            <pc:sldMk cId="2399274830" sldId="2268"/>
            <ac:spMk id="2" creationId="{999BFB18-4DBD-7724-F80E-BFB0EB057D73}"/>
          </ac:spMkLst>
        </pc:spChg>
      </pc:sldChg>
      <pc:sldChg chg="modSp add del mod">
        <pc:chgData name="paul meaney" userId="8f3b41ac-413d-46e0-bc97-8181c95bcdc2" providerId="ADAL" clId="{C0A4C49F-D506-4FD3-AF6E-8A43441240AC}" dt="2024-08-05T14:38:24.487" v="9559" actId="2696"/>
        <pc:sldMkLst>
          <pc:docMk/>
          <pc:sldMk cId="3180175085" sldId="2268"/>
        </pc:sldMkLst>
        <pc:graphicFrameChg chg="mod modGraphic">
          <ac:chgData name="paul meaney" userId="8f3b41ac-413d-46e0-bc97-8181c95bcdc2" providerId="ADAL" clId="{C0A4C49F-D506-4FD3-AF6E-8A43441240AC}" dt="2024-08-05T14:33:22.313" v="9066" actId="20577"/>
          <ac:graphicFrameMkLst>
            <pc:docMk/>
            <pc:sldMk cId="3180175085" sldId="2268"/>
            <ac:graphicFrameMk id="5" creationId="{4D9A1448-0AAB-D08D-2303-92F43708835D}"/>
          </ac:graphicFrameMkLst>
        </pc:graphicFrameChg>
      </pc:sldChg>
      <pc:sldChg chg="modSp add mod">
        <pc:chgData name="paul meaney" userId="8f3b41ac-413d-46e0-bc97-8181c95bcdc2" providerId="ADAL" clId="{C0A4C49F-D506-4FD3-AF6E-8A43441240AC}" dt="2024-08-05T14:42:50.912" v="9919" actId="20577"/>
        <pc:sldMkLst>
          <pc:docMk/>
          <pc:sldMk cId="3652682144" sldId="2269"/>
        </pc:sldMkLst>
        <pc:spChg chg="mod">
          <ac:chgData name="paul meaney" userId="8f3b41ac-413d-46e0-bc97-8181c95bcdc2" providerId="ADAL" clId="{C0A4C49F-D506-4FD3-AF6E-8A43441240AC}" dt="2024-08-05T14:39:00.185" v="9567" actId="20577"/>
          <ac:spMkLst>
            <pc:docMk/>
            <pc:sldMk cId="3652682144" sldId="2269"/>
            <ac:spMk id="2" creationId="{999BFB18-4DBD-7724-F80E-BFB0EB057D73}"/>
          </ac:spMkLst>
        </pc:spChg>
        <pc:graphicFrameChg chg="modGraphic">
          <ac:chgData name="paul meaney" userId="8f3b41ac-413d-46e0-bc97-8181c95bcdc2" providerId="ADAL" clId="{C0A4C49F-D506-4FD3-AF6E-8A43441240AC}" dt="2024-08-05T14:42:50.912" v="9919" actId="20577"/>
          <ac:graphicFrameMkLst>
            <pc:docMk/>
            <pc:sldMk cId="3652682144" sldId="2269"/>
            <ac:graphicFrameMk id="5" creationId="{4D9A1448-0AAB-D08D-2303-92F43708835D}"/>
          </ac:graphicFrameMkLst>
        </pc:graphicFrameChg>
      </pc:sldChg>
      <pc:sldChg chg="modSp add del mod">
        <pc:chgData name="paul meaney" userId="8f3b41ac-413d-46e0-bc97-8181c95bcdc2" providerId="ADAL" clId="{C0A4C49F-D506-4FD3-AF6E-8A43441240AC}" dt="2024-08-05T14:38:24.487" v="9559" actId="2696"/>
        <pc:sldMkLst>
          <pc:docMk/>
          <pc:sldMk cId="3969935568" sldId="2269"/>
        </pc:sldMkLst>
        <pc:graphicFrameChg chg="mod modGraphic">
          <ac:chgData name="paul meaney" userId="8f3b41ac-413d-46e0-bc97-8181c95bcdc2" providerId="ADAL" clId="{C0A4C49F-D506-4FD3-AF6E-8A43441240AC}" dt="2024-08-05T14:38:03.145" v="9558" actId="20577"/>
          <ac:graphicFrameMkLst>
            <pc:docMk/>
            <pc:sldMk cId="3969935568" sldId="2269"/>
            <ac:graphicFrameMk id="5" creationId="{4D9A1448-0AAB-D08D-2303-92F43708835D}"/>
          </ac:graphicFrameMkLst>
        </pc:graphicFrameChg>
      </pc:sldChg>
      <pc:sldChg chg="modSp add mod">
        <pc:chgData name="paul meaney" userId="8f3b41ac-413d-46e0-bc97-8181c95bcdc2" providerId="ADAL" clId="{C0A4C49F-D506-4FD3-AF6E-8A43441240AC}" dt="2024-08-05T14:47:48.120" v="10476" actId="14734"/>
        <pc:sldMkLst>
          <pc:docMk/>
          <pc:sldMk cId="90795965" sldId="2270"/>
        </pc:sldMkLst>
        <pc:spChg chg="mod">
          <ac:chgData name="paul meaney" userId="8f3b41ac-413d-46e0-bc97-8181c95bcdc2" providerId="ADAL" clId="{C0A4C49F-D506-4FD3-AF6E-8A43441240AC}" dt="2024-08-05T14:44:48.459" v="9948" actId="20577"/>
          <ac:spMkLst>
            <pc:docMk/>
            <pc:sldMk cId="90795965" sldId="2270"/>
            <ac:spMk id="2" creationId="{999BFB18-4DBD-7724-F80E-BFB0EB057D73}"/>
          </ac:spMkLst>
        </pc:spChg>
        <pc:graphicFrameChg chg="mod modGraphic">
          <ac:chgData name="paul meaney" userId="8f3b41ac-413d-46e0-bc97-8181c95bcdc2" providerId="ADAL" clId="{C0A4C49F-D506-4FD3-AF6E-8A43441240AC}" dt="2024-08-05T14:47:48.120" v="10476" actId="14734"/>
          <ac:graphicFrameMkLst>
            <pc:docMk/>
            <pc:sldMk cId="90795965" sldId="2270"/>
            <ac:graphicFrameMk id="5" creationId="{4D9A1448-0AAB-D08D-2303-92F43708835D}"/>
          </ac:graphicFrameMkLst>
        </pc:graphicFrameChg>
      </pc:sldChg>
      <pc:sldChg chg="modSp add mod">
        <pc:chgData name="paul meaney" userId="8f3b41ac-413d-46e0-bc97-8181c95bcdc2" providerId="ADAL" clId="{C0A4C49F-D506-4FD3-AF6E-8A43441240AC}" dt="2024-08-06T12:32:50.153" v="26308" actId="20577"/>
        <pc:sldMkLst>
          <pc:docMk/>
          <pc:sldMk cId="3742009312" sldId="2271"/>
        </pc:sldMkLst>
        <pc:spChg chg="mod">
          <ac:chgData name="paul meaney" userId="8f3b41ac-413d-46e0-bc97-8181c95bcdc2" providerId="ADAL" clId="{C0A4C49F-D506-4FD3-AF6E-8A43441240AC}" dt="2024-08-05T14:51:07.654" v="10859" actId="6549"/>
          <ac:spMkLst>
            <pc:docMk/>
            <pc:sldMk cId="3742009312" sldId="2271"/>
            <ac:spMk id="2" creationId="{A32C3D9F-1368-1C1E-13A6-F8872963D47D}"/>
          </ac:spMkLst>
        </pc:spChg>
        <pc:graphicFrameChg chg="mod">
          <ac:chgData name="paul meaney" userId="8f3b41ac-413d-46e0-bc97-8181c95bcdc2" providerId="ADAL" clId="{C0A4C49F-D506-4FD3-AF6E-8A43441240AC}" dt="2024-08-06T12:32:50.153" v="26308" actId="20577"/>
          <ac:graphicFrameMkLst>
            <pc:docMk/>
            <pc:sldMk cId="3742009312" sldId="2271"/>
            <ac:graphicFrameMk id="6" creationId="{641DC49F-7541-540A-279F-7A430FFF9785}"/>
          </ac:graphicFrameMkLst>
        </pc:graphicFrameChg>
      </pc:sldChg>
      <pc:sldChg chg="add del">
        <pc:chgData name="paul meaney" userId="8f3b41ac-413d-46e0-bc97-8181c95bcdc2" providerId="ADAL" clId="{C0A4C49F-D506-4FD3-AF6E-8A43441240AC}" dt="2024-08-05T14:51:17.430" v="10860" actId="47"/>
        <pc:sldMkLst>
          <pc:docMk/>
          <pc:sldMk cId="1348351496" sldId="2272"/>
        </pc:sldMkLst>
      </pc:sldChg>
      <pc:sldChg chg="modSp add mod ord">
        <pc:chgData name="paul meaney" userId="8f3b41ac-413d-46e0-bc97-8181c95bcdc2" providerId="ADAL" clId="{C0A4C49F-D506-4FD3-AF6E-8A43441240AC}" dt="2024-08-05T15:32:17.351" v="14914" actId="20577"/>
        <pc:sldMkLst>
          <pc:docMk/>
          <pc:sldMk cId="3248966790" sldId="2272"/>
        </pc:sldMkLst>
        <pc:spChg chg="mod">
          <ac:chgData name="paul meaney" userId="8f3b41ac-413d-46e0-bc97-8181c95bcdc2" providerId="ADAL" clId="{C0A4C49F-D506-4FD3-AF6E-8A43441240AC}" dt="2024-08-05T15:32:17.351" v="14914" actId="20577"/>
          <ac:spMkLst>
            <pc:docMk/>
            <pc:sldMk cId="3248966790" sldId="2272"/>
            <ac:spMk id="2" creationId="{00000000-0000-0000-0000-000000000000}"/>
          </ac:spMkLst>
        </pc:spChg>
      </pc:sldChg>
      <pc:sldChg chg="add del">
        <pc:chgData name="paul meaney" userId="8f3b41ac-413d-46e0-bc97-8181c95bcdc2" providerId="ADAL" clId="{C0A4C49F-D506-4FD3-AF6E-8A43441240AC}" dt="2024-08-05T14:51:18.546" v="10861" actId="47"/>
        <pc:sldMkLst>
          <pc:docMk/>
          <pc:sldMk cId="2191122593" sldId="2273"/>
        </pc:sldMkLst>
      </pc:sldChg>
      <pc:sldChg chg="modSp add mod">
        <pc:chgData name="paul meaney" userId="8f3b41ac-413d-46e0-bc97-8181c95bcdc2" providerId="ADAL" clId="{C0A4C49F-D506-4FD3-AF6E-8A43441240AC}" dt="2024-08-05T15:11:19.621" v="11478" actId="20577"/>
        <pc:sldMkLst>
          <pc:docMk/>
          <pc:sldMk cId="4083734859" sldId="2273"/>
        </pc:sldMkLst>
        <pc:spChg chg="mod">
          <ac:chgData name="paul meaney" userId="8f3b41ac-413d-46e0-bc97-8181c95bcdc2" providerId="ADAL" clId="{C0A4C49F-D506-4FD3-AF6E-8A43441240AC}" dt="2024-08-05T15:09:24.354" v="10975" actId="20577"/>
          <ac:spMkLst>
            <pc:docMk/>
            <pc:sldMk cId="4083734859" sldId="2273"/>
            <ac:spMk id="2" creationId="{999BFB18-4DBD-7724-F80E-BFB0EB057D73}"/>
          </ac:spMkLst>
        </pc:spChg>
        <pc:graphicFrameChg chg="mod modGraphic">
          <ac:chgData name="paul meaney" userId="8f3b41ac-413d-46e0-bc97-8181c95bcdc2" providerId="ADAL" clId="{C0A4C49F-D506-4FD3-AF6E-8A43441240AC}" dt="2024-08-05T15:11:19.621" v="11478" actId="20577"/>
          <ac:graphicFrameMkLst>
            <pc:docMk/>
            <pc:sldMk cId="4083734859" sldId="2273"/>
            <ac:graphicFrameMk id="5" creationId="{4D9A1448-0AAB-D08D-2303-92F43708835D}"/>
          </ac:graphicFrameMkLst>
        </pc:graphicFrameChg>
      </pc:sldChg>
      <pc:sldChg chg="add del">
        <pc:chgData name="paul meaney" userId="8f3b41ac-413d-46e0-bc97-8181c95bcdc2" providerId="ADAL" clId="{C0A4C49F-D506-4FD3-AF6E-8A43441240AC}" dt="2024-08-05T14:51:19.723" v="10862" actId="47"/>
        <pc:sldMkLst>
          <pc:docMk/>
          <pc:sldMk cId="275291706" sldId="2274"/>
        </pc:sldMkLst>
      </pc:sldChg>
      <pc:sldChg chg="modSp add mod">
        <pc:chgData name="paul meaney" userId="8f3b41ac-413d-46e0-bc97-8181c95bcdc2" providerId="ADAL" clId="{C0A4C49F-D506-4FD3-AF6E-8A43441240AC}" dt="2024-08-05T15:16:22.632" v="12396" actId="114"/>
        <pc:sldMkLst>
          <pc:docMk/>
          <pc:sldMk cId="448041516" sldId="2274"/>
        </pc:sldMkLst>
        <pc:spChg chg="mod">
          <ac:chgData name="paul meaney" userId="8f3b41ac-413d-46e0-bc97-8181c95bcdc2" providerId="ADAL" clId="{C0A4C49F-D506-4FD3-AF6E-8A43441240AC}" dt="2024-08-05T15:11:37.339" v="11500" actId="20577"/>
          <ac:spMkLst>
            <pc:docMk/>
            <pc:sldMk cId="448041516" sldId="2274"/>
            <ac:spMk id="2" creationId="{A32C3D9F-1368-1C1E-13A6-F8872963D47D}"/>
          </ac:spMkLst>
        </pc:spChg>
        <pc:graphicFrameChg chg="mod">
          <ac:chgData name="paul meaney" userId="8f3b41ac-413d-46e0-bc97-8181c95bcdc2" providerId="ADAL" clId="{C0A4C49F-D506-4FD3-AF6E-8A43441240AC}" dt="2024-08-05T15:16:22.632" v="12396" actId="114"/>
          <ac:graphicFrameMkLst>
            <pc:docMk/>
            <pc:sldMk cId="448041516" sldId="2274"/>
            <ac:graphicFrameMk id="6" creationId="{641DC49F-7541-540A-279F-7A430FFF9785}"/>
          </ac:graphicFrameMkLst>
        </pc:graphicFrameChg>
      </pc:sldChg>
      <pc:sldChg chg="modSp add">
        <pc:chgData name="paul meaney" userId="8f3b41ac-413d-46e0-bc97-8181c95bcdc2" providerId="ADAL" clId="{C0A4C49F-D506-4FD3-AF6E-8A43441240AC}" dt="2024-08-05T15:15:53.900" v="12385" actId="114"/>
        <pc:sldMkLst>
          <pc:docMk/>
          <pc:sldMk cId="2226722123" sldId="2275"/>
        </pc:sldMkLst>
        <pc:graphicFrameChg chg="mod">
          <ac:chgData name="paul meaney" userId="8f3b41ac-413d-46e0-bc97-8181c95bcdc2" providerId="ADAL" clId="{C0A4C49F-D506-4FD3-AF6E-8A43441240AC}" dt="2024-08-05T15:15:53.900" v="12385" actId="114"/>
          <ac:graphicFrameMkLst>
            <pc:docMk/>
            <pc:sldMk cId="2226722123" sldId="2275"/>
            <ac:graphicFrameMk id="6" creationId="{641DC49F-7541-540A-279F-7A430FFF9785}"/>
          </ac:graphicFrameMkLst>
        </pc:graphicFrameChg>
      </pc:sldChg>
      <pc:sldChg chg="add del">
        <pc:chgData name="paul meaney" userId="8f3b41ac-413d-46e0-bc97-8181c95bcdc2" providerId="ADAL" clId="{C0A4C49F-D506-4FD3-AF6E-8A43441240AC}" dt="2024-08-05T14:51:20.657" v="10863" actId="47"/>
        <pc:sldMkLst>
          <pc:docMk/>
          <pc:sldMk cId="2722684549" sldId="2275"/>
        </pc:sldMkLst>
      </pc:sldChg>
      <pc:sldChg chg="new del">
        <pc:chgData name="paul meaney" userId="8f3b41ac-413d-46e0-bc97-8181c95bcdc2" providerId="ADAL" clId="{C0A4C49F-D506-4FD3-AF6E-8A43441240AC}" dt="2024-08-05T15:16:46.910" v="12399" actId="47"/>
        <pc:sldMkLst>
          <pc:docMk/>
          <pc:sldMk cId="141346481" sldId="2276"/>
        </pc:sldMkLst>
      </pc:sldChg>
      <pc:sldChg chg="modSp add">
        <pc:chgData name="paul meaney" userId="8f3b41ac-413d-46e0-bc97-8181c95bcdc2" providerId="ADAL" clId="{C0A4C49F-D506-4FD3-AF6E-8A43441240AC}" dt="2024-08-05T15:19:53.970" v="13026" actId="114"/>
        <pc:sldMkLst>
          <pc:docMk/>
          <pc:sldMk cId="3135617462" sldId="2277"/>
        </pc:sldMkLst>
        <pc:graphicFrameChg chg="mod">
          <ac:chgData name="paul meaney" userId="8f3b41ac-413d-46e0-bc97-8181c95bcdc2" providerId="ADAL" clId="{C0A4C49F-D506-4FD3-AF6E-8A43441240AC}" dt="2024-08-05T15:19:53.970" v="13026" actId="114"/>
          <ac:graphicFrameMkLst>
            <pc:docMk/>
            <pc:sldMk cId="3135617462" sldId="2277"/>
            <ac:graphicFrameMk id="6" creationId="{641DC49F-7541-540A-279F-7A430FFF9785}"/>
          </ac:graphicFrameMkLst>
        </pc:graphicFrameChg>
      </pc:sldChg>
      <pc:sldChg chg="addSp delSp modSp new mod setBg">
        <pc:chgData name="paul meaney" userId="8f3b41ac-413d-46e0-bc97-8181c95bcdc2" providerId="ADAL" clId="{C0A4C49F-D506-4FD3-AF6E-8A43441240AC}" dt="2024-08-06T14:12:32.060" v="27039" actId="114"/>
        <pc:sldMkLst>
          <pc:docMk/>
          <pc:sldMk cId="2263393857" sldId="2278"/>
        </pc:sldMkLst>
        <pc:spChg chg="mod">
          <ac:chgData name="paul meaney" userId="8f3b41ac-413d-46e0-bc97-8181c95bcdc2" providerId="ADAL" clId="{C0A4C49F-D506-4FD3-AF6E-8A43441240AC}" dt="2024-08-05T15:21:58.785" v="13538" actId="26606"/>
          <ac:spMkLst>
            <pc:docMk/>
            <pc:sldMk cId="2263393857" sldId="2278"/>
            <ac:spMk id="2" creationId="{96A655DA-B6F9-3A4E-4829-0BF6A6E95BB1}"/>
          </ac:spMkLst>
        </pc:spChg>
        <pc:spChg chg="del mod">
          <ac:chgData name="paul meaney" userId="8f3b41ac-413d-46e0-bc97-8181c95bcdc2" providerId="ADAL" clId="{C0A4C49F-D506-4FD3-AF6E-8A43441240AC}" dt="2024-08-05T15:21:41.429" v="13535" actId="26606"/>
          <ac:spMkLst>
            <pc:docMk/>
            <pc:sldMk cId="2263393857" sldId="2278"/>
            <ac:spMk id="3" creationId="{79B6B403-CAF3-949C-BAFD-C95CB09D3A05}"/>
          </ac:spMkLst>
        </pc:spChg>
        <pc:spChg chg="mod">
          <ac:chgData name="paul meaney" userId="8f3b41ac-413d-46e0-bc97-8181c95bcdc2" providerId="ADAL" clId="{C0A4C49F-D506-4FD3-AF6E-8A43441240AC}" dt="2024-08-05T15:21:58.785" v="13538" actId="26606"/>
          <ac:spMkLst>
            <pc:docMk/>
            <pc:sldMk cId="2263393857" sldId="2278"/>
            <ac:spMk id="4" creationId="{37EA025D-E26F-8F31-4F06-9E6EC65D3651}"/>
          </ac:spMkLst>
        </pc:spChg>
        <pc:spChg chg="add del">
          <ac:chgData name="paul meaney" userId="8f3b41ac-413d-46e0-bc97-8181c95bcdc2" providerId="ADAL" clId="{C0A4C49F-D506-4FD3-AF6E-8A43441240AC}" dt="2024-08-05T15:21:56.477" v="13537" actId="26606"/>
          <ac:spMkLst>
            <pc:docMk/>
            <pc:sldMk cId="2263393857" sldId="2278"/>
            <ac:spMk id="11" creationId="{FB5993E2-C02B-4335-ABA5-D8EC465551E3}"/>
          </ac:spMkLst>
        </pc:spChg>
        <pc:spChg chg="add del">
          <ac:chgData name="paul meaney" userId="8f3b41ac-413d-46e0-bc97-8181c95bcdc2" providerId="ADAL" clId="{C0A4C49F-D506-4FD3-AF6E-8A43441240AC}" dt="2024-08-05T15:21:56.477" v="13537" actId="26606"/>
          <ac:spMkLst>
            <pc:docMk/>
            <pc:sldMk cId="2263393857" sldId="2278"/>
            <ac:spMk id="13" creationId="{C0B801A2-5622-4BE8-9AD2-C337A2CD0022}"/>
          </ac:spMkLst>
        </pc:spChg>
        <pc:spChg chg="add del">
          <ac:chgData name="paul meaney" userId="8f3b41ac-413d-46e0-bc97-8181c95bcdc2" providerId="ADAL" clId="{C0A4C49F-D506-4FD3-AF6E-8A43441240AC}" dt="2024-08-05T15:21:56.477" v="13537" actId="26606"/>
          <ac:spMkLst>
            <pc:docMk/>
            <pc:sldMk cId="2263393857" sldId="2278"/>
            <ac:spMk id="15" creationId="{B7AF614F-5BC3-4086-99F5-B87C5847A071}"/>
          </ac:spMkLst>
        </pc:spChg>
        <pc:spChg chg="add del">
          <ac:chgData name="paul meaney" userId="8f3b41ac-413d-46e0-bc97-8181c95bcdc2" providerId="ADAL" clId="{C0A4C49F-D506-4FD3-AF6E-8A43441240AC}" dt="2024-08-05T15:21:58.785" v="13538" actId="26606"/>
          <ac:spMkLst>
            <pc:docMk/>
            <pc:sldMk cId="2263393857" sldId="2278"/>
            <ac:spMk id="20" creationId="{FB5993E2-C02B-4335-ABA5-D8EC465551E3}"/>
          </ac:spMkLst>
        </pc:spChg>
        <pc:spChg chg="add del">
          <ac:chgData name="paul meaney" userId="8f3b41ac-413d-46e0-bc97-8181c95bcdc2" providerId="ADAL" clId="{C0A4C49F-D506-4FD3-AF6E-8A43441240AC}" dt="2024-08-05T15:21:58.785" v="13538" actId="26606"/>
          <ac:spMkLst>
            <pc:docMk/>
            <pc:sldMk cId="2263393857" sldId="2278"/>
            <ac:spMk id="22" creationId="{C0B801A2-5622-4BE8-9AD2-C337A2CD0022}"/>
          </ac:spMkLst>
        </pc:spChg>
        <pc:spChg chg="add del">
          <ac:chgData name="paul meaney" userId="8f3b41ac-413d-46e0-bc97-8181c95bcdc2" providerId="ADAL" clId="{C0A4C49F-D506-4FD3-AF6E-8A43441240AC}" dt="2024-08-05T15:21:58.785" v="13538" actId="26606"/>
          <ac:spMkLst>
            <pc:docMk/>
            <pc:sldMk cId="2263393857" sldId="2278"/>
            <ac:spMk id="24" creationId="{B7AF614F-5BC3-4086-99F5-B87C5847A071}"/>
          </ac:spMkLst>
        </pc:spChg>
        <pc:graphicFrameChg chg="add mod modGraphic">
          <ac:chgData name="paul meaney" userId="8f3b41ac-413d-46e0-bc97-8181c95bcdc2" providerId="ADAL" clId="{C0A4C49F-D506-4FD3-AF6E-8A43441240AC}" dt="2024-08-06T14:12:32.060" v="27039" actId="114"/>
          <ac:graphicFrameMkLst>
            <pc:docMk/>
            <pc:sldMk cId="2263393857" sldId="2278"/>
            <ac:graphicFrameMk id="6" creationId="{F01AE0AC-98CC-0516-76F1-F045393C7B9E}"/>
          </ac:graphicFrameMkLst>
        </pc:graphicFrameChg>
      </pc:sldChg>
      <pc:sldChg chg="addSp delSp modSp new mod setBg">
        <pc:chgData name="paul meaney" userId="8f3b41ac-413d-46e0-bc97-8181c95bcdc2" providerId="ADAL" clId="{C0A4C49F-D506-4FD3-AF6E-8A43441240AC}" dt="2024-08-05T15:25:15.798" v="13984" actId="114"/>
        <pc:sldMkLst>
          <pc:docMk/>
          <pc:sldMk cId="2629641705" sldId="2279"/>
        </pc:sldMkLst>
        <pc:spChg chg="mod">
          <ac:chgData name="paul meaney" userId="8f3b41ac-413d-46e0-bc97-8181c95bcdc2" providerId="ADAL" clId="{C0A4C49F-D506-4FD3-AF6E-8A43441240AC}" dt="2024-08-05T15:24:37.445" v="13964" actId="26606"/>
          <ac:spMkLst>
            <pc:docMk/>
            <pc:sldMk cId="2629641705" sldId="2279"/>
            <ac:spMk id="2" creationId="{8108F9DD-A53F-5812-802B-FA8BF43CA8A0}"/>
          </ac:spMkLst>
        </pc:spChg>
        <pc:spChg chg="del mod">
          <ac:chgData name="paul meaney" userId="8f3b41ac-413d-46e0-bc97-8181c95bcdc2" providerId="ADAL" clId="{C0A4C49F-D506-4FD3-AF6E-8A43441240AC}" dt="2024-08-05T15:24:28.791" v="13961" actId="26606"/>
          <ac:spMkLst>
            <pc:docMk/>
            <pc:sldMk cId="2629641705" sldId="2279"/>
            <ac:spMk id="3" creationId="{AD7FB1A6-CA11-57A6-9DD4-2779A51B3F41}"/>
          </ac:spMkLst>
        </pc:spChg>
        <pc:spChg chg="mod">
          <ac:chgData name="paul meaney" userId="8f3b41ac-413d-46e0-bc97-8181c95bcdc2" providerId="ADAL" clId="{C0A4C49F-D506-4FD3-AF6E-8A43441240AC}" dt="2024-08-05T15:24:37.445" v="13964" actId="26606"/>
          <ac:spMkLst>
            <pc:docMk/>
            <pc:sldMk cId="2629641705" sldId="2279"/>
            <ac:spMk id="4" creationId="{9C13A47F-3171-7C11-2998-4C5A0FA0C628}"/>
          </ac:spMkLst>
        </pc:spChg>
        <pc:spChg chg="add del">
          <ac:chgData name="paul meaney" userId="8f3b41ac-413d-46e0-bc97-8181c95bcdc2" providerId="ADAL" clId="{C0A4C49F-D506-4FD3-AF6E-8A43441240AC}" dt="2024-08-05T15:24:31.461" v="13962" actId="26606"/>
          <ac:spMkLst>
            <pc:docMk/>
            <pc:sldMk cId="2629641705" sldId="2279"/>
            <ac:spMk id="10" creationId="{A6B16355-27FB-445B-B646-02AB73637459}"/>
          </ac:spMkLst>
        </pc:spChg>
        <pc:spChg chg="add del">
          <ac:chgData name="paul meaney" userId="8f3b41ac-413d-46e0-bc97-8181c95bcdc2" providerId="ADAL" clId="{C0A4C49F-D506-4FD3-AF6E-8A43441240AC}" dt="2024-08-05T15:24:31.461" v="13962" actId="26606"/>
          <ac:spMkLst>
            <pc:docMk/>
            <pc:sldMk cId="2629641705" sldId="2279"/>
            <ac:spMk id="14" creationId="{6B3BF2E5-C3AB-441F-A430-491119C56D26}"/>
          </ac:spMkLst>
        </pc:spChg>
        <pc:spChg chg="add del">
          <ac:chgData name="paul meaney" userId="8f3b41ac-413d-46e0-bc97-8181c95bcdc2" providerId="ADAL" clId="{C0A4C49F-D506-4FD3-AF6E-8A43441240AC}" dt="2024-08-05T15:24:31.461" v="13962" actId="26606"/>
          <ac:spMkLst>
            <pc:docMk/>
            <pc:sldMk cId="2629641705" sldId="2279"/>
            <ac:spMk id="16" creationId="{DD07C90B-B81A-473B-8919-CA924E61FFCF}"/>
          </ac:spMkLst>
        </pc:spChg>
        <pc:spChg chg="add del">
          <ac:chgData name="paul meaney" userId="8f3b41ac-413d-46e0-bc97-8181c95bcdc2" providerId="ADAL" clId="{C0A4C49F-D506-4FD3-AF6E-8A43441240AC}" dt="2024-08-05T15:24:34.582" v="13963" actId="26606"/>
          <ac:spMkLst>
            <pc:docMk/>
            <pc:sldMk cId="2629641705" sldId="2279"/>
            <ac:spMk id="21" creationId="{FB5993E2-C02B-4335-ABA5-D8EC465551E3}"/>
          </ac:spMkLst>
        </pc:spChg>
        <pc:spChg chg="add del">
          <ac:chgData name="paul meaney" userId="8f3b41ac-413d-46e0-bc97-8181c95bcdc2" providerId="ADAL" clId="{C0A4C49F-D506-4FD3-AF6E-8A43441240AC}" dt="2024-08-05T15:24:34.582" v="13963" actId="26606"/>
          <ac:spMkLst>
            <pc:docMk/>
            <pc:sldMk cId="2629641705" sldId="2279"/>
            <ac:spMk id="23" creationId="{C0B801A2-5622-4BE8-9AD2-C337A2CD0022}"/>
          </ac:spMkLst>
        </pc:spChg>
        <pc:spChg chg="add del">
          <ac:chgData name="paul meaney" userId="8f3b41ac-413d-46e0-bc97-8181c95bcdc2" providerId="ADAL" clId="{C0A4C49F-D506-4FD3-AF6E-8A43441240AC}" dt="2024-08-05T15:24:34.582" v="13963" actId="26606"/>
          <ac:spMkLst>
            <pc:docMk/>
            <pc:sldMk cId="2629641705" sldId="2279"/>
            <ac:spMk id="25" creationId="{B7AF614F-5BC3-4086-99F5-B87C5847A071}"/>
          </ac:spMkLst>
        </pc:spChg>
        <pc:spChg chg="add del">
          <ac:chgData name="paul meaney" userId="8f3b41ac-413d-46e0-bc97-8181c95bcdc2" providerId="ADAL" clId="{C0A4C49F-D506-4FD3-AF6E-8A43441240AC}" dt="2024-08-05T15:24:37.445" v="13964" actId="26606"/>
          <ac:spMkLst>
            <pc:docMk/>
            <pc:sldMk cId="2629641705" sldId="2279"/>
            <ac:spMk id="30" creationId="{FB5993E2-C02B-4335-ABA5-D8EC465551E3}"/>
          </ac:spMkLst>
        </pc:spChg>
        <pc:spChg chg="add del">
          <ac:chgData name="paul meaney" userId="8f3b41ac-413d-46e0-bc97-8181c95bcdc2" providerId="ADAL" clId="{C0A4C49F-D506-4FD3-AF6E-8A43441240AC}" dt="2024-08-05T15:24:37.445" v="13964" actId="26606"/>
          <ac:spMkLst>
            <pc:docMk/>
            <pc:sldMk cId="2629641705" sldId="2279"/>
            <ac:spMk id="32" creationId="{C0B801A2-5622-4BE8-9AD2-C337A2CD0022}"/>
          </ac:spMkLst>
        </pc:spChg>
        <pc:spChg chg="add del">
          <ac:chgData name="paul meaney" userId="8f3b41ac-413d-46e0-bc97-8181c95bcdc2" providerId="ADAL" clId="{C0A4C49F-D506-4FD3-AF6E-8A43441240AC}" dt="2024-08-05T15:24:37.445" v="13964" actId="26606"/>
          <ac:spMkLst>
            <pc:docMk/>
            <pc:sldMk cId="2629641705" sldId="2279"/>
            <ac:spMk id="34" creationId="{B7AF614F-5BC3-4086-99F5-B87C5847A071}"/>
          </ac:spMkLst>
        </pc:spChg>
        <pc:graphicFrameChg chg="add mod modGraphic">
          <ac:chgData name="paul meaney" userId="8f3b41ac-413d-46e0-bc97-8181c95bcdc2" providerId="ADAL" clId="{C0A4C49F-D506-4FD3-AF6E-8A43441240AC}" dt="2024-08-05T15:25:15.798" v="13984" actId="114"/>
          <ac:graphicFrameMkLst>
            <pc:docMk/>
            <pc:sldMk cId="2629641705" sldId="2279"/>
            <ac:graphicFrameMk id="6" creationId="{1A132FEC-04C6-F9F5-72B8-1DB270D28BAB}"/>
          </ac:graphicFrameMkLst>
        </pc:graphicFrameChg>
        <pc:cxnChg chg="add del">
          <ac:chgData name="paul meaney" userId="8f3b41ac-413d-46e0-bc97-8181c95bcdc2" providerId="ADAL" clId="{C0A4C49F-D506-4FD3-AF6E-8A43441240AC}" dt="2024-08-05T15:24:31.461" v="13962" actId="26606"/>
          <ac:cxnSpMkLst>
            <pc:docMk/>
            <pc:sldMk cId="2629641705" sldId="2279"/>
            <ac:cxnSpMk id="12" creationId="{06DA680F-F6AC-453E-A8BF-C5BDED2851DE}"/>
          </ac:cxnSpMkLst>
        </pc:cxnChg>
      </pc:sldChg>
      <pc:sldChg chg="addSp delSp modSp new mod setBg">
        <pc:chgData name="paul meaney" userId="8f3b41ac-413d-46e0-bc97-8181c95bcdc2" providerId="ADAL" clId="{C0A4C49F-D506-4FD3-AF6E-8A43441240AC}" dt="2024-08-06T10:18:12.503" v="23291" actId="20577"/>
        <pc:sldMkLst>
          <pc:docMk/>
          <pc:sldMk cId="2462837869" sldId="2280"/>
        </pc:sldMkLst>
        <pc:spChg chg="mod">
          <ac:chgData name="paul meaney" userId="8f3b41ac-413d-46e0-bc97-8181c95bcdc2" providerId="ADAL" clId="{C0A4C49F-D506-4FD3-AF6E-8A43441240AC}" dt="2024-08-05T15:27:00.192" v="14375" actId="26606"/>
          <ac:spMkLst>
            <pc:docMk/>
            <pc:sldMk cId="2462837869" sldId="2280"/>
            <ac:spMk id="2" creationId="{E9C566ED-C039-B9EC-618D-64BEA44F1829}"/>
          </ac:spMkLst>
        </pc:spChg>
        <pc:spChg chg="del mod">
          <ac:chgData name="paul meaney" userId="8f3b41ac-413d-46e0-bc97-8181c95bcdc2" providerId="ADAL" clId="{C0A4C49F-D506-4FD3-AF6E-8A43441240AC}" dt="2024-08-05T15:26:52.991" v="14372" actId="26606"/>
          <ac:spMkLst>
            <pc:docMk/>
            <pc:sldMk cId="2462837869" sldId="2280"/>
            <ac:spMk id="3" creationId="{5AA534E6-DEFD-B640-EDA4-597646BBEEBF}"/>
          </ac:spMkLst>
        </pc:spChg>
        <pc:spChg chg="mod">
          <ac:chgData name="paul meaney" userId="8f3b41ac-413d-46e0-bc97-8181c95bcdc2" providerId="ADAL" clId="{C0A4C49F-D506-4FD3-AF6E-8A43441240AC}" dt="2024-08-05T15:27:00.192" v="14375" actId="26606"/>
          <ac:spMkLst>
            <pc:docMk/>
            <pc:sldMk cId="2462837869" sldId="2280"/>
            <ac:spMk id="4" creationId="{E99CC56C-8406-1967-5235-025EF2B59CB1}"/>
          </ac:spMkLst>
        </pc:spChg>
        <pc:spChg chg="add del">
          <ac:chgData name="paul meaney" userId="8f3b41ac-413d-46e0-bc97-8181c95bcdc2" providerId="ADAL" clId="{C0A4C49F-D506-4FD3-AF6E-8A43441240AC}" dt="2024-08-05T15:26:57.709" v="14374" actId="26606"/>
          <ac:spMkLst>
            <pc:docMk/>
            <pc:sldMk cId="2462837869" sldId="2280"/>
            <ac:spMk id="11" creationId="{FB5993E2-C02B-4335-ABA5-D8EC465551E3}"/>
          </ac:spMkLst>
        </pc:spChg>
        <pc:spChg chg="add del">
          <ac:chgData name="paul meaney" userId="8f3b41ac-413d-46e0-bc97-8181c95bcdc2" providerId="ADAL" clId="{C0A4C49F-D506-4FD3-AF6E-8A43441240AC}" dt="2024-08-05T15:26:57.709" v="14374" actId="26606"/>
          <ac:spMkLst>
            <pc:docMk/>
            <pc:sldMk cId="2462837869" sldId="2280"/>
            <ac:spMk id="13" creationId="{C0B801A2-5622-4BE8-9AD2-C337A2CD0022}"/>
          </ac:spMkLst>
        </pc:spChg>
        <pc:spChg chg="add del">
          <ac:chgData name="paul meaney" userId="8f3b41ac-413d-46e0-bc97-8181c95bcdc2" providerId="ADAL" clId="{C0A4C49F-D506-4FD3-AF6E-8A43441240AC}" dt="2024-08-05T15:26:57.709" v="14374" actId="26606"/>
          <ac:spMkLst>
            <pc:docMk/>
            <pc:sldMk cId="2462837869" sldId="2280"/>
            <ac:spMk id="15" creationId="{B7AF614F-5BC3-4086-99F5-B87C5847A071}"/>
          </ac:spMkLst>
        </pc:spChg>
        <pc:spChg chg="add del">
          <ac:chgData name="paul meaney" userId="8f3b41ac-413d-46e0-bc97-8181c95bcdc2" providerId="ADAL" clId="{C0A4C49F-D506-4FD3-AF6E-8A43441240AC}" dt="2024-08-05T15:27:00.192" v="14375" actId="26606"/>
          <ac:spMkLst>
            <pc:docMk/>
            <pc:sldMk cId="2462837869" sldId="2280"/>
            <ac:spMk id="20" creationId="{FB5993E2-C02B-4335-ABA5-D8EC465551E3}"/>
          </ac:spMkLst>
        </pc:spChg>
        <pc:spChg chg="add del">
          <ac:chgData name="paul meaney" userId="8f3b41ac-413d-46e0-bc97-8181c95bcdc2" providerId="ADAL" clId="{C0A4C49F-D506-4FD3-AF6E-8A43441240AC}" dt="2024-08-05T15:27:00.192" v="14375" actId="26606"/>
          <ac:spMkLst>
            <pc:docMk/>
            <pc:sldMk cId="2462837869" sldId="2280"/>
            <ac:spMk id="22" creationId="{C0B801A2-5622-4BE8-9AD2-C337A2CD0022}"/>
          </ac:spMkLst>
        </pc:spChg>
        <pc:spChg chg="add del">
          <ac:chgData name="paul meaney" userId="8f3b41ac-413d-46e0-bc97-8181c95bcdc2" providerId="ADAL" clId="{C0A4C49F-D506-4FD3-AF6E-8A43441240AC}" dt="2024-08-05T15:27:00.192" v="14375" actId="26606"/>
          <ac:spMkLst>
            <pc:docMk/>
            <pc:sldMk cId="2462837869" sldId="2280"/>
            <ac:spMk id="24" creationId="{B7AF614F-5BC3-4086-99F5-B87C5847A071}"/>
          </ac:spMkLst>
        </pc:spChg>
        <pc:graphicFrameChg chg="add mod modGraphic">
          <ac:chgData name="paul meaney" userId="8f3b41ac-413d-46e0-bc97-8181c95bcdc2" providerId="ADAL" clId="{C0A4C49F-D506-4FD3-AF6E-8A43441240AC}" dt="2024-08-06T10:18:12.503" v="23291" actId="20577"/>
          <ac:graphicFrameMkLst>
            <pc:docMk/>
            <pc:sldMk cId="2462837869" sldId="2280"/>
            <ac:graphicFrameMk id="6" creationId="{0CE407C3-8912-7769-F3C9-5539387933AE}"/>
          </ac:graphicFrameMkLst>
        </pc:graphicFrameChg>
      </pc:sldChg>
      <pc:sldChg chg="addSp delSp modSp new mod setBg">
        <pc:chgData name="paul meaney" userId="8f3b41ac-413d-46e0-bc97-8181c95bcdc2" providerId="ADAL" clId="{C0A4C49F-D506-4FD3-AF6E-8A43441240AC}" dt="2024-08-05T15:29:23.447" v="14706" actId="114"/>
        <pc:sldMkLst>
          <pc:docMk/>
          <pc:sldMk cId="2590445242" sldId="2281"/>
        </pc:sldMkLst>
        <pc:spChg chg="mod">
          <ac:chgData name="paul meaney" userId="8f3b41ac-413d-46e0-bc97-8181c95bcdc2" providerId="ADAL" clId="{C0A4C49F-D506-4FD3-AF6E-8A43441240AC}" dt="2024-08-05T15:29:13.674" v="14702" actId="26606"/>
          <ac:spMkLst>
            <pc:docMk/>
            <pc:sldMk cId="2590445242" sldId="2281"/>
            <ac:spMk id="2" creationId="{398A4DA2-F723-40D8-0CA4-4520F4B95866}"/>
          </ac:spMkLst>
        </pc:spChg>
        <pc:spChg chg="del mod">
          <ac:chgData name="paul meaney" userId="8f3b41ac-413d-46e0-bc97-8181c95bcdc2" providerId="ADAL" clId="{C0A4C49F-D506-4FD3-AF6E-8A43441240AC}" dt="2024-08-05T15:29:02.758" v="14699" actId="26606"/>
          <ac:spMkLst>
            <pc:docMk/>
            <pc:sldMk cId="2590445242" sldId="2281"/>
            <ac:spMk id="3" creationId="{30834CD7-DA61-EF7E-333B-C71F75445D01}"/>
          </ac:spMkLst>
        </pc:spChg>
        <pc:spChg chg="mod">
          <ac:chgData name="paul meaney" userId="8f3b41ac-413d-46e0-bc97-8181c95bcdc2" providerId="ADAL" clId="{C0A4C49F-D506-4FD3-AF6E-8A43441240AC}" dt="2024-08-05T15:29:13.674" v="14702" actId="26606"/>
          <ac:spMkLst>
            <pc:docMk/>
            <pc:sldMk cId="2590445242" sldId="2281"/>
            <ac:spMk id="4" creationId="{7A02DF3F-05A4-175D-52A1-A47B14C5639C}"/>
          </ac:spMkLst>
        </pc:spChg>
        <pc:spChg chg="add del">
          <ac:chgData name="paul meaney" userId="8f3b41ac-413d-46e0-bc97-8181c95bcdc2" providerId="ADAL" clId="{C0A4C49F-D506-4FD3-AF6E-8A43441240AC}" dt="2024-08-05T15:29:11.303" v="14701" actId="26606"/>
          <ac:spMkLst>
            <pc:docMk/>
            <pc:sldMk cId="2590445242" sldId="2281"/>
            <ac:spMk id="11" creationId="{FB5993E2-C02B-4335-ABA5-D8EC465551E3}"/>
          </ac:spMkLst>
        </pc:spChg>
        <pc:spChg chg="add del">
          <ac:chgData name="paul meaney" userId="8f3b41ac-413d-46e0-bc97-8181c95bcdc2" providerId="ADAL" clId="{C0A4C49F-D506-4FD3-AF6E-8A43441240AC}" dt="2024-08-05T15:29:11.303" v="14701" actId="26606"/>
          <ac:spMkLst>
            <pc:docMk/>
            <pc:sldMk cId="2590445242" sldId="2281"/>
            <ac:spMk id="13" creationId="{C0B801A2-5622-4BE8-9AD2-C337A2CD0022}"/>
          </ac:spMkLst>
        </pc:spChg>
        <pc:spChg chg="add del">
          <ac:chgData name="paul meaney" userId="8f3b41ac-413d-46e0-bc97-8181c95bcdc2" providerId="ADAL" clId="{C0A4C49F-D506-4FD3-AF6E-8A43441240AC}" dt="2024-08-05T15:29:11.303" v="14701" actId="26606"/>
          <ac:spMkLst>
            <pc:docMk/>
            <pc:sldMk cId="2590445242" sldId="2281"/>
            <ac:spMk id="15" creationId="{B7AF614F-5BC3-4086-99F5-B87C5847A071}"/>
          </ac:spMkLst>
        </pc:spChg>
        <pc:spChg chg="add del">
          <ac:chgData name="paul meaney" userId="8f3b41ac-413d-46e0-bc97-8181c95bcdc2" providerId="ADAL" clId="{C0A4C49F-D506-4FD3-AF6E-8A43441240AC}" dt="2024-08-05T15:29:13.674" v="14702" actId="26606"/>
          <ac:spMkLst>
            <pc:docMk/>
            <pc:sldMk cId="2590445242" sldId="2281"/>
            <ac:spMk id="20" creationId="{FB5993E2-C02B-4335-ABA5-D8EC465551E3}"/>
          </ac:spMkLst>
        </pc:spChg>
        <pc:spChg chg="add del">
          <ac:chgData name="paul meaney" userId="8f3b41ac-413d-46e0-bc97-8181c95bcdc2" providerId="ADAL" clId="{C0A4C49F-D506-4FD3-AF6E-8A43441240AC}" dt="2024-08-05T15:29:13.674" v="14702" actId="26606"/>
          <ac:spMkLst>
            <pc:docMk/>
            <pc:sldMk cId="2590445242" sldId="2281"/>
            <ac:spMk id="22" creationId="{C0B801A2-5622-4BE8-9AD2-C337A2CD0022}"/>
          </ac:spMkLst>
        </pc:spChg>
        <pc:spChg chg="add del">
          <ac:chgData name="paul meaney" userId="8f3b41ac-413d-46e0-bc97-8181c95bcdc2" providerId="ADAL" clId="{C0A4C49F-D506-4FD3-AF6E-8A43441240AC}" dt="2024-08-05T15:29:13.674" v="14702" actId="26606"/>
          <ac:spMkLst>
            <pc:docMk/>
            <pc:sldMk cId="2590445242" sldId="2281"/>
            <ac:spMk id="24" creationId="{B7AF614F-5BC3-4086-99F5-B87C5847A071}"/>
          </ac:spMkLst>
        </pc:spChg>
        <pc:graphicFrameChg chg="add mod modGraphic">
          <ac:chgData name="paul meaney" userId="8f3b41ac-413d-46e0-bc97-8181c95bcdc2" providerId="ADAL" clId="{C0A4C49F-D506-4FD3-AF6E-8A43441240AC}" dt="2024-08-05T15:29:23.447" v="14706" actId="114"/>
          <ac:graphicFrameMkLst>
            <pc:docMk/>
            <pc:sldMk cId="2590445242" sldId="2281"/>
            <ac:graphicFrameMk id="6" creationId="{01D76F05-49F4-F236-4144-8817457602B5}"/>
          </ac:graphicFrameMkLst>
        </pc:graphicFrameChg>
      </pc:sldChg>
      <pc:sldChg chg="modSp add mod ord">
        <pc:chgData name="paul meaney" userId="8f3b41ac-413d-46e0-bc97-8181c95bcdc2" providerId="ADAL" clId="{C0A4C49F-D506-4FD3-AF6E-8A43441240AC}" dt="2024-08-06T10:56:07.791" v="24766" actId="20577"/>
        <pc:sldMkLst>
          <pc:docMk/>
          <pc:sldMk cId="345426130" sldId="2282"/>
        </pc:sldMkLst>
        <pc:spChg chg="mod">
          <ac:chgData name="paul meaney" userId="8f3b41ac-413d-46e0-bc97-8181c95bcdc2" providerId="ADAL" clId="{C0A4C49F-D506-4FD3-AF6E-8A43441240AC}" dt="2024-08-06T10:56:07.791" v="24766" actId="20577"/>
          <ac:spMkLst>
            <pc:docMk/>
            <pc:sldMk cId="345426130" sldId="2282"/>
            <ac:spMk id="2" creationId="{00D5D769-C479-4A58-A787-9FA4A306DFEE}"/>
          </ac:spMkLst>
        </pc:spChg>
      </pc:sldChg>
      <pc:sldChg chg="modSp add mod ord">
        <pc:chgData name="paul meaney" userId="8f3b41ac-413d-46e0-bc97-8181c95bcdc2" providerId="ADAL" clId="{C0A4C49F-D506-4FD3-AF6E-8A43441240AC}" dt="2024-08-05T15:30:29.380" v="14751" actId="20577"/>
        <pc:sldMkLst>
          <pc:docMk/>
          <pc:sldMk cId="1916788096" sldId="2283"/>
        </pc:sldMkLst>
        <pc:spChg chg="mod">
          <ac:chgData name="paul meaney" userId="8f3b41ac-413d-46e0-bc97-8181c95bcdc2" providerId="ADAL" clId="{C0A4C49F-D506-4FD3-AF6E-8A43441240AC}" dt="2024-08-05T15:30:29.380" v="14751" actId="20577"/>
          <ac:spMkLst>
            <pc:docMk/>
            <pc:sldMk cId="1916788096" sldId="2283"/>
            <ac:spMk id="2" creationId="{00000000-0000-0000-0000-000000000000}"/>
          </ac:spMkLst>
        </pc:spChg>
      </pc:sldChg>
      <pc:sldChg chg="addSp delSp modSp new mod setBg">
        <pc:chgData name="paul meaney" userId="8f3b41ac-413d-46e0-bc97-8181c95bcdc2" providerId="ADAL" clId="{C0A4C49F-D506-4FD3-AF6E-8A43441240AC}" dt="2024-08-06T12:56:46.913" v="26330" actId="20577"/>
        <pc:sldMkLst>
          <pc:docMk/>
          <pc:sldMk cId="17306218" sldId="2284"/>
        </pc:sldMkLst>
        <pc:spChg chg="mod">
          <ac:chgData name="paul meaney" userId="8f3b41ac-413d-46e0-bc97-8181c95bcdc2" providerId="ADAL" clId="{C0A4C49F-D506-4FD3-AF6E-8A43441240AC}" dt="2024-08-06T08:29:37.860" v="15745" actId="26606"/>
          <ac:spMkLst>
            <pc:docMk/>
            <pc:sldMk cId="17306218" sldId="2284"/>
            <ac:spMk id="2" creationId="{59AE4243-5A8E-BD35-C58A-C8938D02AB5F}"/>
          </ac:spMkLst>
        </pc:spChg>
        <pc:spChg chg="del mod">
          <ac:chgData name="paul meaney" userId="8f3b41ac-413d-46e0-bc97-8181c95bcdc2" providerId="ADAL" clId="{C0A4C49F-D506-4FD3-AF6E-8A43441240AC}" dt="2024-08-06T08:29:30.192" v="15742" actId="26606"/>
          <ac:spMkLst>
            <pc:docMk/>
            <pc:sldMk cId="17306218" sldId="2284"/>
            <ac:spMk id="3" creationId="{F01C3905-9D93-C6BB-7552-D84AD7D623CF}"/>
          </ac:spMkLst>
        </pc:spChg>
        <pc:spChg chg="mod">
          <ac:chgData name="paul meaney" userId="8f3b41ac-413d-46e0-bc97-8181c95bcdc2" providerId="ADAL" clId="{C0A4C49F-D506-4FD3-AF6E-8A43441240AC}" dt="2024-08-06T08:29:37.860" v="15745" actId="26606"/>
          <ac:spMkLst>
            <pc:docMk/>
            <pc:sldMk cId="17306218" sldId="2284"/>
            <ac:spMk id="4" creationId="{F3FDD60F-C6CB-CDDB-F8B7-311AEC9CECFA}"/>
          </ac:spMkLst>
        </pc:spChg>
        <pc:spChg chg="add del">
          <ac:chgData name="paul meaney" userId="8f3b41ac-413d-46e0-bc97-8181c95bcdc2" providerId="ADAL" clId="{C0A4C49F-D506-4FD3-AF6E-8A43441240AC}" dt="2024-08-06T08:29:35.518" v="15744" actId="26606"/>
          <ac:spMkLst>
            <pc:docMk/>
            <pc:sldMk cId="17306218" sldId="2284"/>
            <ac:spMk id="11" creationId="{FB5993E2-C02B-4335-ABA5-D8EC465551E3}"/>
          </ac:spMkLst>
        </pc:spChg>
        <pc:spChg chg="add del">
          <ac:chgData name="paul meaney" userId="8f3b41ac-413d-46e0-bc97-8181c95bcdc2" providerId="ADAL" clId="{C0A4C49F-D506-4FD3-AF6E-8A43441240AC}" dt="2024-08-06T08:29:35.518" v="15744" actId="26606"/>
          <ac:spMkLst>
            <pc:docMk/>
            <pc:sldMk cId="17306218" sldId="2284"/>
            <ac:spMk id="13" creationId="{C0B801A2-5622-4BE8-9AD2-C337A2CD0022}"/>
          </ac:spMkLst>
        </pc:spChg>
        <pc:spChg chg="add del">
          <ac:chgData name="paul meaney" userId="8f3b41ac-413d-46e0-bc97-8181c95bcdc2" providerId="ADAL" clId="{C0A4C49F-D506-4FD3-AF6E-8A43441240AC}" dt="2024-08-06T08:29:35.518" v="15744" actId="26606"/>
          <ac:spMkLst>
            <pc:docMk/>
            <pc:sldMk cId="17306218" sldId="2284"/>
            <ac:spMk id="15" creationId="{B7AF614F-5BC3-4086-99F5-B87C5847A071}"/>
          </ac:spMkLst>
        </pc:spChg>
        <pc:spChg chg="add del">
          <ac:chgData name="paul meaney" userId="8f3b41ac-413d-46e0-bc97-8181c95bcdc2" providerId="ADAL" clId="{C0A4C49F-D506-4FD3-AF6E-8A43441240AC}" dt="2024-08-06T08:29:37.860" v="15745" actId="26606"/>
          <ac:spMkLst>
            <pc:docMk/>
            <pc:sldMk cId="17306218" sldId="2284"/>
            <ac:spMk id="20" creationId="{FB5993E2-C02B-4335-ABA5-D8EC465551E3}"/>
          </ac:spMkLst>
        </pc:spChg>
        <pc:spChg chg="add del">
          <ac:chgData name="paul meaney" userId="8f3b41ac-413d-46e0-bc97-8181c95bcdc2" providerId="ADAL" clId="{C0A4C49F-D506-4FD3-AF6E-8A43441240AC}" dt="2024-08-06T08:29:37.860" v="15745" actId="26606"/>
          <ac:spMkLst>
            <pc:docMk/>
            <pc:sldMk cId="17306218" sldId="2284"/>
            <ac:spMk id="22" creationId="{C0B801A2-5622-4BE8-9AD2-C337A2CD0022}"/>
          </ac:spMkLst>
        </pc:spChg>
        <pc:spChg chg="add del">
          <ac:chgData name="paul meaney" userId="8f3b41ac-413d-46e0-bc97-8181c95bcdc2" providerId="ADAL" clId="{C0A4C49F-D506-4FD3-AF6E-8A43441240AC}" dt="2024-08-06T08:29:37.860" v="15745" actId="26606"/>
          <ac:spMkLst>
            <pc:docMk/>
            <pc:sldMk cId="17306218" sldId="2284"/>
            <ac:spMk id="24" creationId="{B7AF614F-5BC3-4086-99F5-B87C5847A071}"/>
          </ac:spMkLst>
        </pc:spChg>
        <pc:graphicFrameChg chg="add mod modGraphic">
          <ac:chgData name="paul meaney" userId="8f3b41ac-413d-46e0-bc97-8181c95bcdc2" providerId="ADAL" clId="{C0A4C49F-D506-4FD3-AF6E-8A43441240AC}" dt="2024-08-06T12:56:46.913" v="26330" actId="20577"/>
          <ac:graphicFrameMkLst>
            <pc:docMk/>
            <pc:sldMk cId="17306218" sldId="2284"/>
            <ac:graphicFrameMk id="6" creationId="{D9EC25F1-4BC7-F2D3-CE7F-E16A8460A871}"/>
          </ac:graphicFrameMkLst>
        </pc:graphicFrameChg>
      </pc:sldChg>
      <pc:sldChg chg="modSp new del mod">
        <pc:chgData name="paul meaney" userId="8f3b41ac-413d-46e0-bc97-8181c95bcdc2" providerId="ADAL" clId="{C0A4C49F-D506-4FD3-AF6E-8A43441240AC}" dt="2024-08-06T08:26:54.528" v="15380" actId="47"/>
        <pc:sldMkLst>
          <pc:docMk/>
          <pc:sldMk cId="1853718475" sldId="2285"/>
        </pc:sldMkLst>
        <pc:spChg chg="mod">
          <ac:chgData name="paul meaney" userId="8f3b41ac-413d-46e0-bc97-8181c95bcdc2" providerId="ADAL" clId="{C0A4C49F-D506-4FD3-AF6E-8A43441240AC}" dt="2024-08-05T15:30:51.076" v="14773" actId="20577"/>
          <ac:spMkLst>
            <pc:docMk/>
            <pc:sldMk cId="1853718475" sldId="2285"/>
            <ac:spMk id="2" creationId="{11EE8759-4570-FC06-1488-C43EFCB50DAF}"/>
          </ac:spMkLst>
        </pc:spChg>
      </pc:sldChg>
      <pc:sldChg chg="addSp delSp modSp new mod setBg">
        <pc:chgData name="paul meaney" userId="8f3b41ac-413d-46e0-bc97-8181c95bcdc2" providerId="ADAL" clId="{C0A4C49F-D506-4FD3-AF6E-8A43441240AC}" dt="2024-08-06T08:49:12.996" v="17250" actId="114"/>
        <pc:sldMkLst>
          <pc:docMk/>
          <pc:sldMk cId="1789431722" sldId="2286"/>
        </pc:sldMkLst>
        <pc:spChg chg="mod">
          <ac:chgData name="paul meaney" userId="8f3b41ac-413d-46e0-bc97-8181c95bcdc2" providerId="ADAL" clId="{C0A4C49F-D506-4FD3-AF6E-8A43441240AC}" dt="2024-08-06T08:48:36.850" v="17151" actId="20577"/>
          <ac:spMkLst>
            <pc:docMk/>
            <pc:sldMk cId="1789431722" sldId="2286"/>
            <ac:spMk id="2" creationId="{BB8B4FA2-5851-D75A-2FEF-CEC453A0D904}"/>
          </ac:spMkLst>
        </pc:spChg>
        <pc:spChg chg="del mod">
          <ac:chgData name="paul meaney" userId="8f3b41ac-413d-46e0-bc97-8181c95bcdc2" providerId="ADAL" clId="{C0A4C49F-D506-4FD3-AF6E-8A43441240AC}" dt="2024-08-06T08:36:19.061" v="16244" actId="26606"/>
          <ac:spMkLst>
            <pc:docMk/>
            <pc:sldMk cId="1789431722" sldId="2286"/>
            <ac:spMk id="3" creationId="{EA1CB809-4168-417F-EB73-94835EC3A1D6}"/>
          </ac:spMkLst>
        </pc:spChg>
        <pc:spChg chg="mod">
          <ac:chgData name="paul meaney" userId="8f3b41ac-413d-46e0-bc97-8181c95bcdc2" providerId="ADAL" clId="{C0A4C49F-D506-4FD3-AF6E-8A43441240AC}" dt="2024-08-06T08:36:25.308" v="16246" actId="26606"/>
          <ac:spMkLst>
            <pc:docMk/>
            <pc:sldMk cId="1789431722" sldId="2286"/>
            <ac:spMk id="4" creationId="{D54A4F01-95C1-4F1A-30A3-757ECA476752}"/>
          </ac:spMkLst>
        </pc:spChg>
        <pc:spChg chg="add del">
          <ac:chgData name="paul meaney" userId="8f3b41ac-413d-46e0-bc97-8181c95bcdc2" providerId="ADAL" clId="{C0A4C49F-D506-4FD3-AF6E-8A43441240AC}" dt="2024-08-06T08:36:25.308" v="16246" actId="26606"/>
          <ac:spMkLst>
            <pc:docMk/>
            <pc:sldMk cId="1789431722" sldId="2286"/>
            <ac:spMk id="11" creationId="{FB5993E2-C02B-4335-ABA5-D8EC465551E3}"/>
          </ac:spMkLst>
        </pc:spChg>
        <pc:spChg chg="add del">
          <ac:chgData name="paul meaney" userId="8f3b41ac-413d-46e0-bc97-8181c95bcdc2" providerId="ADAL" clId="{C0A4C49F-D506-4FD3-AF6E-8A43441240AC}" dt="2024-08-06T08:36:25.308" v="16246" actId="26606"/>
          <ac:spMkLst>
            <pc:docMk/>
            <pc:sldMk cId="1789431722" sldId="2286"/>
            <ac:spMk id="13" creationId="{C0B801A2-5622-4BE8-9AD2-C337A2CD0022}"/>
          </ac:spMkLst>
        </pc:spChg>
        <pc:spChg chg="add del">
          <ac:chgData name="paul meaney" userId="8f3b41ac-413d-46e0-bc97-8181c95bcdc2" providerId="ADAL" clId="{C0A4C49F-D506-4FD3-AF6E-8A43441240AC}" dt="2024-08-06T08:36:25.308" v="16246" actId="26606"/>
          <ac:spMkLst>
            <pc:docMk/>
            <pc:sldMk cId="1789431722" sldId="2286"/>
            <ac:spMk id="15" creationId="{B7AF614F-5BC3-4086-99F5-B87C5847A071}"/>
          </ac:spMkLst>
        </pc:spChg>
        <pc:graphicFrameChg chg="add mod modGraphic">
          <ac:chgData name="paul meaney" userId="8f3b41ac-413d-46e0-bc97-8181c95bcdc2" providerId="ADAL" clId="{C0A4C49F-D506-4FD3-AF6E-8A43441240AC}" dt="2024-08-06T08:49:12.996" v="17250" actId="114"/>
          <ac:graphicFrameMkLst>
            <pc:docMk/>
            <pc:sldMk cId="1789431722" sldId="2286"/>
            <ac:graphicFrameMk id="6" creationId="{A36A561D-0C96-E61E-F04B-44A27CB828FD}"/>
          </ac:graphicFrameMkLst>
        </pc:graphicFrameChg>
      </pc:sldChg>
      <pc:sldChg chg="addSp delSp modSp new mod ord setBg">
        <pc:chgData name="paul meaney" userId="8f3b41ac-413d-46e0-bc97-8181c95bcdc2" providerId="ADAL" clId="{C0A4C49F-D506-4FD3-AF6E-8A43441240AC}" dt="2024-08-06T09:16:05.552" v="19087" actId="20577"/>
        <pc:sldMkLst>
          <pc:docMk/>
          <pc:sldMk cId="239008964" sldId="2287"/>
        </pc:sldMkLst>
        <pc:spChg chg="mod">
          <ac:chgData name="paul meaney" userId="8f3b41ac-413d-46e0-bc97-8181c95bcdc2" providerId="ADAL" clId="{C0A4C49F-D506-4FD3-AF6E-8A43441240AC}" dt="2024-08-06T09:16:05.552" v="19087" actId="20577"/>
          <ac:spMkLst>
            <pc:docMk/>
            <pc:sldMk cId="239008964" sldId="2287"/>
            <ac:spMk id="2" creationId="{40C95622-5CC6-0E61-2139-68128AB189EE}"/>
          </ac:spMkLst>
        </pc:spChg>
        <pc:spChg chg="del mod">
          <ac:chgData name="paul meaney" userId="8f3b41ac-413d-46e0-bc97-8181c95bcdc2" providerId="ADAL" clId="{C0A4C49F-D506-4FD3-AF6E-8A43441240AC}" dt="2024-08-06T09:14:11.268" v="19070" actId="26606"/>
          <ac:spMkLst>
            <pc:docMk/>
            <pc:sldMk cId="239008964" sldId="2287"/>
            <ac:spMk id="3" creationId="{9B0B1219-F4A4-1EDF-2700-15030E8EEE51}"/>
          </ac:spMkLst>
        </pc:spChg>
        <pc:spChg chg="mod">
          <ac:chgData name="paul meaney" userId="8f3b41ac-413d-46e0-bc97-8181c95bcdc2" providerId="ADAL" clId="{C0A4C49F-D506-4FD3-AF6E-8A43441240AC}" dt="2024-08-06T09:14:16.870" v="19072" actId="26606"/>
          <ac:spMkLst>
            <pc:docMk/>
            <pc:sldMk cId="239008964" sldId="2287"/>
            <ac:spMk id="4" creationId="{95D02B91-1ED4-C675-1AD6-CDC9703B849D}"/>
          </ac:spMkLst>
        </pc:spChg>
        <pc:spChg chg="add del">
          <ac:chgData name="paul meaney" userId="8f3b41ac-413d-46e0-bc97-8181c95bcdc2" providerId="ADAL" clId="{C0A4C49F-D506-4FD3-AF6E-8A43441240AC}" dt="2024-08-06T09:14:16.870" v="19072" actId="26606"/>
          <ac:spMkLst>
            <pc:docMk/>
            <pc:sldMk cId="239008964" sldId="2287"/>
            <ac:spMk id="11" creationId="{FB5993E2-C02B-4335-ABA5-D8EC465551E3}"/>
          </ac:spMkLst>
        </pc:spChg>
        <pc:spChg chg="add del">
          <ac:chgData name="paul meaney" userId="8f3b41ac-413d-46e0-bc97-8181c95bcdc2" providerId="ADAL" clId="{C0A4C49F-D506-4FD3-AF6E-8A43441240AC}" dt="2024-08-06T09:14:16.870" v="19072" actId="26606"/>
          <ac:spMkLst>
            <pc:docMk/>
            <pc:sldMk cId="239008964" sldId="2287"/>
            <ac:spMk id="13" creationId="{C0B801A2-5622-4BE8-9AD2-C337A2CD0022}"/>
          </ac:spMkLst>
        </pc:spChg>
        <pc:spChg chg="add del">
          <ac:chgData name="paul meaney" userId="8f3b41ac-413d-46e0-bc97-8181c95bcdc2" providerId="ADAL" clId="{C0A4C49F-D506-4FD3-AF6E-8A43441240AC}" dt="2024-08-06T09:14:16.870" v="19072" actId="26606"/>
          <ac:spMkLst>
            <pc:docMk/>
            <pc:sldMk cId="239008964" sldId="2287"/>
            <ac:spMk id="15" creationId="{B7AF614F-5BC3-4086-99F5-B87C5847A071}"/>
          </ac:spMkLst>
        </pc:spChg>
        <pc:graphicFrameChg chg="add mod modGraphic">
          <ac:chgData name="paul meaney" userId="8f3b41ac-413d-46e0-bc97-8181c95bcdc2" providerId="ADAL" clId="{C0A4C49F-D506-4FD3-AF6E-8A43441240AC}" dt="2024-08-06T09:14:42.963" v="19074" actId="114"/>
          <ac:graphicFrameMkLst>
            <pc:docMk/>
            <pc:sldMk cId="239008964" sldId="2287"/>
            <ac:graphicFrameMk id="6" creationId="{7570AA72-5F07-A77F-0EAC-BCC3180254EA}"/>
          </ac:graphicFrameMkLst>
        </pc:graphicFrameChg>
      </pc:sldChg>
      <pc:sldChg chg="addSp delSp modSp add mod ord setBg">
        <pc:chgData name="paul meaney" userId="8f3b41ac-413d-46e0-bc97-8181c95bcdc2" providerId="ADAL" clId="{C0A4C49F-D506-4FD3-AF6E-8A43441240AC}" dt="2024-08-06T09:19:21.331" v="19631" actId="114"/>
        <pc:sldMkLst>
          <pc:docMk/>
          <pc:sldMk cId="1276025090" sldId="2288"/>
        </pc:sldMkLst>
        <pc:spChg chg="mod">
          <ac:chgData name="paul meaney" userId="8f3b41ac-413d-46e0-bc97-8181c95bcdc2" providerId="ADAL" clId="{C0A4C49F-D506-4FD3-AF6E-8A43441240AC}" dt="2024-08-06T09:18:38.409" v="19626" actId="26606"/>
          <ac:spMkLst>
            <pc:docMk/>
            <pc:sldMk cId="1276025090" sldId="2288"/>
            <ac:spMk id="2" creationId="{40C95622-5CC6-0E61-2139-68128AB189EE}"/>
          </ac:spMkLst>
        </pc:spChg>
        <pc:spChg chg="del mod">
          <ac:chgData name="paul meaney" userId="8f3b41ac-413d-46e0-bc97-8181c95bcdc2" providerId="ADAL" clId="{C0A4C49F-D506-4FD3-AF6E-8A43441240AC}" dt="2024-08-06T09:18:32.405" v="19624" actId="26606"/>
          <ac:spMkLst>
            <pc:docMk/>
            <pc:sldMk cId="1276025090" sldId="2288"/>
            <ac:spMk id="3" creationId="{9B0B1219-F4A4-1EDF-2700-15030E8EEE51}"/>
          </ac:spMkLst>
        </pc:spChg>
        <pc:spChg chg="mod">
          <ac:chgData name="paul meaney" userId="8f3b41ac-413d-46e0-bc97-8181c95bcdc2" providerId="ADAL" clId="{C0A4C49F-D506-4FD3-AF6E-8A43441240AC}" dt="2024-08-06T09:18:38.409" v="19626" actId="26606"/>
          <ac:spMkLst>
            <pc:docMk/>
            <pc:sldMk cId="1276025090" sldId="2288"/>
            <ac:spMk id="4" creationId="{95D02B91-1ED4-C675-1AD6-CDC9703B849D}"/>
          </ac:spMkLst>
        </pc:spChg>
        <pc:spChg chg="add del">
          <ac:chgData name="paul meaney" userId="8f3b41ac-413d-46e0-bc97-8181c95bcdc2" providerId="ADAL" clId="{C0A4C49F-D506-4FD3-AF6E-8A43441240AC}" dt="2024-08-06T09:18:38.409" v="19626" actId="26606"/>
          <ac:spMkLst>
            <pc:docMk/>
            <pc:sldMk cId="1276025090" sldId="2288"/>
            <ac:spMk id="11" creationId="{FB5993E2-C02B-4335-ABA5-D8EC465551E3}"/>
          </ac:spMkLst>
        </pc:spChg>
        <pc:spChg chg="add del">
          <ac:chgData name="paul meaney" userId="8f3b41ac-413d-46e0-bc97-8181c95bcdc2" providerId="ADAL" clId="{C0A4C49F-D506-4FD3-AF6E-8A43441240AC}" dt="2024-08-06T09:18:38.409" v="19626" actId="26606"/>
          <ac:spMkLst>
            <pc:docMk/>
            <pc:sldMk cId="1276025090" sldId="2288"/>
            <ac:spMk id="13" creationId="{C0B801A2-5622-4BE8-9AD2-C337A2CD0022}"/>
          </ac:spMkLst>
        </pc:spChg>
        <pc:spChg chg="add del">
          <ac:chgData name="paul meaney" userId="8f3b41ac-413d-46e0-bc97-8181c95bcdc2" providerId="ADAL" clId="{C0A4C49F-D506-4FD3-AF6E-8A43441240AC}" dt="2024-08-06T09:18:38.409" v="19626" actId="26606"/>
          <ac:spMkLst>
            <pc:docMk/>
            <pc:sldMk cId="1276025090" sldId="2288"/>
            <ac:spMk id="15" creationId="{B7AF614F-5BC3-4086-99F5-B87C5847A071}"/>
          </ac:spMkLst>
        </pc:spChg>
        <pc:graphicFrameChg chg="add mod modGraphic">
          <ac:chgData name="paul meaney" userId="8f3b41ac-413d-46e0-bc97-8181c95bcdc2" providerId="ADAL" clId="{C0A4C49F-D506-4FD3-AF6E-8A43441240AC}" dt="2024-08-06T09:19:21.331" v="19631" actId="114"/>
          <ac:graphicFrameMkLst>
            <pc:docMk/>
            <pc:sldMk cId="1276025090" sldId="2288"/>
            <ac:graphicFrameMk id="6" creationId="{662A1003-D930-1903-AA96-62065145D67F}"/>
          </ac:graphicFrameMkLst>
        </pc:graphicFrameChg>
      </pc:sldChg>
      <pc:sldChg chg="modSp add del mod">
        <pc:chgData name="paul meaney" userId="8f3b41ac-413d-46e0-bc97-8181c95bcdc2" providerId="ADAL" clId="{C0A4C49F-D506-4FD3-AF6E-8A43441240AC}" dt="2024-08-06T10:30:36.138" v="23724" actId="47"/>
        <pc:sldMkLst>
          <pc:docMk/>
          <pc:sldMk cId="3846065198" sldId="2289"/>
        </pc:sldMkLst>
        <pc:spChg chg="mod">
          <ac:chgData name="paul meaney" userId="8f3b41ac-413d-46e0-bc97-8181c95bcdc2" providerId="ADAL" clId="{C0A4C49F-D506-4FD3-AF6E-8A43441240AC}" dt="2024-08-06T10:03:29.332" v="21927" actId="20577"/>
          <ac:spMkLst>
            <pc:docMk/>
            <pc:sldMk cId="3846065198" sldId="2289"/>
            <ac:spMk id="2" creationId="{11EE8759-4570-FC06-1488-C43EFCB50DAF}"/>
          </ac:spMkLst>
        </pc:spChg>
      </pc:sldChg>
      <pc:sldChg chg="addSp delSp modSp add mod setBg">
        <pc:chgData name="paul meaney" userId="8f3b41ac-413d-46e0-bc97-8181c95bcdc2" providerId="ADAL" clId="{C0A4C49F-D506-4FD3-AF6E-8A43441240AC}" dt="2024-08-06T13:00:11.111" v="26406" actId="33524"/>
        <pc:sldMkLst>
          <pc:docMk/>
          <pc:sldMk cId="828123935" sldId="2290"/>
        </pc:sldMkLst>
        <pc:spChg chg="mod">
          <ac:chgData name="paul meaney" userId="8f3b41ac-413d-46e0-bc97-8181c95bcdc2" providerId="ADAL" clId="{C0A4C49F-D506-4FD3-AF6E-8A43441240AC}" dt="2024-08-06T09:32:45.621" v="20334" actId="26606"/>
          <ac:spMkLst>
            <pc:docMk/>
            <pc:sldMk cId="828123935" sldId="2290"/>
            <ac:spMk id="2" creationId="{40C95622-5CC6-0E61-2139-68128AB189EE}"/>
          </ac:spMkLst>
        </pc:spChg>
        <pc:spChg chg="del mod">
          <ac:chgData name="paul meaney" userId="8f3b41ac-413d-46e0-bc97-8181c95bcdc2" providerId="ADAL" clId="{C0A4C49F-D506-4FD3-AF6E-8A43441240AC}" dt="2024-08-06T09:32:35.599" v="20331" actId="26606"/>
          <ac:spMkLst>
            <pc:docMk/>
            <pc:sldMk cId="828123935" sldId="2290"/>
            <ac:spMk id="3" creationId="{9B0B1219-F4A4-1EDF-2700-15030E8EEE51}"/>
          </ac:spMkLst>
        </pc:spChg>
        <pc:spChg chg="mod">
          <ac:chgData name="paul meaney" userId="8f3b41ac-413d-46e0-bc97-8181c95bcdc2" providerId="ADAL" clId="{C0A4C49F-D506-4FD3-AF6E-8A43441240AC}" dt="2024-08-06T09:32:45.621" v="20334" actId="26606"/>
          <ac:spMkLst>
            <pc:docMk/>
            <pc:sldMk cId="828123935" sldId="2290"/>
            <ac:spMk id="4" creationId="{95D02B91-1ED4-C675-1AD6-CDC9703B849D}"/>
          </ac:spMkLst>
        </pc:spChg>
        <pc:spChg chg="add del">
          <ac:chgData name="paul meaney" userId="8f3b41ac-413d-46e0-bc97-8181c95bcdc2" providerId="ADAL" clId="{C0A4C49F-D506-4FD3-AF6E-8A43441240AC}" dt="2024-08-06T09:32:42.837" v="20333" actId="26606"/>
          <ac:spMkLst>
            <pc:docMk/>
            <pc:sldMk cId="828123935" sldId="2290"/>
            <ac:spMk id="11" creationId="{FB5993E2-C02B-4335-ABA5-D8EC465551E3}"/>
          </ac:spMkLst>
        </pc:spChg>
        <pc:spChg chg="add del">
          <ac:chgData name="paul meaney" userId="8f3b41ac-413d-46e0-bc97-8181c95bcdc2" providerId="ADAL" clId="{C0A4C49F-D506-4FD3-AF6E-8A43441240AC}" dt="2024-08-06T09:32:42.837" v="20333" actId="26606"/>
          <ac:spMkLst>
            <pc:docMk/>
            <pc:sldMk cId="828123935" sldId="2290"/>
            <ac:spMk id="13" creationId="{C0B801A2-5622-4BE8-9AD2-C337A2CD0022}"/>
          </ac:spMkLst>
        </pc:spChg>
        <pc:spChg chg="add del">
          <ac:chgData name="paul meaney" userId="8f3b41ac-413d-46e0-bc97-8181c95bcdc2" providerId="ADAL" clId="{C0A4C49F-D506-4FD3-AF6E-8A43441240AC}" dt="2024-08-06T09:32:42.837" v="20333" actId="26606"/>
          <ac:spMkLst>
            <pc:docMk/>
            <pc:sldMk cId="828123935" sldId="2290"/>
            <ac:spMk id="15" creationId="{B7AF614F-5BC3-4086-99F5-B87C5847A071}"/>
          </ac:spMkLst>
        </pc:spChg>
        <pc:spChg chg="add del">
          <ac:chgData name="paul meaney" userId="8f3b41ac-413d-46e0-bc97-8181c95bcdc2" providerId="ADAL" clId="{C0A4C49F-D506-4FD3-AF6E-8A43441240AC}" dt="2024-08-06T09:32:45.621" v="20334" actId="26606"/>
          <ac:spMkLst>
            <pc:docMk/>
            <pc:sldMk cId="828123935" sldId="2290"/>
            <ac:spMk id="20" creationId="{FB5993E2-C02B-4335-ABA5-D8EC465551E3}"/>
          </ac:spMkLst>
        </pc:spChg>
        <pc:spChg chg="add del">
          <ac:chgData name="paul meaney" userId="8f3b41ac-413d-46e0-bc97-8181c95bcdc2" providerId="ADAL" clId="{C0A4C49F-D506-4FD3-AF6E-8A43441240AC}" dt="2024-08-06T09:32:45.621" v="20334" actId="26606"/>
          <ac:spMkLst>
            <pc:docMk/>
            <pc:sldMk cId="828123935" sldId="2290"/>
            <ac:spMk id="22" creationId="{C0B801A2-5622-4BE8-9AD2-C337A2CD0022}"/>
          </ac:spMkLst>
        </pc:spChg>
        <pc:spChg chg="add del">
          <ac:chgData name="paul meaney" userId="8f3b41ac-413d-46e0-bc97-8181c95bcdc2" providerId="ADAL" clId="{C0A4C49F-D506-4FD3-AF6E-8A43441240AC}" dt="2024-08-06T09:32:45.621" v="20334" actId="26606"/>
          <ac:spMkLst>
            <pc:docMk/>
            <pc:sldMk cId="828123935" sldId="2290"/>
            <ac:spMk id="24" creationId="{B7AF614F-5BC3-4086-99F5-B87C5847A071}"/>
          </ac:spMkLst>
        </pc:spChg>
        <pc:graphicFrameChg chg="add mod modGraphic">
          <ac:chgData name="paul meaney" userId="8f3b41ac-413d-46e0-bc97-8181c95bcdc2" providerId="ADAL" clId="{C0A4C49F-D506-4FD3-AF6E-8A43441240AC}" dt="2024-08-06T13:00:11.111" v="26406" actId="33524"/>
          <ac:graphicFrameMkLst>
            <pc:docMk/>
            <pc:sldMk cId="828123935" sldId="2290"/>
            <ac:graphicFrameMk id="6" creationId="{A8C90B3A-5E30-0693-1AA5-1D5F4E53FC77}"/>
          </ac:graphicFrameMkLst>
        </pc:graphicFrameChg>
      </pc:sldChg>
      <pc:sldChg chg="modSp add mod">
        <pc:chgData name="paul meaney" userId="8f3b41ac-413d-46e0-bc97-8181c95bcdc2" providerId="ADAL" clId="{C0A4C49F-D506-4FD3-AF6E-8A43441240AC}" dt="2024-08-06T08:27:17.578" v="15403" actId="20577"/>
        <pc:sldMkLst>
          <pc:docMk/>
          <pc:sldMk cId="45168524" sldId="2291"/>
        </pc:sldMkLst>
        <pc:spChg chg="mod">
          <ac:chgData name="paul meaney" userId="8f3b41ac-413d-46e0-bc97-8181c95bcdc2" providerId="ADAL" clId="{C0A4C49F-D506-4FD3-AF6E-8A43441240AC}" dt="2024-08-06T08:27:17.578" v="15403" actId="20577"/>
          <ac:spMkLst>
            <pc:docMk/>
            <pc:sldMk cId="45168524" sldId="2291"/>
            <ac:spMk id="2" creationId="{00000000-0000-0000-0000-000000000000}"/>
          </ac:spMkLst>
        </pc:spChg>
      </pc:sldChg>
      <pc:sldChg chg="addSp delSp modSp new mod setBg">
        <pc:chgData name="paul meaney" userId="8f3b41ac-413d-46e0-bc97-8181c95bcdc2" providerId="ADAL" clId="{C0A4C49F-D506-4FD3-AF6E-8A43441240AC}" dt="2024-08-06T08:29:04.135" v="15734" actId="26606"/>
        <pc:sldMkLst>
          <pc:docMk/>
          <pc:sldMk cId="562080696" sldId="2292"/>
        </pc:sldMkLst>
        <pc:spChg chg="mod">
          <ac:chgData name="paul meaney" userId="8f3b41ac-413d-46e0-bc97-8181c95bcdc2" providerId="ADAL" clId="{C0A4C49F-D506-4FD3-AF6E-8A43441240AC}" dt="2024-08-06T08:29:04.135" v="15734" actId="26606"/>
          <ac:spMkLst>
            <pc:docMk/>
            <pc:sldMk cId="562080696" sldId="2292"/>
            <ac:spMk id="2" creationId="{0CF677F7-3B69-D115-04C9-21E5D42C6822}"/>
          </ac:spMkLst>
        </pc:spChg>
        <pc:spChg chg="del mod">
          <ac:chgData name="paul meaney" userId="8f3b41ac-413d-46e0-bc97-8181c95bcdc2" providerId="ADAL" clId="{C0A4C49F-D506-4FD3-AF6E-8A43441240AC}" dt="2024-08-06T08:28:55.938" v="15731" actId="26606"/>
          <ac:spMkLst>
            <pc:docMk/>
            <pc:sldMk cId="562080696" sldId="2292"/>
            <ac:spMk id="3" creationId="{E7EDC863-0703-509A-94E4-9FAAF191AAE3}"/>
          </ac:spMkLst>
        </pc:spChg>
        <pc:spChg chg="mod">
          <ac:chgData name="paul meaney" userId="8f3b41ac-413d-46e0-bc97-8181c95bcdc2" providerId="ADAL" clId="{C0A4C49F-D506-4FD3-AF6E-8A43441240AC}" dt="2024-08-06T08:29:04.135" v="15734" actId="26606"/>
          <ac:spMkLst>
            <pc:docMk/>
            <pc:sldMk cId="562080696" sldId="2292"/>
            <ac:spMk id="4" creationId="{C24B8309-58D9-947A-2999-54A465005504}"/>
          </ac:spMkLst>
        </pc:spChg>
        <pc:spChg chg="add del">
          <ac:chgData name="paul meaney" userId="8f3b41ac-413d-46e0-bc97-8181c95bcdc2" providerId="ADAL" clId="{C0A4C49F-D506-4FD3-AF6E-8A43441240AC}" dt="2024-08-06T08:29:01.646" v="15733" actId="26606"/>
          <ac:spMkLst>
            <pc:docMk/>
            <pc:sldMk cId="562080696" sldId="2292"/>
            <ac:spMk id="11" creationId="{FB5993E2-C02B-4335-ABA5-D8EC465551E3}"/>
          </ac:spMkLst>
        </pc:spChg>
        <pc:spChg chg="add del">
          <ac:chgData name="paul meaney" userId="8f3b41ac-413d-46e0-bc97-8181c95bcdc2" providerId="ADAL" clId="{C0A4C49F-D506-4FD3-AF6E-8A43441240AC}" dt="2024-08-06T08:29:01.646" v="15733" actId="26606"/>
          <ac:spMkLst>
            <pc:docMk/>
            <pc:sldMk cId="562080696" sldId="2292"/>
            <ac:spMk id="13" creationId="{C0B801A2-5622-4BE8-9AD2-C337A2CD0022}"/>
          </ac:spMkLst>
        </pc:spChg>
        <pc:spChg chg="add del">
          <ac:chgData name="paul meaney" userId="8f3b41ac-413d-46e0-bc97-8181c95bcdc2" providerId="ADAL" clId="{C0A4C49F-D506-4FD3-AF6E-8A43441240AC}" dt="2024-08-06T08:29:01.646" v="15733" actId="26606"/>
          <ac:spMkLst>
            <pc:docMk/>
            <pc:sldMk cId="562080696" sldId="2292"/>
            <ac:spMk id="15" creationId="{B7AF614F-5BC3-4086-99F5-B87C5847A071}"/>
          </ac:spMkLst>
        </pc:spChg>
        <pc:spChg chg="add del">
          <ac:chgData name="paul meaney" userId="8f3b41ac-413d-46e0-bc97-8181c95bcdc2" providerId="ADAL" clId="{C0A4C49F-D506-4FD3-AF6E-8A43441240AC}" dt="2024-08-06T08:29:04.135" v="15734" actId="26606"/>
          <ac:spMkLst>
            <pc:docMk/>
            <pc:sldMk cId="562080696" sldId="2292"/>
            <ac:spMk id="20" creationId="{FB5993E2-C02B-4335-ABA5-D8EC465551E3}"/>
          </ac:spMkLst>
        </pc:spChg>
        <pc:spChg chg="add del">
          <ac:chgData name="paul meaney" userId="8f3b41ac-413d-46e0-bc97-8181c95bcdc2" providerId="ADAL" clId="{C0A4C49F-D506-4FD3-AF6E-8A43441240AC}" dt="2024-08-06T08:29:04.135" v="15734" actId="26606"/>
          <ac:spMkLst>
            <pc:docMk/>
            <pc:sldMk cId="562080696" sldId="2292"/>
            <ac:spMk id="22" creationId="{C0B801A2-5622-4BE8-9AD2-C337A2CD0022}"/>
          </ac:spMkLst>
        </pc:spChg>
        <pc:spChg chg="add del">
          <ac:chgData name="paul meaney" userId="8f3b41ac-413d-46e0-bc97-8181c95bcdc2" providerId="ADAL" clId="{C0A4C49F-D506-4FD3-AF6E-8A43441240AC}" dt="2024-08-06T08:29:04.135" v="15734" actId="26606"/>
          <ac:spMkLst>
            <pc:docMk/>
            <pc:sldMk cId="562080696" sldId="2292"/>
            <ac:spMk id="24" creationId="{B7AF614F-5BC3-4086-99F5-B87C5847A071}"/>
          </ac:spMkLst>
        </pc:spChg>
        <pc:graphicFrameChg chg="add mod modGraphic">
          <ac:chgData name="paul meaney" userId="8f3b41ac-413d-46e0-bc97-8181c95bcdc2" providerId="ADAL" clId="{C0A4C49F-D506-4FD3-AF6E-8A43441240AC}" dt="2024-08-06T08:29:04.135" v="15734" actId="26606"/>
          <ac:graphicFrameMkLst>
            <pc:docMk/>
            <pc:sldMk cId="562080696" sldId="2292"/>
            <ac:graphicFrameMk id="6" creationId="{AEB562B0-F18D-E983-D413-BFB5E863FE48}"/>
          </ac:graphicFrameMkLst>
        </pc:graphicFrameChg>
      </pc:sldChg>
      <pc:sldChg chg="addSp delSp modSp new mod setBg">
        <pc:chgData name="paul meaney" userId="8f3b41ac-413d-46e0-bc97-8181c95bcdc2" providerId="ADAL" clId="{C0A4C49F-D506-4FD3-AF6E-8A43441240AC}" dt="2024-08-06T13:00:57.599" v="26489" actId="114"/>
        <pc:sldMkLst>
          <pc:docMk/>
          <pc:sldMk cId="336174250" sldId="2293"/>
        </pc:sldMkLst>
        <pc:spChg chg="mod">
          <ac:chgData name="paul meaney" userId="8f3b41ac-413d-46e0-bc97-8181c95bcdc2" providerId="ADAL" clId="{C0A4C49F-D506-4FD3-AF6E-8A43441240AC}" dt="2024-08-06T09:40:01.194" v="20824" actId="26606"/>
          <ac:spMkLst>
            <pc:docMk/>
            <pc:sldMk cId="336174250" sldId="2293"/>
            <ac:spMk id="2" creationId="{95DC9979-F6B6-E56A-97C5-479F6498849B}"/>
          </ac:spMkLst>
        </pc:spChg>
        <pc:spChg chg="del mod">
          <ac:chgData name="paul meaney" userId="8f3b41ac-413d-46e0-bc97-8181c95bcdc2" providerId="ADAL" clId="{C0A4C49F-D506-4FD3-AF6E-8A43441240AC}" dt="2024-08-06T09:39:44.689" v="20819" actId="26606"/>
          <ac:spMkLst>
            <pc:docMk/>
            <pc:sldMk cId="336174250" sldId="2293"/>
            <ac:spMk id="3" creationId="{BB35998C-C495-4117-C326-67E0837593B0}"/>
          </ac:spMkLst>
        </pc:spChg>
        <pc:spChg chg="mod">
          <ac:chgData name="paul meaney" userId="8f3b41ac-413d-46e0-bc97-8181c95bcdc2" providerId="ADAL" clId="{C0A4C49F-D506-4FD3-AF6E-8A43441240AC}" dt="2024-08-06T09:40:01.194" v="20824" actId="26606"/>
          <ac:spMkLst>
            <pc:docMk/>
            <pc:sldMk cId="336174250" sldId="2293"/>
            <ac:spMk id="4" creationId="{80800F02-20D3-9101-A252-9D7C8F03D4DA}"/>
          </ac:spMkLst>
        </pc:spChg>
        <pc:spChg chg="add del">
          <ac:chgData name="paul meaney" userId="8f3b41ac-413d-46e0-bc97-8181c95bcdc2" providerId="ADAL" clId="{C0A4C49F-D506-4FD3-AF6E-8A43441240AC}" dt="2024-08-06T09:39:58.100" v="20823" actId="26606"/>
          <ac:spMkLst>
            <pc:docMk/>
            <pc:sldMk cId="336174250" sldId="2293"/>
            <ac:spMk id="8" creationId="{FB5993E2-C02B-4335-ABA5-D8EC465551E3}"/>
          </ac:spMkLst>
        </pc:spChg>
        <pc:spChg chg="add del">
          <ac:chgData name="paul meaney" userId="8f3b41ac-413d-46e0-bc97-8181c95bcdc2" providerId="ADAL" clId="{C0A4C49F-D506-4FD3-AF6E-8A43441240AC}" dt="2024-08-06T09:39:58.100" v="20823" actId="26606"/>
          <ac:spMkLst>
            <pc:docMk/>
            <pc:sldMk cId="336174250" sldId="2293"/>
            <ac:spMk id="9" creationId="{C0B801A2-5622-4BE8-9AD2-C337A2CD0022}"/>
          </ac:spMkLst>
        </pc:spChg>
        <pc:spChg chg="add del">
          <ac:chgData name="paul meaney" userId="8f3b41ac-413d-46e0-bc97-8181c95bcdc2" providerId="ADAL" clId="{C0A4C49F-D506-4FD3-AF6E-8A43441240AC}" dt="2024-08-06T09:39:58.100" v="20823" actId="26606"/>
          <ac:spMkLst>
            <pc:docMk/>
            <pc:sldMk cId="336174250" sldId="2293"/>
            <ac:spMk id="10" creationId="{B7AF614F-5BC3-4086-99F5-B87C5847A071}"/>
          </ac:spMkLst>
        </pc:spChg>
        <pc:spChg chg="add del">
          <ac:chgData name="paul meaney" userId="8f3b41ac-413d-46e0-bc97-8181c95bcdc2" providerId="ADAL" clId="{C0A4C49F-D506-4FD3-AF6E-8A43441240AC}" dt="2024-08-06T09:39:51.925" v="20821" actId="26606"/>
          <ac:spMkLst>
            <pc:docMk/>
            <pc:sldMk cId="336174250" sldId="2293"/>
            <ac:spMk id="11" creationId="{FB5993E2-C02B-4335-ABA5-D8EC465551E3}"/>
          </ac:spMkLst>
        </pc:spChg>
        <pc:spChg chg="add del">
          <ac:chgData name="paul meaney" userId="8f3b41ac-413d-46e0-bc97-8181c95bcdc2" providerId="ADAL" clId="{C0A4C49F-D506-4FD3-AF6E-8A43441240AC}" dt="2024-08-06T09:40:01.194" v="20824" actId="26606"/>
          <ac:spMkLst>
            <pc:docMk/>
            <pc:sldMk cId="336174250" sldId="2293"/>
            <ac:spMk id="12" creationId="{FB5993E2-C02B-4335-ABA5-D8EC465551E3}"/>
          </ac:spMkLst>
        </pc:spChg>
        <pc:spChg chg="add del">
          <ac:chgData name="paul meaney" userId="8f3b41ac-413d-46e0-bc97-8181c95bcdc2" providerId="ADAL" clId="{C0A4C49F-D506-4FD3-AF6E-8A43441240AC}" dt="2024-08-06T09:39:51.925" v="20821" actId="26606"/>
          <ac:spMkLst>
            <pc:docMk/>
            <pc:sldMk cId="336174250" sldId="2293"/>
            <ac:spMk id="13" creationId="{C0B801A2-5622-4BE8-9AD2-C337A2CD0022}"/>
          </ac:spMkLst>
        </pc:spChg>
        <pc:spChg chg="add del">
          <ac:chgData name="paul meaney" userId="8f3b41ac-413d-46e0-bc97-8181c95bcdc2" providerId="ADAL" clId="{C0A4C49F-D506-4FD3-AF6E-8A43441240AC}" dt="2024-08-06T09:39:51.925" v="20821" actId="26606"/>
          <ac:spMkLst>
            <pc:docMk/>
            <pc:sldMk cId="336174250" sldId="2293"/>
            <ac:spMk id="15" creationId="{B7AF614F-5BC3-4086-99F5-B87C5847A071}"/>
          </ac:spMkLst>
        </pc:spChg>
        <pc:spChg chg="add del">
          <ac:chgData name="paul meaney" userId="8f3b41ac-413d-46e0-bc97-8181c95bcdc2" providerId="ADAL" clId="{C0A4C49F-D506-4FD3-AF6E-8A43441240AC}" dt="2024-08-06T09:40:01.194" v="20824" actId="26606"/>
          <ac:spMkLst>
            <pc:docMk/>
            <pc:sldMk cId="336174250" sldId="2293"/>
            <ac:spMk id="17" creationId="{C0B801A2-5622-4BE8-9AD2-C337A2CD0022}"/>
          </ac:spMkLst>
        </pc:spChg>
        <pc:spChg chg="add del">
          <ac:chgData name="paul meaney" userId="8f3b41ac-413d-46e0-bc97-8181c95bcdc2" providerId="ADAL" clId="{C0A4C49F-D506-4FD3-AF6E-8A43441240AC}" dt="2024-08-06T09:40:01.194" v="20824" actId="26606"/>
          <ac:spMkLst>
            <pc:docMk/>
            <pc:sldMk cId="336174250" sldId="2293"/>
            <ac:spMk id="19" creationId="{B7AF614F-5BC3-4086-99F5-B87C5847A071}"/>
          </ac:spMkLst>
        </pc:spChg>
        <pc:graphicFrameChg chg="add mod modGraphic">
          <ac:chgData name="paul meaney" userId="8f3b41ac-413d-46e0-bc97-8181c95bcdc2" providerId="ADAL" clId="{C0A4C49F-D506-4FD3-AF6E-8A43441240AC}" dt="2024-08-06T13:00:57.599" v="26489" actId="114"/>
          <ac:graphicFrameMkLst>
            <pc:docMk/>
            <pc:sldMk cId="336174250" sldId="2293"/>
            <ac:graphicFrameMk id="6" creationId="{19F83B0D-A874-CCCE-D385-249A0BD9C729}"/>
          </ac:graphicFrameMkLst>
        </pc:graphicFrameChg>
      </pc:sldChg>
      <pc:sldChg chg="addSp delSp modSp new mod setBg">
        <pc:chgData name="paul meaney" userId="8f3b41ac-413d-46e0-bc97-8181c95bcdc2" providerId="ADAL" clId="{C0A4C49F-D506-4FD3-AF6E-8A43441240AC}" dt="2024-08-06T08:41:11.424" v="16795" actId="114"/>
        <pc:sldMkLst>
          <pc:docMk/>
          <pc:sldMk cId="515939900" sldId="2294"/>
        </pc:sldMkLst>
        <pc:spChg chg="mod">
          <ac:chgData name="paul meaney" userId="8f3b41ac-413d-46e0-bc97-8181c95bcdc2" providerId="ADAL" clId="{C0A4C49F-D506-4FD3-AF6E-8A43441240AC}" dt="2024-08-06T08:40:20.292" v="16788" actId="26606"/>
          <ac:spMkLst>
            <pc:docMk/>
            <pc:sldMk cId="515939900" sldId="2294"/>
            <ac:spMk id="2" creationId="{5916D2E1-C612-3728-DDF9-05E6772CE282}"/>
          </ac:spMkLst>
        </pc:spChg>
        <pc:spChg chg="del mod">
          <ac:chgData name="paul meaney" userId="8f3b41ac-413d-46e0-bc97-8181c95bcdc2" providerId="ADAL" clId="{C0A4C49F-D506-4FD3-AF6E-8A43441240AC}" dt="2024-08-06T08:40:09.348" v="16784" actId="26606"/>
          <ac:spMkLst>
            <pc:docMk/>
            <pc:sldMk cId="515939900" sldId="2294"/>
            <ac:spMk id="3" creationId="{F48A2996-5CFF-0664-FD68-90880A03CF6A}"/>
          </ac:spMkLst>
        </pc:spChg>
        <pc:spChg chg="mod">
          <ac:chgData name="paul meaney" userId="8f3b41ac-413d-46e0-bc97-8181c95bcdc2" providerId="ADAL" clId="{C0A4C49F-D506-4FD3-AF6E-8A43441240AC}" dt="2024-08-06T08:40:20.292" v="16788" actId="26606"/>
          <ac:spMkLst>
            <pc:docMk/>
            <pc:sldMk cId="515939900" sldId="2294"/>
            <ac:spMk id="4" creationId="{554BEB12-4C08-6CF9-756B-54BC3BE867CB}"/>
          </ac:spMkLst>
        </pc:spChg>
        <pc:spChg chg="add del">
          <ac:chgData name="paul meaney" userId="8f3b41ac-413d-46e0-bc97-8181c95bcdc2" providerId="ADAL" clId="{C0A4C49F-D506-4FD3-AF6E-8A43441240AC}" dt="2024-08-06T08:40:20.292" v="16788" actId="26606"/>
          <ac:spMkLst>
            <pc:docMk/>
            <pc:sldMk cId="515939900" sldId="2294"/>
            <ac:spMk id="8" creationId="{FB5993E2-C02B-4335-ABA5-D8EC465551E3}"/>
          </ac:spMkLst>
        </pc:spChg>
        <pc:spChg chg="add del">
          <ac:chgData name="paul meaney" userId="8f3b41ac-413d-46e0-bc97-8181c95bcdc2" providerId="ADAL" clId="{C0A4C49F-D506-4FD3-AF6E-8A43441240AC}" dt="2024-08-06T08:40:20.292" v="16788" actId="26606"/>
          <ac:spMkLst>
            <pc:docMk/>
            <pc:sldMk cId="515939900" sldId="2294"/>
            <ac:spMk id="9" creationId="{C0B801A2-5622-4BE8-9AD2-C337A2CD0022}"/>
          </ac:spMkLst>
        </pc:spChg>
        <pc:spChg chg="add del">
          <ac:chgData name="paul meaney" userId="8f3b41ac-413d-46e0-bc97-8181c95bcdc2" providerId="ADAL" clId="{C0A4C49F-D506-4FD3-AF6E-8A43441240AC}" dt="2024-08-06T08:40:20.292" v="16788" actId="26606"/>
          <ac:spMkLst>
            <pc:docMk/>
            <pc:sldMk cId="515939900" sldId="2294"/>
            <ac:spMk id="10" creationId="{B7AF614F-5BC3-4086-99F5-B87C5847A071}"/>
          </ac:spMkLst>
        </pc:spChg>
        <pc:spChg chg="add del">
          <ac:chgData name="paul meaney" userId="8f3b41ac-413d-46e0-bc97-8181c95bcdc2" providerId="ADAL" clId="{C0A4C49F-D506-4FD3-AF6E-8A43441240AC}" dt="2024-08-06T08:40:14.690" v="16786" actId="26606"/>
          <ac:spMkLst>
            <pc:docMk/>
            <pc:sldMk cId="515939900" sldId="2294"/>
            <ac:spMk id="11" creationId="{FB5993E2-C02B-4335-ABA5-D8EC465551E3}"/>
          </ac:spMkLst>
        </pc:spChg>
        <pc:spChg chg="add del">
          <ac:chgData name="paul meaney" userId="8f3b41ac-413d-46e0-bc97-8181c95bcdc2" providerId="ADAL" clId="{C0A4C49F-D506-4FD3-AF6E-8A43441240AC}" dt="2024-08-06T08:40:14.690" v="16786" actId="26606"/>
          <ac:spMkLst>
            <pc:docMk/>
            <pc:sldMk cId="515939900" sldId="2294"/>
            <ac:spMk id="13" creationId="{C0B801A2-5622-4BE8-9AD2-C337A2CD0022}"/>
          </ac:spMkLst>
        </pc:spChg>
        <pc:spChg chg="add del">
          <ac:chgData name="paul meaney" userId="8f3b41ac-413d-46e0-bc97-8181c95bcdc2" providerId="ADAL" clId="{C0A4C49F-D506-4FD3-AF6E-8A43441240AC}" dt="2024-08-06T08:40:14.690" v="16786" actId="26606"/>
          <ac:spMkLst>
            <pc:docMk/>
            <pc:sldMk cId="515939900" sldId="2294"/>
            <ac:spMk id="15" creationId="{B7AF614F-5BC3-4086-99F5-B87C5847A071}"/>
          </ac:spMkLst>
        </pc:spChg>
        <pc:graphicFrameChg chg="add mod modGraphic">
          <ac:chgData name="paul meaney" userId="8f3b41ac-413d-46e0-bc97-8181c95bcdc2" providerId="ADAL" clId="{C0A4C49F-D506-4FD3-AF6E-8A43441240AC}" dt="2024-08-06T08:41:11.424" v="16795" actId="114"/>
          <ac:graphicFrameMkLst>
            <pc:docMk/>
            <pc:sldMk cId="515939900" sldId="2294"/>
            <ac:graphicFrameMk id="6" creationId="{27534DA4-FE8B-9749-82CD-900F8D4E6205}"/>
          </ac:graphicFrameMkLst>
        </pc:graphicFrameChg>
      </pc:sldChg>
      <pc:sldChg chg="addSp delSp modSp new mod delAnim modAnim">
        <pc:chgData name="paul meaney" userId="8f3b41ac-413d-46e0-bc97-8181c95bcdc2" providerId="ADAL" clId="{C0A4C49F-D506-4FD3-AF6E-8A43441240AC}" dt="2024-08-06T09:08:49.475" v="18246" actId="20577"/>
        <pc:sldMkLst>
          <pc:docMk/>
          <pc:sldMk cId="439996351" sldId="2295"/>
        </pc:sldMkLst>
        <pc:spChg chg="mod">
          <ac:chgData name="paul meaney" userId="8f3b41ac-413d-46e0-bc97-8181c95bcdc2" providerId="ADAL" clId="{C0A4C49F-D506-4FD3-AF6E-8A43441240AC}" dt="2024-08-06T09:06:54.740" v="18146" actId="20577"/>
          <ac:spMkLst>
            <pc:docMk/>
            <pc:sldMk cId="439996351" sldId="2295"/>
            <ac:spMk id="2" creationId="{E8638B34-B918-5D69-0A89-BDBDCF951803}"/>
          </ac:spMkLst>
        </pc:spChg>
        <pc:spChg chg="del">
          <ac:chgData name="paul meaney" userId="8f3b41ac-413d-46e0-bc97-8181c95bcdc2" providerId="ADAL" clId="{C0A4C49F-D506-4FD3-AF6E-8A43441240AC}" dt="2024-08-06T08:42:14.047" v="16816" actId="478"/>
          <ac:spMkLst>
            <pc:docMk/>
            <pc:sldMk cId="439996351" sldId="2295"/>
            <ac:spMk id="3" creationId="{47419DFF-6FDE-9B12-7353-E8986BFFB440}"/>
          </ac:spMkLst>
        </pc:spChg>
        <pc:spChg chg="add mod">
          <ac:chgData name="paul meaney" userId="8f3b41ac-413d-46e0-bc97-8181c95bcdc2" providerId="ADAL" clId="{C0A4C49F-D506-4FD3-AF6E-8A43441240AC}" dt="2024-08-06T08:43:36.621" v="16897" actId="1076"/>
          <ac:spMkLst>
            <pc:docMk/>
            <pc:sldMk cId="439996351" sldId="2295"/>
            <ac:spMk id="5" creationId="{A8189FDC-4E61-AA43-3851-55A5DE7DBBCE}"/>
          </ac:spMkLst>
        </pc:spChg>
        <pc:spChg chg="add mod ord">
          <ac:chgData name="paul meaney" userId="8f3b41ac-413d-46e0-bc97-8181c95bcdc2" providerId="ADAL" clId="{C0A4C49F-D506-4FD3-AF6E-8A43441240AC}" dt="2024-08-06T09:04:08.162" v="18082" actId="207"/>
          <ac:spMkLst>
            <pc:docMk/>
            <pc:sldMk cId="439996351" sldId="2295"/>
            <ac:spMk id="6" creationId="{C0D4EFD9-A0E4-05B3-8CE6-01E6A0767CAD}"/>
          </ac:spMkLst>
        </pc:spChg>
        <pc:spChg chg="add mod">
          <ac:chgData name="paul meaney" userId="8f3b41ac-413d-46e0-bc97-8181c95bcdc2" providerId="ADAL" clId="{C0A4C49F-D506-4FD3-AF6E-8A43441240AC}" dt="2024-08-06T09:03:28.070" v="18076" actId="1076"/>
          <ac:spMkLst>
            <pc:docMk/>
            <pc:sldMk cId="439996351" sldId="2295"/>
            <ac:spMk id="7" creationId="{02C3B706-40EB-CC90-E5D2-6DAB1C3EBE05}"/>
          </ac:spMkLst>
        </pc:spChg>
        <pc:spChg chg="add mod">
          <ac:chgData name="paul meaney" userId="8f3b41ac-413d-46e0-bc97-8181c95bcdc2" providerId="ADAL" clId="{C0A4C49F-D506-4FD3-AF6E-8A43441240AC}" dt="2024-08-06T09:05:15.187" v="18101" actId="1076"/>
          <ac:spMkLst>
            <pc:docMk/>
            <pc:sldMk cId="439996351" sldId="2295"/>
            <ac:spMk id="8" creationId="{EFDD4AF4-CF0D-7C38-449C-167F8E31CDAF}"/>
          </ac:spMkLst>
        </pc:spChg>
        <pc:spChg chg="add mod ord">
          <ac:chgData name="paul meaney" userId="8f3b41ac-413d-46e0-bc97-8181c95bcdc2" providerId="ADAL" clId="{C0A4C49F-D506-4FD3-AF6E-8A43441240AC}" dt="2024-08-06T09:06:23.997" v="18113" actId="20577"/>
          <ac:spMkLst>
            <pc:docMk/>
            <pc:sldMk cId="439996351" sldId="2295"/>
            <ac:spMk id="9" creationId="{D13B2726-CD99-171E-B2FE-22D9A22E24AD}"/>
          </ac:spMkLst>
        </pc:spChg>
        <pc:spChg chg="add mod">
          <ac:chgData name="paul meaney" userId="8f3b41ac-413d-46e0-bc97-8181c95bcdc2" providerId="ADAL" clId="{C0A4C49F-D506-4FD3-AF6E-8A43441240AC}" dt="2024-08-06T09:03:03.170" v="18067" actId="14100"/>
          <ac:spMkLst>
            <pc:docMk/>
            <pc:sldMk cId="439996351" sldId="2295"/>
            <ac:spMk id="10" creationId="{B414BAC8-9EBD-4F89-B1AB-BE7AD3E623EC}"/>
          </ac:spMkLst>
        </pc:spChg>
        <pc:spChg chg="add mod">
          <ac:chgData name="paul meaney" userId="8f3b41ac-413d-46e0-bc97-8181c95bcdc2" providerId="ADAL" clId="{C0A4C49F-D506-4FD3-AF6E-8A43441240AC}" dt="2024-08-06T08:43:36.621" v="16897" actId="1076"/>
          <ac:spMkLst>
            <pc:docMk/>
            <pc:sldMk cId="439996351" sldId="2295"/>
            <ac:spMk id="11" creationId="{76BD5675-6BF4-BE1F-9176-A54BFF3FED2B}"/>
          </ac:spMkLst>
        </pc:spChg>
        <pc:spChg chg="add del mod">
          <ac:chgData name="paul meaney" userId="8f3b41ac-413d-46e0-bc97-8181c95bcdc2" providerId="ADAL" clId="{C0A4C49F-D506-4FD3-AF6E-8A43441240AC}" dt="2024-08-06T08:43:20.751" v="16894" actId="478"/>
          <ac:spMkLst>
            <pc:docMk/>
            <pc:sldMk cId="439996351" sldId="2295"/>
            <ac:spMk id="12" creationId="{08EB8D24-C1AC-6E6A-35DF-BFB3CEE3D088}"/>
          </ac:spMkLst>
        </pc:spChg>
        <pc:spChg chg="add del mod">
          <ac:chgData name="paul meaney" userId="8f3b41ac-413d-46e0-bc97-8181c95bcdc2" providerId="ADAL" clId="{C0A4C49F-D506-4FD3-AF6E-8A43441240AC}" dt="2024-08-06T08:43:20.751" v="16894" actId="478"/>
          <ac:spMkLst>
            <pc:docMk/>
            <pc:sldMk cId="439996351" sldId="2295"/>
            <ac:spMk id="13" creationId="{A6E6D8B5-15E5-80E1-034E-15C0D2B98BBD}"/>
          </ac:spMkLst>
        </pc:spChg>
        <pc:spChg chg="add del mod">
          <ac:chgData name="paul meaney" userId="8f3b41ac-413d-46e0-bc97-8181c95bcdc2" providerId="ADAL" clId="{C0A4C49F-D506-4FD3-AF6E-8A43441240AC}" dt="2024-08-06T08:43:22.676" v="16895" actId="478"/>
          <ac:spMkLst>
            <pc:docMk/>
            <pc:sldMk cId="439996351" sldId="2295"/>
            <ac:spMk id="14" creationId="{CCA7481C-309E-0447-6038-9AE47772C182}"/>
          </ac:spMkLst>
        </pc:spChg>
        <pc:spChg chg="mod">
          <ac:chgData name="paul meaney" userId="8f3b41ac-413d-46e0-bc97-8181c95bcdc2" providerId="ADAL" clId="{C0A4C49F-D506-4FD3-AF6E-8A43441240AC}" dt="2024-08-06T08:43:16.563" v="16892"/>
          <ac:spMkLst>
            <pc:docMk/>
            <pc:sldMk cId="439996351" sldId="2295"/>
            <ac:spMk id="17" creationId="{BE44D62F-3012-0023-E13E-86C4F1012012}"/>
          </ac:spMkLst>
        </pc:spChg>
        <pc:spChg chg="add mod">
          <ac:chgData name="paul meaney" userId="8f3b41ac-413d-46e0-bc97-8181c95bcdc2" providerId="ADAL" clId="{C0A4C49F-D506-4FD3-AF6E-8A43441240AC}" dt="2024-08-06T09:08:49.475" v="18246" actId="20577"/>
          <ac:spMkLst>
            <pc:docMk/>
            <pc:sldMk cId="439996351" sldId="2295"/>
            <ac:spMk id="18" creationId="{E55DFEEE-CD08-2A24-52D2-8C7CA9B71D84}"/>
          </ac:spMkLst>
        </pc:spChg>
        <pc:spChg chg="add del mod">
          <ac:chgData name="paul meaney" userId="8f3b41ac-413d-46e0-bc97-8181c95bcdc2" providerId="ADAL" clId="{C0A4C49F-D506-4FD3-AF6E-8A43441240AC}" dt="2024-08-06T08:43:20.751" v="16894" actId="478"/>
          <ac:spMkLst>
            <pc:docMk/>
            <pc:sldMk cId="439996351" sldId="2295"/>
            <ac:spMk id="19" creationId="{0E203CDE-E96B-D5DA-897A-4032D50D9769}"/>
          </ac:spMkLst>
        </pc:spChg>
        <pc:spChg chg="add del mod">
          <ac:chgData name="paul meaney" userId="8f3b41ac-413d-46e0-bc97-8181c95bcdc2" providerId="ADAL" clId="{C0A4C49F-D506-4FD3-AF6E-8A43441240AC}" dt="2024-08-06T08:43:20.751" v="16894" actId="478"/>
          <ac:spMkLst>
            <pc:docMk/>
            <pc:sldMk cId="439996351" sldId="2295"/>
            <ac:spMk id="20" creationId="{E31692FF-9535-AF83-78D5-074DFE24526A}"/>
          </ac:spMkLst>
        </pc:spChg>
        <pc:spChg chg="add del mod">
          <ac:chgData name="paul meaney" userId="8f3b41ac-413d-46e0-bc97-8181c95bcdc2" providerId="ADAL" clId="{C0A4C49F-D506-4FD3-AF6E-8A43441240AC}" dt="2024-08-06T08:43:20.751" v="16894" actId="478"/>
          <ac:spMkLst>
            <pc:docMk/>
            <pc:sldMk cId="439996351" sldId="2295"/>
            <ac:spMk id="21" creationId="{732447A8-2D28-3F33-A53E-68F61DC4D3F1}"/>
          </ac:spMkLst>
        </pc:spChg>
        <pc:spChg chg="add mod">
          <ac:chgData name="paul meaney" userId="8f3b41ac-413d-46e0-bc97-8181c95bcdc2" providerId="ADAL" clId="{C0A4C49F-D506-4FD3-AF6E-8A43441240AC}" dt="2024-08-06T08:43:16.563" v="16892"/>
          <ac:spMkLst>
            <pc:docMk/>
            <pc:sldMk cId="439996351" sldId="2295"/>
            <ac:spMk id="22" creationId="{D47A5033-16C1-0323-118D-2615AC41369A}"/>
          </ac:spMkLst>
        </pc:spChg>
        <pc:spChg chg="add mod">
          <ac:chgData name="paul meaney" userId="8f3b41ac-413d-46e0-bc97-8181c95bcdc2" providerId="ADAL" clId="{C0A4C49F-D506-4FD3-AF6E-8A43441240AC}" dt="2024-08-06T09:04:23.375" v="18086" actId="1076"/>
          <ac:spMkLst>
            <pc:docMk/>
            <pc:sldMk cId="439996351" sldId="2295"/>
            <ac:spMk id="23" creationId="{BA51C718-318B-4E8E-6673-31F5174BA19F}"/>
          </ac:spMkLst>
        </pc:spChg>
        <pc:spChg chg="add mod ord">
          <ac:chgData name="paul meaney" userId="8f3b41ac-413d-46e0-bc97-8181c95bcdc2" providerId="ADAL" clId="{C0A4C49F-D506-4FD3-AF6E-8A43441240AC}" dt="2024-08-06T09:06:36.083" v="18117" actId="166"/>
          <ac:spMkLst>
            <pc:docMk/>
            <pc:sldMk cId="439996351" sldId="2295"/>
            <ac:spMk id="24" creationId="{838200B3-D438-C49C-33F3-7080F14B06D2}"/>
          </ac:spMkLst>
        </pc:spChg>
        <pc:spChg chg="add mod">
          <ac:chgData name="paul meaney" userId="8f3b41ac-413d-46e0-bc97-8181c95bcdc2" providerId="ADAL" clId="{C0A4C49F-D506-4FD3-AF6E-8A43441240AC}" dt="2024-08-06T09:04:20.339" v="18085" actId="14100"/>
          <ac:spMkLst>
            <pc:docMk/>
            <pc:sldMk cId="439996351" sldId="2295"/>
            <ac:spMk id="25" creationId="{F6AC7446-8EC3-5C8A-3907-5463EA5B3105}"/>
          </ac:spMkLst>
        </pc:spChg>
        <pc:spChg chg="add mod ord">
          <ac:chgData name="paul meaney" userId="8f3b41ac-413d-46e0-bc97-8181c95bcdc2" providerId="ADAL" clId="{C0A4C49F-D506-4FD3-AF6E-8A43441240AC}" dt="2024-08-06T09:06:34.117" v="18116" actId="166"/>
          <ac:spMkLst>
            <pc:docMk/>
            <pc:sldMk cId="439996351" sldId="2295"/>
            <ac:spMk id="26" creationId="{4E8ABF78-B662-FE37-3098-B83BDFFD31C2}"/>
          </ac:spMkLst>
        </pc:spChg>
        <pc:spChg chg="add mod">
          <ac:chgData name="paul meaney" userId="8f3b41ac-413d-46e0-bc97-8181c95bcdc2" providerId="ADAL" clId="{C0A4C49F-D506-4FD3-AF6E-8A43441240AC}" dt="2024-08-06T09:07:31.576" v="18180" actId="1076"/>
          <ac:spMkLst>
            <pc:docMk/>
            <pc:sldMk cId="439996351" sldId="2295"/>
            <ac:spMk id="27" creationId="{853703F0-79DB-FC8E-4518-163D542E177D}"/>
          </ac:spMkLst>
        </pc:spChg>
        <pc:grpChg chg="add mod">
          <ac:chgData name="paul meaney" userId="8f3b41ac-413d-46e0-bc97-8181c95bcdc2" providerId="ADAL" clId="{C0A4C49F-D506-4FD3-AF6E-8A43441240AC}" dt="2024-08-06T08:43:16.563" v="16892"/>
          <ac:grpSpMkLst>
            <pc:docMk/>
            <pc:sldMk cId="439996351" sldId="2295"/>
            <ac:grpSpMk id="15" creationId="{B00C52DC-4E6A-8446-6D16-58F5307C9D7C}"/>
          </ac:grpSpMkLst>
        </pc:grpChg>
        <pc:picChg chg="mod">
          <ac:chgData name="paul meaney" userId="8f3b41ac-413d-46e0-bc97-8181c95bcdc2" providerId="ADAL" clId="{C0A4C49F-D506-4FD3-AF6E-8A43441240AC}" dt="2024-08-06T08:43:16.563" v="16892"/>
          <ac:picMkLst>
            <pc:docMk/>
            <pc:sldMk cId="439996351" sldId="2295"/>
            <ac:picMk id="16" creationId="{AABB23F2-7A19-C091-9CED-6559E65F8392}"/>
          </ac:picMkLst>
        </pc:picChg>
      </pc:sldChg>
      <pc:sldChg chg="addSp delSp modSp new mod setBg">
        <pc:chgData name="paul meaney" userId="8f3b41ac-413d-46e0-bc97-8181c95bcdc2" providerId="ADAL" clId="{C0A4C49F-D506-4FD3-AF6E-8A43441240AC}" dt="2024-08-06T12:58:47.313" v="26405" actId="114"/>
        <pc:sldMkLst>
          <pc:docMk/>
          <pc:sldMk cId="4012846378" sldId="2296"/>
        </pc:sldMkLst>
        <pc:spChg chg="mod">
          <ac:chgData name="paul meaney" userId="8f3b41ac-413d-46e0-bc97-8181c95bcdc2" providerId="ADAL" clId="{C0A4C49F-D506-4FD3-AF6E-8A43441240AC}" dt="2024-08-06T09:00:03.595" v="17919" actId="26606"/>
          <ac:spMkLst>
            <pc:docMk/>
            <pc:sldMk cId="4012846378" sldId="2296"/>
            <ac:spMk id="2" creationId="{E29DA9C0-6544-7850-4301-55ECE7FEFB3C}"/>
          </ac:spMkLst>
        </pc:spChg>
        <pc:spChg chg="del mod">
          <ac:chgData name="paul meaney" userId="8f3b41ac-413d-46e0-bc97-8181c95bcdc2" providerId="ADAL" clId="{C0A4C49F-D506-4FD3-AF6E-8A43441240AC}" dt="2024-08-06T09:00:03.595" v="17919" actId="26606"/>
          <ac:spMkLst>
            <pc:docMk/>
            <pc:sldMk cId="4012846378" sldId="2296"/>
            <ac:spMk id="3" creationId="{03DB3400-180B-53AC-7BAB-03E976BF3959}"/>
          </ac:spMkLst>
        </pc:spChg>
        <pc:spChg chg="mod">
          <ac:chgData name="paul meaney" userId="8f3b41ac-413d-46e0-bc97-8181c95bcdc2" providerId="ADAL" clId="{C0A4C49F-D506-4FD3-AF6E-8A43441240AC}" dt="2024-08-06T09:00:03.595" v="17919" actId="26606"/>
          <ac:spMkLst>
            <pc:docMk/>
            <pc:sldMk cId="4012846378" sldId="2296"/>
            <ac:spMk id="4" creationId="{BC1C22A8-7CB3-3B5B-6F0D-E8C6D90E0EC0}"/>
          </ac:spMkLst>
        </pc:spChg>
        <pc:graphicFrameChg chg="add mod">
          <ac:chgData name="paul meaney" userId="8f3b41ac-413d-46e0-bc97-8181c95bcdc2" providerId="ADAL" clId="{C0A4C49F-D506-4FD3-AF6E-8A43441240AC}" dt="2024-08-06T12:58:47.313" v="26405" actId="114"/>
          <ac:graphicFrameMkLst>
            <pc:docMk/>
            <pc:sldMk cId="4012846378" sldId="2296"/>
            <ac:graphicFrameMk id="6" creationId="{198FA09E-F857-AE46-E87F-36454F5BF58F}"/>
          </ac:graphicFrameMkLst>
        </pc:graphicFrameChg>
      </pc:sldChg>
      <pc:sldChg chg="addSp delSp modSp add mod setBg">
        <pc:chgData name="paul meaney" userId="8f3b41ac-413d-46e0-bc97-8181c95bcdc2" providerId="ADAL" clId="{C0A4C49F-D506-4FD3-AF6E-8A43441240AC}" dt="2024-08-06T09:11:45.124" v="18552" actId="114"/>
        <pc:sldMkLst>
          <pc:docMk/>
          <pc:sldMk cId="1105266235" sldId="2297"/>
        </pc:sldMkLst>
        <pc:spChg chg="mod">
          <ac:chgData name="paul meaney" userId="8f3b41ac-413d-46e0-bc97-8181c95bcdc2" providerId="ADAL" clId="{C0A4C49F-D506-4FD3-AF6E-8A43441240AC}" dt="2024-08-06T09:10:46.152" v="18545" actId="26606"/>
          <ac:spMkLst>
            <pc:docMk/>
            <pc:sldMk cId="1105266235" sldId="2297"/>
            <ac:spMk id="2" creationId="{E29DA9C0-6544-7850-4301-55ECE7FEFB3C}"/>
          </ac:spMkLst>
        </pc:spChg>
        <pc:spChg chg="del mod">
          <ac:chgData name="paul meaney" userId="8f3b41ac-413d-46e0-bc97-8181c95bcdc2" providerId="ADAL" clId="{C0A4C49F-D506-4FD3-AF6E-8A43441240AC}" dt="2024-08-06T09:10:35.291" v="18542" actId="26606"/>
          <ac:spMkLst>
            <pc:docMk/>
            <pc:sldMk cId="1105266235" sldId="2297"/>
            <ac:spMk id="3" creationId="{03DB3400-180B-53AC-7BAB-03E976BF3959}"/>
          </ac:spMkLst>
        </pc:spChg>
        <pc:spChg chg="mod">
          <ac:chgData name="paul meaney" userId="8f3b41ac-413d-46e0-bc97-8181c95bcdc2" providerId="ADAL" clId="{C0A4C49F-D506-4FD3-AF6E-8A43441240AC}" dt="2024-08-06T09:10:46.152" v="18545" actId="26606"/>
          <ac:spMkLst>
            <pc:docMk/>
            <pc:sldMk cId="1105266235" sldId="2297"/>
            <ac:spMk id="4" creationId="{BC1C22A8-7CB3-3B5B-6F0D-E8C6D90E0EC0}"/>
          </ac:spMkLst>
        </pc:spChg>
        <pc:spChg chg="add del">
          <ac:chgData name="paul meaney" userId="8f3b41ac-413d-46e0-bc97-8181c95bcdc2" providerId="ADAL" clId="{C0A4C49F-D506-4FD3-AF6E-8A43441240AC}" dt="2024-08-06T09:10:43.653" v="18544" actId="26606"/>
          <ac:spMkLst>
            <pc:docMk/>
            <pc:sldMk cId="1105266235" sldId="2297"/>
            <ac:spMk id="11" creationId="{FB5993E2-C02B-4335-ABA5-D8EC465551E3}"/>
          </ac:spMkLst>
        </pc:spChg>
        <pc:spChg chg="add del">
          <ac:chgData name="paul meaney" userId="8f3b41ac-413d-46e0-bc97-8181c95bcdc2" providerId="ADAL" clId="{C0A4C49F-D506-4FD3-AF6E-8A43441240AC}" dt="2024-08-06T09:10:43.653" v="18544" actId="26606"/>
          <ac:spMkLst>
            <pc:docMk/>
            <pc:sldMk cId="1105266235" sldId="2297"/>
            <ac:spMk id="13" creationId="{C0B801A2-5622-4BE8-9AD2-C337A2CD0022}"/>
          </ac:spMkLst>
        </pc:spChg>
        <pc:spChg chg="add del">
          <ac:chgData name="paul meaney" userId="8f3b41ac-413d-46e0-bc97-8181c95bcdc2" providerId="ADAL" clId="{C0A4C49F-D506-4FD3-AF6E-8A43441240AC}" dt="2024-08-06T09:10:43.653" v="18544" actId="26606"/>
          <ac:spMkLst>
            <pc:docMk/>
            <pc:sldMk cId="1105266235" sldId="2297"/>
            <ac:spMk id="15" creationId="{B7AF614F-5BC3-4086-99F5-B87C5847A071}"/>
          </ac:spMkLst>
        </pc:spChg>
        <pc:spChg chg="add del">
          <ac:chgData name="paul meaney" userId="8f3b41ac-413d-46e0-bc97-8181c95bcdc2" providerId="ADAL" clId="{C0A4C49F-D506-4FD3-AF6E-8A43441240AC}" dt="2024-08-06T09:10:46.152" v="18545" actId="26606"/>
          <ac:spMkLst>
            <pc:docMk/>
            <pc:sldMk cId="1105266235" sldId="2297"/>
            <ac:spMk id="20" creationId="{FB5993E2-C02B-4335-ABA5-D8EC465551E3}"/>
          </ac:spMkLst>
        </pc:spChg>
        <pc:spChg chg="add del">
          <ac:chgData name="paul meaney" userId="8f3b41ac-413d-46e0-bc97-8181c95bcdc2" providerId="ADAL" clId="{C0A4C49F-D506-4FD3-AF6E-8A43441240AC}" dt="2024-08-06T09:10:46.152" v="18545" actId="26606"/>
          <ac:spMkLst>
            <pc:docMk/>
            <pc:sldMk cId="1105266235" sldId="2297"/>
            <ac:spMk id="22" creationId="{C0B801A2-5622-4BE8-9AD2-C337A2CD0022}"/>
          </ac:spMkLst>
        </pc:spChg>
        <pc:spChg chg="add del">
          <ac:chgData name="paul meaney" userId="8f3b41ac-413d-46e0-bc97-8181c95bcdc2" providerId="ADAL" clId="{C0A4C49F-D506-4FD3-AF6E-8A43441240AC}" dt="2024-08-06T09:10:46.152" v="18545" actId="26606"/>
          <ac:spMkLst>
            <pc:docMk/>
            <pc:sldMk cId="1105266235" sldId="2297"/>
            <ac:spMk id="24" creationId="{B7AF614F-5BC3-4086-99F5-B87C5847A071}"/>
          </ac:spMkLst>
        </pc:spChg>
        <pc:graphicFrameChg chg="add mod modGraphic">
          <ac:chgData name="paul meaney" userId="8f3b41ac-413d-46e0-bc97-8181c95bcdc2" providerId="ADAL" clId="{C0A4C49F-D506-4FD3-AF6E-8A43441240AC}" dt="2024-08-06T09:11:45.124" v="18552" actId="114"/>
          <ac:graphicFrameMkLst>
            <pc:docMk/>
            <pc:sldMk cId="1105266235" sldId="2297"/>
            <ac:graphicFrameMk id="6" creationId="{6FFC493D-3408-A630-A879-B8B8C15527D2}"/>
          </ac:graphicFrameMkLst>
        </pc:graphicFrameChg>
      </pc:sldChg>
      <pc:sldChg chg="modSp add del mod">
        <pc:chgData name="paul meaney" userId="8f3b41ac-413d-46e0-bc97-8181c95bcdc2" providerId="ADAL" clId="{C0A4C49F-D506-4FD3-AF6E-8A43441240AC}" dt="2024-08-06T09:06:39.525" v="18118" actId="47"/>
        <pc:sldMkLst>
          <pc:docMk/>
          <pc:sldMk cId="278653628" sldId="2298"/>
        </pc:sldMkLst>
        <pc:spChg chg="mod">
          <ac:chgData name="paul meaney" userId="8f3b41ac-413d-46e0-bc97-8181c95bcdc2" providerId="ADAL" clId="{C0A4C49F-D506-4FD3-AF6E-8A43441240AC}" dt="2024-08-06T09:04:51.104" v="18094" actId="1076"/>
          <ac:spMkLst>
            <pc:docMk/>
            <pc:sldMk cId="278653628" sldId="2298"/>
            <ac:spMk id="8" creationId="{EFDD4AF4-CF0D-7C38-449C-167F8E31CDAF}"/>
          </ac:spMkLst>
        </pc:spChg>
        <pc:spChg chg="mod">
          <ac:chgData name="paul meaney" userId="8f3b41ac-413d-46e0-bc97-8181c95bcdc2" providerId="ADAL" clId="{C0A4C49F-D506-4FD3-AF6E-8A43441240AC}" dt="2024-08-06T09:04:46.460" v="18092" actId="1076"/>
          <ac:spMkLst>
            <pc:docMk/>
            <pc:sldMk cId="278653628" sldId="2298"/>
            <ac:spMk id="23" creationId="{BA51C718-318B-4E8E-6673-31F5174BA19F}"/>
          </ac:spMkLst>
        </pc:spChg>
        <pc:spChg chg="mod">
          <ac:chgData name="paul meaney" userId="8f3b41ac-413d-46e0-bc97-8181c95bcdc2" providerId="ADAL" clId="{C0A4C49F-D506-4FD3-AF6E-8A43441240AC}" dt="2024-08-06T09:04:56.330" v="18096" actId="14100"/>
          <ac:spMkLst>
            <pc:docMk/>
            <pc:sldMk cId="278653628" sldId="2298"/>
            <ac:spMk id="24" creationId="{838200B3-D438-C49C-33F3-7080F14B06D2}"/>
          </ac:spMkLst>
        </pc:spChg>
        <pc:spChg chg="mod">
          <ac:chgData name="paul meaney" userId="8f3b41ac-413d-46e0-bc97-8181c95bcdc2" providerId="ADAL" clId="{C0A4C49F-D506-4FD3-AF6E-8A43441240AC}" dt="2024-08-06T09:04:48.398" v="18093" actId="1076"/>
          <ac:spMkLst>
            <pc:docMk/>
            <pc:sldMk cId="278653628" sldId="2298"/>
            <ac:spMk id="25" creationId="{F6AC7446-8EC3-5C8A-3907-5463EA5B3105}"/>
          </ac:spMkLst>
        </pc:spChg>
      </pc:sldChg>
      <pc:sldChg chg="modSp add del mod">
        <pc:chgData name="paul meaney" userId="8f3b41ac-413d-46e0-bc97-8181c95bcdc2" providerId="ADAL" clId="{C0A4C49F-D506-4FD3-AF6E-8A43441240AC}" dt="2024-08-06T09:04:40.078" v="18090" actId="47"/>
        <pc:sldMkLst>
          <pc:docMk/>
          <pc:sldMk cId="1047813730" sldId="2298"/>
        </pc:sldMkLst>
        <pc:spChg chg="mod">
          <ac:chgData name="paul meaney" userId="8f3b41ac-413d-46e0-bc97-8181c95bcdc2" providerId="ADAL" clId="{C0A4C49F-D506-4FD3-AF6E-8A43441240AC}" dt="2024-08-06T09:04:32.993" v="18087" actId="14100"/>
          <ac:spMkLst>
            <pc:docMk/>
            <pc:sldMk cId="1047813730" sldId="2298"/>
            <ac:spMk id="9" creationId="{D13B2726-CD99-171E-B2FE-22D9A22E24AD}"/>
          </ac:spMkLst>
        </pc:spChg>
        <pc:spChg chg="mod">
          <ac:chgData name="paul meaney" userId="8f3b41ac-413d-46e0-bc97-8181c95bcdc2" providerId="ADAL" clId="{C0A4C49F-D506-4FD3-AF6E-8A43441240AC}" dt="2024-08-06T09:04:36.943" v="18089" actId="14100"/>
          <ac:spMkLst>
            <pc:docMk/>
            <pc:sldMk cId="1047813730" sldId="2298"/>
            <ac:spMk id="10" creationId="{B414BAC8-9EBD-4F89-B1AB-BE7AD3E623EC}"/>
          </ac:spMkLst>
        </pc:spChg>
      </pc:sldChg>
      <pc:sldChg chg="modSp add mod">
        <pc:chgData name="paul meaney" userId="8f3b41ac-413d-46e0-bc97-8181c95bcdc2" providerId="ADAL" clId="{C0A4C49F-D506-4FD3-AF6E-8A43441240AC}" dt="2024-08-06T09:09:02.753" v="18293" actId="20577"/>
        <pc:sldMkLst>
          <pc:docMk/>
          <pc:sldMk cId="3409692352" sldId="2298"/>
        </pc:sldMkLst>
        <pc:spChg chg="mod">
          <ac:chgData name="paul meaney" userId="8f3b41ac-413d-46e0-bc97-8181c95bcdc2" providerId="ADAL" clId="{C0A4C49F-D506-4FD3-AF6E-8A43441240AC}" dt="2024-08-06T09:07:00.594" v="18163" actId="20577"/>
          <ac:spMkLst>
            <pc:docMk/>
            <pc:sldMk cId="3409692352" sldId="2298"/>
            <ac:spMk id="2" creationId="{E8638B34-B918-5D69-0A89-BDBDCF951803}"/>
          </ac:spMkLst>
        </pc:spChg>
        <pc:spChg chg="mod">
          <ac:chgData name="paul meaney" userId="8f3b41ac-413d-46e0-bc97-8181c95bcdc2" providerId="ADAL" clId="{C0A4C49F-D506-4FD3-AF6E-8A43441240AC}" dt="2024-08-06T09:08:12.826" v="18194" actId="20577"/>
          <ac:spMkLst>
            <pc:docMk/>
            <pc:sldMk cId="3409692352" sldId="2298"/>
            <ac:spMk id="7" creationId="{02C3B706-40EB-CC90-E5D2-6DAB1C3EBE05}"/>
          </ac:spMkLst>
        </pc:spChg>
        <pc:spChg chg="mod">
          <ac:chgData name="paul meaney" userId="8f3b41ac-413d-46e0-bc97-8181c95bcdc2" providerId="ADAL" clId="{C0A4C49F-D506-4FD3-AF6E-8A43441240AC}" dt="2024-08-06T09:08:19.242" v="18196" actId="1076"/>
          <ac:spMkLst>
            <pc:docMk/>
            <pc:sldMk cId="3409692352" sldId="2298"/>
            <ac:spMk id="8" creationId="{EFDD4AF4-CF0D-7C38-449C-167F8E31CDAF}"/>
          </ac:spMkLst>
        </pc:spChg>
        <pc:spChg chg="mod">
          <ac:chgData name="paul meaney" userId="8f3b41ac-413d-46e0-bc97-8181c95bcdc2" providerId="ADAL" clId="{C0A4C49F-D506-4FD3-AF6E-8A43441240AC}" dt="2024-08-06T09:07:46.883" v="18183" actId="1076"/>
          <ac:spMkLst>
            <pc:docMk/>
            <pc:sldMk cId="3409692352" sldId="2298"/>
            <ac:spMk id="9" creationId="{D13B2726-CD99-171E-B2FE-22D9A22E24AD}"/>
          </ac:spMkLst>
        </pc:spChg>
        <pc:spChg chg="mod">
          <ac:chgData name="paul meaney" userId="8f3b41ac-413d-46e0-bc97-8181c95bcdc2" providerId="ADAL" clId="{C0A4C49F-D506-4FD3-AF6E-8A43441240AC}" dt="2024-08-06T09:07:07.167" v="18166" actId="14100"/>
          <ac:spMkLst>
            <pc:docMk/>
            <pc:sldMk cId="3409692352" sldId="2298"/>
            <ac:spMk id="10" creationId="{B414BAC8-9EBD-4F89-B1AB-BE7AD3E623EC}"/>
          </ac:spMkLst>
        </pc:spChg>
        <pc:spChg chg="mod">
          <ac:chgData name="paul meaney" userId="8f3b41ac-413d-46e0-bc97-8181c95bcdc2" providerId="ADAL" clId="{C0A4C49F-D506-4FD3-AF6E-8A43441240AC}" dt="2024-08-06T09:09:02.753" v="18293" actId="20577"/>
          <ac:spMkLst>
            <pc:docMk/>
            <pc:sldMk cId="3409692352" sldId="2298"/>
            <ac:spMk id="18" creationId="{E55DFEEE-CD08-2A24-52D2-8C7CA9B71D84}"/>
          </ac:spMkLst>
        </pc:spChg>
        <pc:spChg chg="mod">
          <ac:chgData name="paul meaney" userId="8f3b41ac-413d-46e0-bc97-8181c95bcdc2" providerId="ADAL" clId="{C0A4C49F-D506-4FD3-AF6E-8A43441240AC}" dt="2024-08-06T09:08:07.576" v="18189" actId="1076"/>
          <ac:spMkLst>
            <pc:docMk/>
            <pc:sldMk cId="3409692352" sldId="2298"/>
            <ac:spMk id="23" creationId="{BA51C718-318B-4E8E-6673-31F5174BA19F}"/>
          </ac:spMkLst>
        </pc:spChg>
        <pc:spChg chg="mod">
          <ac:chgData name="paul meaney" userId="8f3b41ac-413d-46e0-bc97-8181c95bcdc2" providerId="ADAL" clId="{C0A4C49F-D506-4FD3-AF6E-8A43441240AC}" dt="2024-08-06T09:08:16.879" v="18195" actId="1076"/>
          <ac:spMkLst>
            <pc:docMk/>
            <pc:sldMk cId="3409692352" sldId="2298"/>
            <ac:spMk id="24" creationId="{838200B3-D438-C49C-33F3-7080F14B06D2}"/>
          </ac:spMkLst>
        </pc:spChg>
        <pc:spChg chg="mod">
          <ac:chgData name="paul meaney" userId="8f3b41ac-413d-46e0-bc97-8181c95bcdc2" providerId="ADAL" clId="{C0A4C49F-D506-4FD3-AF6E-8A43441240AC}" dt="2024-08-06T09:07:10.422" v="18167" actId="1076"/>
          <ac:spMkLst>
            <pc:docMk/>
            <pc:sldMk cId="3409692352" sldId="2298"/>
            <ac:spMk id="25" creationId="{F6AC7446-8EC3-5C8A-3907-5463EA5B3105}"/>
          </ac:spMkLst>
        </pc:spChg>
        <pc:spChg chg="mod">
          <ac:chgData name="paul meaney" userId="8f3b41ac-413d-46e0-bc97-8181c95bcdc2" providerId="ADAL" clId="{C0A4C49F-D506-4FD3-AF6E-8A43441240AC}" dt="2024-08-06T09:08:04.826" v="18188" actId="1076"/>
          <ac:spMkLst>
            <pc:docMk/>
            <pc:sldMk cId="3409692352" sldId="2298"/>
            <ac:spMk id="26" creationId="{4E8ABF78-B662-FE37-3098-B83BDFFD31C2}"/>
          </ac:spMkLst>
        </pc:spChg>
        <pc:spChg chg="mod">
          <ac:chgData name="paul meaney" userId="8f3b41ac-413d-46e0-bc97-8181c95bcdc2" providerId="ADAL" clId="{C0A4C49F-D506-4FD3-AF6E-8A43441240AC}" dt="2024-08-06T09:08:21.890" v="18197" actId="1076"/>
          <ac:spMkLst>
            <pc:docMk/>
            <pc:sldMk cId="3409692352" sldId="2298"/>
            <ac:spMk id="27" creationId="{853703F0-79DB-FC8E-4518-163D542E177D}"/>
          </ac:spMkLst>
        </pc:spChg>
      </pc:sldChg>
      <pc:sldChg chg="modSp add mod ord">
        <pc:chgData name="paul meaney" userId="8f3b41ac-413d-46e0-bc97-8181c95bcdc2" providerId="ADAL" clId="{C0A4C49F-D506-4FD3-AF6E-8A43441240AC}" dt="2024-08-06T09:19:58.446" v="19656" actId="20577"/>
        <pc:sldMkLst>
          <pc:docMk/>
          <pc:sldMk cId="2792618258" sldId="2299"/>
        </pc:sldMkLst>
        <pc:spChg chg="mod">
          <ac:chgData name="paul meaney" userId="8f3b41ac-413d-46e0-bc97-8181c95bcdc2" providerId="ADAL" clId="{C0A4C49F-D506-4FD3-AF6E-8A43441240AC}" dt="2024-08-06T09:19:58.446" v="19656" actId="20577"/>
          <ac:spMkLst>
            <pc:docMk/>
            <pc:sldMk cId="2792618258" sldId="2299"/>
            <ac:spMk id="2" creationId="{00000000-0000-0000-0000-000000000000}"/>
          </ac:spMkLst>
        </pc:spChg>
      </pc:sldChg>
      <pc:sldChg chg="modSp add mod">
        <pc:chgData name="paul meaney" userId="8f3b41ac-413d-46e0-bc97-8181c95bcdc2" providerId="ADAL" clId="{C0A4C49F-D506-4FD3-AF6E-8A43441240AC}" dt="2024-08-06T10:25:26.938" v="23710" actId="20577"/>
        <pc:sldMkLst>
          <pc:docMk/>
          <pc:sldMk cId="1084038780" sldId="2300"/>
        </pc:sldMkLst>
        <pc:spChg chg="mod">
          <ac:chgData name="paul meaney" userId="8f3b41ac-413d-46e0-bc97-8181c95bcdc2" providerId="ADAL" clId="{C0A4C49F-D506-4FD3-AF6E-8A43441240AC}" dt="2024-08-06T10:25:26.938" v="23710" actId="20577"/>
          <ac:spMkLst>
            <pc:docMk/>
            <pc:sldMk cId="1084038780" sldId="2300"/>
            <ac:spMk id="2" creationId="{FC18E7BA-DEBC-0FD9-EFA1-0F39221791BC}"/>
          </ac:spMkLst>
        </pc:spChg>
        <pc:graphicFrameChg chg="mod">
          <ac:chgData name="paul meaney" userId="8f3b41ac-413d-46e0-bc97-8181c95bcdc2" providerId="ADAL" clId="{C0A4C49F-D506-4FD3-AF6E-8A43441240AC}" dt="2024-08-06T09:42:30.414" v="20851" actId="20577"/>
          <ac:graphicFrameMkLst>
            <pc:docMk/>
            <pc:sldMk cId="1084038780" sldId="2300"/>
            <ac:graphicFrameMk id="7" creationId="{14754176-CF93-EF65-C4BE-EB804AA78411}"/>
          </ac:graphicFrameMkLst>
        </pc:graphicFrameChg>
      </pc:sldChg>
      <pc:sldChg chg="modSp add mod">
        <pc:chgData name="paul meaney" userId="8f3b41ac-413d-46e0-bc97-8181c95bcdc2" providerId="ADAL" clId="{C0A4C49F-D506-4FD3-AF6E-8A43441240AC}" dt="2024-08-06T09:46:09.897" v="20981" actId="20577"/>
        <pc:sldMkLst>
          <pc:docMk/>
          <pc:sldMk cId="2674341223" sldId="2301"/>
        </pc:sldMkLst>
        <pc:spChg chg="mod">
          <ac:chgData name="paul meaney" userId="8f3b41ac-413d-46e0-bc97-8181c95bcdc2" providerId="ADAL" clId="{C0A4C49F-D506-4FD3-AF6E-8A43441240AC}" dt="2024-08-06T09:46:09.897" v="20981" actId="20577"/>
          <ac:spMkLst>
            <pc:docMk/>
            <pc:sldMk cId="2674341223" sldId="2301"/>
            <ac:spMk id="2" creationId="{FC18E7BA-DEBC-0FD9-EFA1-0F39221791BC}"/>
          </ac:spMkLst>
        </pc:spChg>
        <pc:graphicFrameChg chg="mod">
          <ac:chgData name="paul meaney" userId="8f3b41ac-413d-46e0-bc97-8181c95bcdc2" providerId="ADAL" clId="{C0A4C49F-D506-4FD3-AF6E-8A43441240AC}" dt="2024-08-06T09:45:23.681" v="20929" actId="20577"/>
          <ac:graphicFrameMkLst>
            <pc:docMk/>
            <pc:sldMk cId="2674341223" sldId="2301"/>
            <ac:graphicFrameMk id="7" creationId="{14754176-CF93-EF65-C4BE-EB804AA78411}"/>
          </ac:graphicFrameMkLst>
        </pc:graphicFrameChg>
      </pc:sldChg>
      <pc:sldChg chg="modSp add mod">
        <pc:chgData name="paul meaney" userId="8f3b41ac-413d-46e0-bc97-8181c95bcdc2" providerId="ADAL" clId="{C0A4C49F-D506-4FD3-AF6E-8A43441240AC}" dt="2024-08-06T09:46:30.075" v="21005" actId="20577"/>
        <pc:sldMkLst>
          <pc:docMk/>
          <pc:sldMk cId="3188950716" sldId="2302"/>
        </pc:sldMkLst>
        <pc:spChg chg="mod">
          <ac:chgData name="paul meaney" userId="8f3b41ac-413d-46e0-bc97-8181c95bcdc2" providerId="ADAL" clId="{C0A4C49F-D506-4FD3-AF6E-8A43441240AC}" dt="2024-08-06T09:46:30.075" v="21005" actId="20577"/>
          <ac:spMkLst>
            <pc:docMk/>
            <pc:sldMk cId="3188950716" sldId="2302"/>
            <ac:spMk id="2" creationId="{999BFB18-4DBD-7724-F80E-BFB0EB057D73}"/>
          </ac:spMkLst>
        </pc:spChg>
        <pc:graphicFrameChg chg="mod modGraphic">
          <ac:chgData name="paul meaney" userId="8f3b41ac-413d-46e0-bc97-8181c95bcdc2" providerId="ADAL" clId="{C0A4C49F-D506-4FD3-AF6E-8A43441240AC}" dt="2024-08-06T09:45:54.657" v="20957"/>
          <ac:graphicFrameMkLst>
            <pc:docMk/>
            <pc:sldMk cId="3188950716" sldId="2302"/>
            <ac:graphicFrameMk id="5" creationId="{4D9A1448-0AAB-D08D-2303-92F43708835D}"/>
          </ac:graphicFrameMkLst>
        </pc:graphicFrameChg>
      </pc:sldChg>
      <pc:sldChg chg="add del">
        <pc:chgData name="paul meaney" userId="8f3b41ac-413d-46e0-bc97-8181c95bcdc2" providerId="ADAL" clId="{C0A4C49F-D506-4FD3-AF6E-8A43441240AC}" dt="2024-08-06T09:45:59.331" v="20958" actId="47"/>
        <pc:sldMkLst>
          <pc:docMk/>
          <pc:sldMk cId="228831781" sldId="2303"/>
        </pc:sldMkLst>
      </pc:sldChg>
      <pc:sldChg chg="modSp add mod">
        <pc:chgData name="paul meaney" userId="8f3b41ac-413d-46e0-bc97-8181c95bcdc2" providerId="ADAL" clId="{C0A4C49F-D506-4FD3-AF6E-8A43441240AC}" dt="2024-08-06T09:47:38.437" v="21172" actId="114"/>
        <pc:sldMkLst>
          <pc:docMk/>
          <pc:sldMk cId="2610149482" sldId="2304"/>
        </pc:sldMkLst>
        <pc:spChg chg="mod">
          <ac:chgData name="paul meaney" userId="8f3b41ac-413d-46e0-bc97-8181c95bcdc2" providerId="ADAL" clId="{C0A4C49F-D506-4FD3-AF6E-8A43441240AC}" dt="2024-08-06T09:47:03.549" v="21055" actId="20577"/>
          <ac:spMkLst>
            <pc:docMk/>
            <pc:sldMk cId="2610149482" sldId="2304"/>
            <ac:spMk id="2" creationId="{FC18E7BA-DEBC-0FD9-EFA1-0F39221791BC}"/>
          </ac:spMkLst>
        </pc:spChg>
        <pc:graphicFrameChg chg="mod">
          <ac:chgData name="paul meaney" userId="8f3b41ac-413d-46e0-bc97-8181c95bcdc2" providerId="ADAL" clId="{C0A4C49F-D506-4FD3-AF6E-8A43441240AC}" dt="2024-08-06T09:47:38.437" v="21172" actId="114"/>
          <ac:graphicFrameMkLst>
            <pc:docMk/>
            <pc:sldMk cId="2610149482" sldId="2304"/>
            <ac:graphicFrameMk id="7" creationId="{14754176-CF93-EF65-C4BE-EB804AA78411}"/>
          </ac:graphicFrameMkLst>
        </pc:graphicFrameChg>
      </pc:sldChg>
      <pc:sldChg chg="modSp add mod">
        <pc:chgData name="paul meaney" userId="8f3b41ac-413d-46e0-bc97-8181c95bcdc2" providerId="ADAL" clId="{C0A4C49F-D506-4FD3-AF6E-8A43441240AC}" dt="2024-08-06T09:58:29.672" v="21915" actId="1076"/>
        <pc:sldMkLst>
          <pc:docMk/>
          <pc:sldMk cId="636139040" sldId="2305"/>
        </pc:sldMkLst>
        <pc:spChg chg="mod">
          <ac:chgData name="paul meaney" userId="8f3b41ac-413d-46e0-bc97-8181c95bcdc2" providerId="ADAL" clId="{C0A4C49F-D506-4FD3-AF6E-8A43441240AC}" dt="2024-08-06T09:46:37.228" v="21028" actId="27636"/>
          <ac:spMkLst>
            <pc:docMk/>
            <pc:sldMk cId="636139040" sldId="2305"/>
            <ac:spMk id="2" creationId="{999BFB18-4DBD-7724-F80E-BFB0EB057D73}"/>
          </ac:spMkLst>
        </pc:spChg>
        <pc:graphicFrameChg chg="mod modGraphic">
          <ac:chgData name="paul meaney" userId="8f3b41ac-413d-46e0-bc97-8181c95bcdc2" providerId="ADAL" clId="{C0A4C49F-D506-4FD3-AF6E-8A43441240AC}" dt="2024-08-06T09:58:29.672" v="21915" actId="1076"/>
          <ac:graphicFrameMkLst>
            <pc:docMk/>
            <pc:sldMk cId="636139040" sldId="2305"/>
            <ac:graphicFrameMk id="5" creationId="{4D9A1448-0AAB-D08D-2303-92F43708835D}"/>
          </ac:graphicFrameMkLst>
        </pc:graphicFrameChg>
      </pc:sldChg>
      <pc:sldChg chg="addSp delSp modSp add mod setBg">
        <pc:chgData name="paul meaney" userId="8f3b41ac-413d-46e0-bc97-8181c95bcdc2" providerId="ADAL" clId="{C0A4C49F-D506-4FD3-AF6E-8A43441240AC}" dt="2024-08-06T10:46:33.733" v="24278" actId="114"/>
        <pc:sldMkLst>
          <pc:docMk/>
          <pc:sldMk cId="879130013" sldId="2306"/>
        </pc:sldMkLst>
        <pc:spChg chg="mod">
          <ac:chgData name="paul meaney" userId="8f3b41ac-413d-46e0-bc97-8181c95bcdc2" providerId="ADAL" clId="{C0A4C49F-D506-4FD3-AF6E-8A43441240AC}" dt="2024-08-06T10:46:10.230" v="24260" actId="26606"/>
          <ac:spMkLst>
            <pc:docMk/>
            <pc:sldMk cId="879130013" sldId="2306"/>
            <ac:spMk id="2" creationId="{11EE8759-4570-FC06-1488-C43EFCB50DAF}"/>
          </ac:spMkLst>
        </pc:spChg>
        <pc:spChg chg="del mod">
          <ac:chgData name="paul meaney" userId="8f3b41ac-413d-46e0-bc97-8181c95bcdc2" providerId="ADAL" clId="{C0A4C49F-D506-4FD3-AF6E-8A43441240AC}" dt="2024-08-06T10:46:00.712" v="24257" actId="26606"/>
          <ac:spMkLst>
            <pc:docMk/>
            <pc:sldMk cId="879130013" sldId="2306"/>
            <ac:spMk id="3" creationId="{7B71F6C9-8AF9-7CD1-884D-7325962630F3}"/>
          </ac:spMkLst>
        </pc:spChg>
        <pc:spChg chg="mod">
          <ac:chgData name="paul meaney" userId="8f3b41ac-413d-46e0-bc97-8181c95bcdc2" providerId="ADAL" clId="{C0A4C49F-D506-4FD3-AF6E-8A43441240AC}" dt="2024-08-06T10:46:10.230" v="24260" actId="26606"/>
          <ac:spMkLst>
            <pc:docMk/>
            <pc:sldMk cId="879130013" sldId="2306"/>
            <ac:spMk id="4" creationId="{0A8B9032-8AB6-1D8C-D798-A7ED7BF4DE90}"/>
          </ac:spMkLst>
        </pc:spChg>
        <pc:spChg chg="add del">
          <ac:chgData name="paul meaney" userId="8f3b41ac-413d-46e0-bc97-8181c95bcdc2" providerId="ADAL" clId="{C0A4C49F-D506-4FD3-AF6E-8A43441240AC}" dt="2024-08-06T10:46:06.421" v="24259" actId="26606"/>
          <ac:spMkLst>
            <pc:docMk/>
            <pc:sldMk cId="879130013" sldId="2306"/>
            <ac:spMk id="11" creationId="{FB5993E2-C02B-4335-ABA5-D8EC465551E3}"/>
          </ac:spMkLst>
        </pc:spChg>
        <pc:spChg chg="add del">
          <ac:chgData name="paul meaney" userId="8f3b41ac-413d-46e0-bc97-8181c95bcdc2" providerId="ADAL" clId="{C0A4C49F-D506-4FD3-AF6E-8A43441240AC}" dt="2024-08-06T10:46:06.421" v="24259" actId="26606"/>
          <ac:spMkLst>
            <pc:docMk/>
            <pc:sldMk cId="879130013" sldId="2306"/>
            <ac:spMk id="13" creationId="{C0B801A2-5622-4BE8-9AD2-C337A2CD0022}"/>
          </ac:spMkLst>
        </pc:spChg>
        <pc:spChg chg="add del">
          <ac:chgData name="paul meaney" userId="8f3b41ac-413d-46e0-bc97-8181c95bcdc2" providerId="ADAL" clId="{C0A4C49F-D506-4FD3-AF6E-8A43441240AC}" dt="2024-08-06T10:46:06.421" v="24259" actId="26606"/>
          <ac:spMkLst>
            <pc:docMk/>
            <pc:sldMk cId="879130013" sldId="2306"/>
            <ac:spMk id="15" creationId="{B7AF614F-5BC3-4086-99F5-B87C5847A071}"/>
          </ac:spMkLst>
        </pc:spChg>
        <pc:spChg chg="add del">
          <ac:chgData name="paul meaney" userId="8f3b41ac-413d-46e0-bc97-8181c95bcdc2" providerId="ADAL" clId="{C0A4C49F-D506-4FD3-AF6E-8A43441240AC}" dt="2024-08-06T10:46:10.230" v="24260" actId="26606"/>
          <ac:spMkLst>
            <pc:docMk/>
            <pc:sldMk cId="879130013" sldId="2306"/>
            <ac:spMk id="20" creationId="{FB5993E2-C02B-4335-ABA5-D8EC465551E3}"/>
          </ac:spMkLst>
        </pc:spChg>
        <pc:spChg chg="add del">
          <ac:chgData name="paul meaney" userId="8f3b41ac-413d-46e0-bc97-8181c95bcdc2" providerId="ADAL" clId="{C0A4C49F-D506-4FD3-AF6E-8A43441240AC}" dt="2024-08-06T10:46:10.230" v="24260" actId="26606"/>
          <ac:spMkLst>
            <pc:docMk/>
            <pc:sldMk cId="879130013" sldId="2306"/>
            <ac:spMk id="22" creationId="{C0B801A2-5622-4BE8-9AD2-C337A2CD0022}"/>
          </ac:spMkLst>
        </pc:spChg>
        <pc:spChg chg="add del">
          <ac:chgData name="paul meaney" userId="8f3b41ac-413d-46e0-bc97-8181c95bcdc2" providerId="ADAL" clId="{C0A4C49F-D506-4FD3-AF6E-8A43441240AC}" dt="2024-08-06T10:46:10.230" v="24260" actId="26606"/>
          <ac:spMkLst>
            <pc:docMk/>
            <pc:sldMk cId="879130013" sldId="2306"/>
            <ac:spMk id="24" creationId="{B7AF614F-5BC3-4086-99F5-B87C5847A071}"/>
          </ac:spMkLst>
        </pc:spChg>
        <pc:graphicFrameChg chg="add mod modGraphic">
          <ac:chgData name="paul meaney" userId="8f3b41ac-413d-46e0-bc97-8181c95bcdc2" providerId="ADAL" clId="{C0A4C49F-D506-4FD3-AF6E-8A43441240AC}" dt="2024-08-06T10:46:33.733" v="24278" actId="114"/>
          <ac:graphicFrameMkLst>
            <pc:docMk/>
            <pc:sldMk cId="879130013" sldId="2306"/>
            <ac:graphicFrameMk id="6" creationId="{D9CC653A-33FD-DF2A-885E-10FE0E87E819}"/>
          </ac:graphicFrameMkLst>
        </pc:graphicFrameChg>
      </pc:sldChg>
      <pc:sldChg chg="addSp delSp modSp add mod setBg">
        <pc:chgData name="paul meaney" userId="8f3b41ac-413d-46e0-bc97-8181c95bcdc2" providerId="ADAL" clId="{C0A4C49F-D506-4FD3-AF6E-8A43441240AC}" dt="2024-08-06T13:04:51.869" v="26817" actId="114"/>
        <pc:sldMkLst>
          <pc:docMk/>
          <pc:sldMk cId="3135680087" sldId="2307"/>
        </pc:sldMkLst>
        <pc:spChg chg="mod">
          <ac:chgData name="paul meaney" userId="8f3b41ac-413d-46e0-bc97-8181c95bcdc2" providerId="ADAL" clId="{C0A4C49F-D506-4FD3-AF6E-8A43441240AC}" dt="2024-08-06T13:04:06.820" v="26702" actId="255"/>
          <ac:spMkLst>
            <pc:docMk/>
            <pc:sldMk cId="3135680087" sldId="2307"/>
            <ac:spMk id="2" creationId="{11EE8759-4570-FC06-1488-C43EFCB50DAF}"/>
          </ac:spMkLst>
        </pc:spChg>
        <pc:spChg chg="del mod">
          <ac:chgData name="paul meaney" userId="8f3b41ac-413d-46e0-bc97-8181c95bcdc2" providerId="ADAL" clId="{C0A4C49F-D506-4FD3-AF6E-8A43441240AC}" dt="2024-08-06T10:47:57.812" v="24686" actId="26606"/>
          <ac:spMkLst>
            <pc:docMk/>
            <pc:sldMk cId="3135680087" sldId="2307"/>
            <ac:spMk id="3" creationId="{7B71F6C9-8AF9-7CD1-884D-7325962630F3}"/>
          </ac:spMkLst>
        </pc:spChg>
        <pc:spChg chg="mod">
          <ac:chgData name="paul meaney" userId="8f3b41ac-413d-46e0-bc97-8181c95bcdc2" providerId="ADAL" clId="{C0A4C49F-D506-4FD3-AF6E-8A43441240AC}" dt="2024-08-06T10:47:57.812" v="24686" actId="26606"/>
          <ac:spMkLst>
            <pc:docMk/>
            <pc:sldMk cId="3135680087" sldId="2307"/>
            <ac:spMk id="4" creationId="{0A8B9032-8AB6-1D8C-D798-A7ED7BF4DE90}"/>
          </ac:spMkLst>
        </pc:spChg>
        <pc:graphicFrameChg chg="add mod">
          <ac:chgData name="paul meaney" userId="8f3b41ac-413d-46e0-bc97-8181c95bcdc2" providerId="ADAL" clId="{C0A4C49F-D506-4FD3-AF6E-8A43441240AC}" dt="2024-08-06T13:04:51.869" v="26817" actId="114"/>
          <ac:graphicFrameMkLst>
            <pc:docMk/>
            <pc:sldMk cId="3135680087" sldId="2307"/>
            <ac:graphicFrameMk id="6" creationId="{0B83F8C8-AA7E-B64B-863E-74CDE57277D6}"/>
          </ac:graphicFrameMkLst>
        </pc:graphicFrameChg>
      </pc:sldChg>
      <pc:sldChg chg="addSp delSp modSp new mod setBg">
        <pc:chgData name="paul meaney" userId="8f3b41ac-413d-46e0-bc97-8181c95bcdc2" providerId="ADAL" clId="{C0A4C49F-D506-4FD3-AF6E-8A43441240AC}" dt="2024-08-06T10:07:28.028" v="22382" actId="20577"/>
        <pc:sldMkLst>
          <pc:docMk/>
          <pc:sldMk cId="121850268" sldId="2308"/>
        </pc:sldMkLst>
        <pc:spChg chg="mod">
          <ac:chgData name="paul meaney" userId="8f3b41ac-413d-46e0-bc97-8181c95bcdc2" providerId="ADAL" clId="{C0A4C49F-D506-4FD3-AF6E-8A43441240AC}" dt="2024-08-06T10:06:57.839" v="22364" actId="26606"/>
          <ac:spMkLst>
            <pc:docMk/>
            <pc:sldMk cId="121850268" sldId="2308"/>
            <ac:spMk id="2" creationId="{310D7A7C-D9F5-D7ED-C90E-7FA1DE9E36ED}"/>
          </ac:spMkLst>
        </pc:spChg>
        <pc:spChg chg="del mod">
          <ac:chgData name="paul meaney" userId="8f3b41ac-413d-46e0-bc97-8181c95bcdc2" providerId="ADAL" clId="{C0A4C49F-D506-4FD3-AF6E-8A43441240AC}" dt="2024-08-06T10:06:49.874" v="22361" actId="26606"/>
          <ac:spMkLst>
            <pc:docMk/>
            <pc:sldMk cId="121850268" sldId="2308"/>
            <ac:spMk id="3" creationId="{68BDAB7B-7749-E696-5580-5237A76C80FF}"/>
          </ac:spMkLst>
        </pc:spChg>
        <pc:spChg chg="mod">
          <ac:chgData name="paul meaney" userId="8f3b41ac-413d-46e0-bc97-8181c95bcdc2" providerId="ADAL" clId="{C0A4C49F-D506-4FD3-AF6E-8A43441240AC}" dt="2024-08-06T10:06:57.839" v="22364" actId="26606"/>
          <ac:spMkLst>
            <pc:docMk/>
            <pc:sldMk cId="121850268" sldId="2308"/>
            <ac:spMk id="4" creationId="{AFC70BC3-CED3-4E98-D538-4F86B3C21C5B}"/>
          </ac:spMkLst>
        </pc:spChg>
        <pc:spChg chg="add del">
          <ac:chgData name="paul meaney" userId="8f3b41ac-413d-46e0-bc97-8181c95bcdc2" providerId="ADAL" clId="{C0A4C49F-D506-4FD3-AF6E-8A43441240AC}" dt="2024-08-06T10:06:55.463" v="22363" actId="26606"/>
          <ac:spMkLst>
            <pc:docMk/>
            <pc:sldMk cId="121850268" sldId="2308"/>
            <ac:spMk id="11" creationId="{FB5993E2-C02B-4335-ABA5-D8EC465551E3}"/>
          </ac:spMkLst>
        </pc:spChg>
        <pc:spChg chg="add del">
          <ac:chgData name="paul meaney" userId="8f3b41ac-413d-46e0-bc97-8181c95bcdc2" providerId="ADAL" clId="{C0A4C49F-D506-4FD3-AF6E-8A43441240AC}" dt="2024-08-06T10:06:55.463" v="22363" actId="26606"/>
          <ac:spMkLst>
            <pc:docMk/>
            <pc:sldMk cId="121850268" sldId="2308"/>
            <ac:spMk id="13" creationId="{C0B801A2-5622-4BE8-9AD2-C337A2CD0022}"/>
          </ac:spMkLst>
        </pc:spChg>
        <pc:spChg chg="add del">
          <ac:chgData name="paul meaney" userId="8f3b41ac-413d-46e0-bc97-8181c95bcdc2" providerId="ADAL" clId="{C0A4C49F-D506-4FD3-AF6E-8A43441240AC}" dt="2024-08-06T10:06:55.463" v="22363" actId="26606"/>
          <ac:spMkLst>
            <pc:docMk/>
            <pc:sldMk cId="121850268" sldId="2308"/>
            <ac:spMk id="15" creationId="{B7AF614F-5BC3-4086-99F5-B87C5847A071}"/>
          </ac:spMkLst>
        </pc:spChg>
        <pc:spChg chg="add del">
          <ac:chgData name="paul meaney" userId="8f3b41ac-413d-46e0-bc97-8181c95bcdc2" providerId="ADAL" clId="{C0A4C49F-D506-4FD3-AF6E-8A43441240AC}" dt="2024-08-06T10:06:57.839" v="22364" actId="26606"/>
          <ac:spMkLst>
            <pc:docMk/>
            <pc:sldMk cId="121850268" sldId="2308"/>
            <ac:spMk id="20" creationId="{FB5993E2-C02B-4335-ABA5-D8EC465551E3}"/>
          </ac:spMkLst>
        </pc:spChg>
        <pc:spChg chg="add del">
          <ac:chgData name="paul meaney" userId="8f3b41ac-413d-46e0-bc97-8181c95bcdc2" providerId="ADAL" clId="{C0A4C49F-D506-4FD3-AF6E-8A43441240AC}" dt="2024-08-06T10:06:57.839" v="22364" actId="26606"/>
          <ac:spMkLst>
            <pc:docMk/>
            <pc:sldMk cId="121850268" sldId="2308"/>
            <ac:spMk id="22" creationId="{C0B801A2-5622-4BE8-9AD2-C337A2CD0022}"/>
          </ac:spMkLst>
        </pc:spChg>
        <pc:spChg chg="add del">
          <ac:chgData name="paul meaney" userId="8f3b41ac-413d-46e0-bc97-8181c95bcdc2" providerId="ADAL" clId="{C0A4C49F-D506-4FD3-AF6E-8A43441240AC}" dt="2024-08-06T10:06:57.839" v="22364" actId="26606"/>
          <ac:spMkLst>
            <pc:docMk/>
            <pc:sldMk cId="121850268" sldId="2308"/>
            <ac:spMk id="24" creationId="{B7AF614F-5BC3-4086-99F5-B87C5847A071}"/>
          </ac:spMkLst>
        </pc:spChg>
        <pc:graphicFrameChg chg="add mod modGraphic">
          <ac:chgData name="paul meaney" userId="8f3b41ac-413d-46e0-bc97-8181c95bcdc2" providerId="ADAL" clId="{C0A4C49F-D506-4FD3-AF6E-8A43441240AC}" dt="2024-08-06T10:07:28.028" v="22382" actId="20577"/>
          <ac:graphicFrameMkLst>
            <pc:docMk/>
            <pc:sldMk cId="121850268" sldId="2308"/>
            <ac:graphicFrameMk id="6" creationId="{7C1CB86D-DAF6-AB48-30FE-4CAA580F4B5C}"/>
          </ac:graphicFrameMkLst>
        </pc:graphicFrameChg>
      </pc:sldChg>
      <pc:sldChg chg="modSp add mod">
        <pc:chgData name="paul meaney" userId="8f3b41ac-413d-46e0-bc97-8181c95bcdc2" providerId="ADAL" clId="{C0A4C49F-D506-4FD3-AF6E-8A43441240AC}" dt="2024-08-06T10:11:23.276" v="22396"/>
        <pc:sldMkLst>
          <pc:docMk/>
          <pc:sldMk cId="2247283763" sldId="2309"/>
        </pc:sldMkLst>
        <pc:spChg chg="mod">
          <ac:chgData name="paul meaney" userId="8f3b41ac-413d-46e0-bc97-8181c95bcdc2" providerId="ADAL" clId="{C0A4C49F-D506-4FD3-AF6E-8A43441240AC}" dt="2024-08-06T10:11:16.080" v="22395" actId="20577"/>
          <ac:spMkLst>
            <pc:docMk/>
            <pc:sldMk cId="2247283763" sldId="2309"/>
            <ac:spMk id="2" creationId="{FC18E7BA-DEBC-0FD9-EFA1-0F39221791BC}"/>
          </ac:spMkLst>
        </pc:spChg>
        <pc:graphicFrameChg chg="mod">
          <ac:chgData name="paul meaney" userId="8f3b41ac-413d-46e0-bc97-8181c95bcdc2" providerId="ADAL" clId="{C0A4C49F-D506-4FD3-AF6E-8A43441240AC}" dt="2024-08-06T10:11:23.276" v="22396"/>
          <ac:graphicFrameMkLst>
            <pc:docMk/>
            <pc:sldMk cId="2247283763" sldId="2309"/>
            <ac:graphicFrameMk id="7" creationId="{14754176-CF93-EF65-C4BE-EB804AA78411}"/>
          </ac:graphicFrameMkLst>
        </pc:graphicFrameChg>
      </pc:sldChg>
      <pc:sldChg chg="modSp add mod">
        <pc:chgData name="paul meaney" userId="8f3b41ac-413d-46e0-bc97-8181c95bcdc2" providerId="ADAL" clId="{C0A4C49F-D506-4FD3-AF6E-8A43441240AC}" dt="2024-08-06T10:14:55.593" v="22696" actId="20577"/>
        <pc:sldMkLst>
          <pc:docMk/>
          <pc:sldMk cId="3423669254" sldId="2310"/>
        </pc:sldMkLst>
        <pc:spChg chg="mod">
          <ac:chgData name="paul meaney" userId="8f3b41ac-413d-46e0-bc97-8181c95bcdc2" providerId="ADAL" clId="{C0A4C49F-D506-4FD3-AF6E-8A43441240AC}" dt="2024-08-06T10:11:39.175" v="22416" actId="20577"/>
          <ac:spMkLst>
            <pc:docMk/>
            <pc:sldMk cId="3423669254" sldId="2310"/>
            <ac:spMk id="2" creationId="{999BFB18-4DBD-7724-F80E-BFB0EB057D73}"/>
          </ac:spMkLst>
        </pc:spChg>
        <pc:graphicFrameChg chg="mod modGraphic">
          <ac:chgData name="paul meaney" userId="8f3b41ac-413d-46e0-bc97-8181c95bcdc2" providerId="ADAL" clId="{C0A4C49F-D506-4FD3-AF6E-8A43441240AC}" dt="2024-08-06T10:14:55.593" v="22696" actId="20577"/>
          <ac:graphicFrameMkLst>
            <pc:docMk/>
            <pc:sldMk cId="3423669254" sldId="2310"/>
            <ac:graphicFrameMk id="5" creationId="{4D9A1448-0AAB-D08D-2303-92F43708835D}"/>
          </ac:graphicFrameMkLst>
        </pc:graphicFrameChg>
      </pc:sldChg>
      <pc:sldChg chg="modSp add mod ord">
        <pc:chgData name="paul meaney" userId="8f3b41ac-413d-46e0-bc97-8181c95bcdc2" providerId="ADAL" clId="{C0A4C49F-D506-4FD3-AF6E-8A43441240AC}" dt="2024-08-06T10:14:35.579" v="22694"/>
        <pc:sldMkLst>
          <pc:docMk/>
          <pc:sldMk cId="555935920" sldId="2311"/>
        </pc:sldMkLst>
        <pc:graphicFrameChg chg="mod modGraphic">
          <ac:chgData name="paul meaney" userId="8f3b41ac-413d-46e0-bc97-8181c95bcdc2" providerId="ADAL" clId="{C0A4C49F-D506-4FD3-AF6E-8A43441240AC}" dt="2024-08-06T10:14:35.579" v="22694"/>
          <ac:graphicFrameMkLst>
            <pc:docMk/>
            <pc:sldMk cId="555935920" sldId="2311"/>
            <ac:graphicFrameMk id="5" creationId="{4D9A1448-0AAB-D08D-2303-92F43708835D}"/>
          </ac:graphicFrameMkLst>
        </pc:graphicFrameChg>
      </pc:sldChg>
      <pc:sldChg chg="modSp add mod">
        <pc:chgData name="paul meaney" userId="8f3b41ac-413d-46e0-bc97-8181c95bcdc2" providerId="ADAL" clId="{C0A4C49F-D506-4FD3-AF6E-8A43441240AC}" dt="2024-08-06T10:15:32.426" v="22788" actId="114"/>
        <pc:sldMkLst>
          <pc:docMk/>
          <pc:sldMk cId="2768167067" sldId="2312"/>
        </pc:sldMkLst>
        <pc:spChg chg="mod">
          <ac:chgData name="paul meaney" userId="8f3b41ac-413d-46e0-bc97-8181c95bcdc2" providerId="ADAL" clId="{C0A4C49F-D506-4FD3-AF6E-8A43441240AC}" dt="2024-08-06T10:15:05.029" v="22710" actId="20577"/>
          <ac:spMkLst>
            <pc:docMk/>
            <pc:sldMk cId="2768167067" sldId="2312"/>
            <ac:spMk id="2" creationId="{FC18E7BA-DEBC-0FD9-EFA1-0F39221791BC}"/>
          </ac:spMkLst>
        </pc:spChg>
        <pc:graphicFrameChg chg="mod">
          <ac:chgData name="paul meaney" userId="8f3b41ac-413d-46e0-bc97-8181c95bcdc2" providerId="ADAL" clId="{C0A4C49F-D506-4FD3-AF6E-8A43441240AC}" dt="2024-08-06T10:15:32.426" v="22788" actId="114"/>
          <ac:graphicFrameMkLst>
            <pc:docMk/>
            <pc:sldMk cId="2768167067" sldId="2312"/>
            <ac:graphicFrameMk id="7" creationId="{14754176-CF93-EF65-C4BE-EB804AA78411}"/>
          </ac:graphicFrameMkLst>
        </pc:graphicFrameChg>
      </pc:sldChg>
      <pc:sldChg chg="addSp delSp modSp new del mod setBg">
        <pc:chgData name="paul meaney" userId="8f3b41ac-413d-46e0-bc97-8181c95bcdc2" providerId="ADAL" clId="{C0A4C49F-D506-4FD3-AF6E-8A43441240AC}" dt="2024-08-06T10:21:44.640" v="23351" actId="47"/>
        <pc:sldMkLst>
          <pc:docMk/>
          <pc:sldMk cId="2165056722" sldId="2313"/>
        </pc:sldMkLst>
        <pc:spChg chg="mod">
          <ac:chgData name="paul meaney" userId="8f3b41ac-413d-46e0-bc97-8181c95bcdc2" providerId="ADAL" clId="{C0A4C49F-D506-4FD3-AF6E-8A43441240AC}" dt="2024-08-06T10:20:44.877" v="23333" actId="21"/>
          <ac:spMkLst>
            <pc:docMk/>
            <pc:sldMk cId="2165056722" sldId="2313"/>
            <ac:spMk id="2" creationId="{235098B1-1746-F8F3-5FE8-01599980E7A8}"/>
          </ac:spMkLst>
        </pc:spChg>
        <pc:spChg chg="mod">
          <ac:chgData name="paul meaney" userId="8f3b41ac-413d-46e0-bc97-8181c95bcdc2" providerId="ADAL" clId="{C0A4C49F-D506-4FD3-AF6E-8A43441240AC}" dt="2024-08-06T10:21:24.390" v="23347" actId="21"/>
          <ac:spMkLst>
            <pc:docMk/>
            <pc:sldMk cId="2165056722" sldId="2313"/>
            <ac:spMk id="3" creationId="{338C4843-6358-6E42-BFDF-D5BF908CD0B8}"/>
          </ac:spMkLst>
        </pc:spChg>
        <pc:spChg chg="mod">
          <ac:chgData name="paul meaney" userId="8f3b41ac-413d-46e0-bc97-8181c95bcdc2" providerId="ADAL" clId="{C0A4C49F-D506-4FD3-AF6E-8A43441240AC}" dt="2024-08-06T10:19:31.079" v="23312" actId="26606"/>
          <ac:spMkLst>
            <pc:docMk/>
            <pc:sldMk cId="2165056722" sldId="2313"/>
            <ac:spMk id="4" creationId="{7EB3EA5F-FCD6-5DBA-C95F-90C92824C785}"/>
          </ac:spMkLst>
        </pc:spChg>
        <pc:spChg chg="add del">
          <ac:chgData name="paul meaney" userId="8f3b41ac-413d-46e0-bc97-8181c95bcdc2" providerId="ADAL" clId="{C0A4C49F-D506-4FD3-AF6E-8A43441240AC}" dt="2024-08-06T10:19:31.079" v="23312" actId="26606"/>
          <ac:spMkLst>
            <pc:docMk/>
            <pc:sldMk cId="2165056722" sldId="2313"/>
            <ac:spMk id="11" creationId="{52ABB703-2B0E-4C3B-B4A2-F3973548E561}"/>
          </ac:spMkLst>
        </pc:spChg>
        <pc:spChg chg="add del">
          <ac:chgData name="paul meaney" userId="8f3b41ac-413d-46e0-bc97-8181c95bcdc2" providerId="ADAL" clId="{C0A4C49F-D506-4FD3-AF6E-8A43441240AC}" dt="2024-08-06T10:19:31.079" v="23312" actId="26606"/>
          <ac:spMkLst>
            <pc:docMk/>
            <pc:sldMk cId="2165056722" sldId="2313"/>
            <ac:spMk id="15" creationId="{E95DA498-D9A2-4DA9-B9DA-B3776E08CF7E}"/>
          </ac:spMkLst>
        </pc:spChg>
        <pc:spChg chg="add del">
          <ac:chgData name="paul meaney" userId="8f3b41ac-413d-46e0-bc97-8181c95bcdc2" providerId="ADAL" clId="{C0A4C49F-D506-4FD3-AF6E-8A43441240AC}" dt="2024-08-06T10:19:31.079" v="23312" actId="26606"/>
          <ac:spMkLst>
            <pc:docMk/>
            <pc:sldMk cId="2165056722" sldId="2313"/>
            <ac:spMk id="17" creationId="{82A73093-4B9D-420D-B17E-52293703A1D4}"/>
          </ac:spMkLst>
        </pc:spChg>
        <pc:picChg chg="add del">
          <ac:chgData name="paul meaney" userId="8f3b41ac-413d-46e0-bc97-8181c95bcdc2" providerId="ADAL" clId="{C0A4C49F-D506-4FD3-AF6E-8A43441240AC}" dt="2024-08-06T10:19:31.079" v="23312" actId="26606"/>
          <ac:picMkLst>
            <pc:docMk/>
            <pc:sldMk cId="2165056722" sldId="2313"/>
            <ac:picMk id="8" creationId="{F0131A98-F43B-0C7D-46CB-B9285EFFC4AB}"/>
          </ac:picMkLst>
        </pc:picChg>
        <pc:cxnChg chg="add del">
          <ac:chgData name="paul meaney" userId="8f3b41ac-413d-46e0-bc97-8181c95bcdc2" providerId="ADAL" clId="{C0A4C49F-D506-4FD3-AF6E-8A43441240AC}" dt="2024-08-06T10:19:31.079" v="23312" actId="26606"/>
          <ac:cxnSpMkLst>
            <pc:docMk/>
            <pc:sldMk cId="2165056722" sldId="2313"/>
            <ac:cxnSpMk id="13" creationId="{9C21570E-E159-49A6-9891-FA397B7A92D3}"/>
          </ac:cxnSpMkLst>
        </pc:cxnChg>
      </pc:sldChg>
      <pc:sldChg chg="addSp delSp modSp new mod setBg">
        <pc:chgData name="paul meaney" userId="8f3b41ac-413d-46e0-bc97-8181c95bcdc2" providerId="ADAL" clId="{C0A4C49F-D506-4FD3-AF6E-8A43441240AC}" dt="2024-08-06T10:24:32.565" v="23705" actId="114"/>
        <pc:sldMkLst>
          <pc:docMk/>
          <pc:sldMk cId="4044570359" sldId="2313"/>
        </pc:sldMkLst>
        <pc:spChg chg="mod">
          <ac:chgData name="paul meaney" userId="8f3b41ac-413d-46e0-bc97-8181c95bcdc2" providerId="ADAL" clId="{C0A4C49F-D506-4FD3-AF6E-8A43441240AC}" dt="2024-08-06T10:24:04.663" v="23699" actId="26606"/>
          <ac:spMkLst>
            <pc:docMk/>
            <pc:sldMk cId="4044570359" sldId="2313"/>
            <ac:spMk id="2" creationId="{11E3A900-39AC-9C27-C3D9-AC8F5FAA1160}"/>
          </ac:spMkLst>
        </pc:spChg>
        <pc:spChg chg="del mod">
          <ac:chgData name="paul meaney" userId="8f3b41ac-413d-46e0-bc97-8181c95bcdc2" providerId="ADAL" clId="{C0A4C49F-D506-4FD3-AF6E-8A43441240AC}" dt="2024-08-06T10:23:54.753" v="23696" actId="26606"/>
          <ac:spMkLst>
            <pc:docMk/>
            <pc:sldMk cId="4044570359" sldId="2313"/>
            <ac:spMk id="3" creationId="{E3BBA45C-D46F-865A-E26D-A3B87A7D2240}"/>
          </ac:spMkLst>
        </pc:spChg>
        <pc:spChg chg="mod">
          <ac:chgData name="paul meaney" userId="8f3b41ac-413d-46e0-bc97-8181c95bcdc2" providerId="ADAL" clId="{C0A4C49F-D506-4FD3-AF6E-8A43441240AC}" dt="2024-08-06T10:24:04.663" v="23699" actId="26606"/>
          <ac:spMkLst>
            <pc:docMk/>
            <pc:sldMk cId="4044570359" sldId="2313"/>
            <ac:spMk id="4" creationId="{164D9E17-DF25-5D1C-2AB7-B3E4815F5319}"/>
          </ac:spMkLst>
        </pc:spChg>
        <pc:spChg chg="add del">
          <ac:chgData name="paul meaney" userId="8f3b41ac-413d-46e0-bc97-8181c95bcdc2" providerId="ADAL" clId="{C0A4C49F-D506-4FD3-AF6E-8A43441240AC}" dt="2024-08-06T10:24:04.663" v="23699" actId="26606"/>
          <ac:spMkLst>
            <pc:docMk/>
            <pc:sldMk cId="4044570359" sldId="2313"/>
            <ac:spMk id="11" creationId="{FB5993E2-C02B-4335-ABA5-D8EC465551E3}"/>
          </ac:spMkLst>
        </pc:spChg>
        <pc:spChg chg="add del">
          <ac:chgData name="paul meaney" userId="8f3b41ac-413d-46e0-bc97-8181c95bcdc2" providerId="ADAL" clId="{C0A4C49F-D506-4FD3-AF6E-8A43441240AC}" dt="2024-08-06T10:24:04.663" v="23699" actId="26606"/>
          <ac:spMkLst>
            <pc:docMk/>
            <pc:sldMk cId="4044570359" sldId="2313"/>
            <ac:spMk id="13" creationId="{C0B801A2-5622-4BE8-9AD2-C337A2CD0022}"/>
          </ac:spMkLst>
        </pc:spChg>
        <pc:spChg chg="add del">
          <ac:chgData name="paul meaney" userId="8f3b41ac-413d-46e0-bc97-8181c95bcdc2" providerId="ADAL" clId="{C0A4C49F-D506-4FD3-AF6E-8A43441240AC}" dt="2024-08-06T10:24:04.663" v="23699" actId="26606"/>
          <ac:spMkLst>
            <pc:docMk/>
            <pc:sldMk cId="4044570359" sldId="2313"/>
            <ac:spMk id="15" creationId="{B7AF614F-5BC3-4086-99F5-B87C5847A071}"/>
          </ac:spMkLst>
        </pc:spChg>
        <pc:graphicFrameChg chg="add mod modGraphic">
          <ac:chgData name="paul meaney" userId="8f3b41ac-413d-46e0-bc97-8181c95bcdc2" providerId="ADAL" clId="{C0A4C49F-D506-4FD3-AF6E-8A43441240AC}" dt="2024-08-06T10:24:32.565" v="23705" actId="114"/>
          <ac:graphicFrameMkLst>
            <pc:docMk/>
            <pc:sldMk cId="4044570359" sldId="2313"/>
            <ac:graphicFrameMk id="6" creationId="{ABD4A79B-7980-7E04-95B3-5A958D3799EA}"/>
          </ac:graphicFrameMkLst>
        </pc:graphicFrameChg>
      </pc:sldChg>
      <pc:sldChg chg="add setBg">
        <pc:chgData name="paul meaney" userId="8f3b41ac-413d-46e0-bc97-8181c95bcdc2" providerId="ADAL" clId="{C0A4C49F-D506-4FD3-AF6E-8A43441240AC}" dt="2024-08-06T10:24:49.212" v="23706"/>
        <pc:sldMkLst>
          <pc:docMk/>
          <pc:sldMk cId="2508031092" sldId="2314"/>
        </pc:sldMkLst>
      </pc:sldChg>
      <pc:sldChg chg="add setBg">
        <pc:chgData name="paul meaney" userId="8f3b41ac-413d-46e0-bc97-8181c95bcdc2" providerId="ADAL" clId="{C0A4C49F-D506-4FD3-AF6E-8A43441240AC}" dt="2024-08-06T10:25:03.051" v="23707"/>
        <pc:sldMkLst>
          <pc:docMk/>
          <pc:sldMk cId="2340855587" sldId="2315"/>
        </pc:sldMkLst>
      </pc:sldChg>
      <pc:sldChg chg="add setBg">
        <pc:chgData name="paul meaney" userId="8f3b41ac-413d-46e0-bc97-8181c95bcdc2" providerId="ADAL" clId="{C0A4C49F-D506-4FD3-AF6E-8A43441240AC}" dt="2024-08-06T10:25:10.971" v="23708"/>
        <pc:sldMkLst>
          <pc:docMk/>
          <pc:sldMk cId="868878271" sldId="2316"/>
        </pc:sldMkLst>
      </pc:sldChg>
      <pc:sldChg chg="add setBg">
        <pc:chgData name="paul meaney" userId="8f3b41ac-413d-46e0-bc97-8181c95bcdc2" providerId="ADAL" clId="{C0A4C49F-D506-4FD3-AF6E-8A43441240AC}" dt="2024-08-06T10:25:59.603" v="23713"/>
        <pc:sldMkLst>
          <pc:docMk/>
          <pc:sldMk cId="2702794081" sldId="2317"/>
        </pc:sldMkLst>
      </pc:sldChg>
      <pc:sldChg chg="add setBg">
        <pc:chgData name="paul meaney" userId="8f3b41ac-413d-46e0-bc97-8181c95bcdc2" providerId="ADAL" clId="{C0A4C49F-D506-4FD3-AF6E-8A43441240AC}" dt="2024-08-06T10:26:21.560" v="23714"/>
        <pc:sldMkLst>
          <pc:docMk/>
          <pc:sldMk cId="505859950" sldId="2318"/>
        </pc:sldMkLst>
      </pc:sldChg>
      <pc:sldChg chg="modSp add mod setBg">
        <pc:chgData name="paul meaney" userId="8f3b41ac-413d-46e0-bc97-8181c95bcdc2" providerId="ADAL" clId="{C0A4C49F-D506-4FD3-AF6E-8A43441240AC}" dt="2024-08-06T10:45:34.315" v="24252" actId="20577"/>
        <pc:sldMkLst>
          <pc:docMk/>
          <pc:sldMk cId="3732636214" sldId="2319"/>
        </pc:sldMkLst>
        <pc:spChg chg="mod">
          <ac:chgData name="paul meaney" userId="8f3b41ac-413d-46e0-bc97-8181c95bcdc2" providerId="ADAL" clId="{C0A4C49F-D506-4FD3-AF6E-8A43441240AC}" dt="2024-08-06T10:30:33.648" v="23723" actId="20577"/>
          <ac:spMkLst>
            <pc:docMk/>
            <pc:sldMk cId="3732636214" sldId="2319"/>
            <ac:spMk id="2" creationId="{40C95622-5CC6-0E61-2139-68128AB189EE}"/>
          </ac:spMkLst>
        </pc:spChg>
        <pc:graphicFrameChg chg="mod">
          <ac:chgData name="paul meaney" userId="8f3b41ac-413d-46e0-bc97-8181c95bcdc2" providerId="ADAL" clId="{C0A4C49F-D506-4FD3-AF6E-8A43441240AC}" dt="2024-08-06T10:45:34.315" v="24252" actId="20577"/>
          <ac:graphicFrameMkLst>
            <pc:docMk/>
            <pc:sldMk cId="3732636214" sldId="2319"/>
            <ac:graphicFrameMk id="6" creationId="{7570AA72-5F07-A77F-0EAC-BCC3180254EA}"/>
          </ac:graphicFrameMkLst>
        </pc:graphicFrameChg>
      </pc:sldChg>
      <pc:sldChg chg="modSp add">
        <pc:chgData name="paul meaney" userId="8f3b41ac-413d-46e0-bc97-8181c95bcdc2" providerId="ADAL" clId="{C0A4C49F-D506-4FD3-AF6E-8A43441240AC}" dt="2024-08-06T10:45:51.269" v="24255" actId="114"/>
        <pc:sldMkLst>
          <pc:docMk/>
          <pc:sldMk cId="1341094852" sldId="2320"/>
        </pc:sldMkLst>
        <pc:graphicFrameChg chg="mod">
          <ac:chgData name="paul meaney" userId="8f3b41ac-413d-46e0-bc97-8181c95bcdc2" providerId="ADAL" clId="{C0A4C49F-D506-4FD3-AF6E-8A43441240AC}" dt="2024-08-06T10:45:51.269" v="24255" actId="114"/>
          <ac:graphicFrameMkLst>
            <pc:docMk/>
            <pc:sldMk cId="1341094852" sldId="2320"/>
            <ac:graphicFrameMk id="6" creationId="{7570AA72-5F07-A77F-0EAC-BCC3180254EA}"/>
          </ac:graphicFrameMkLst>
        </pc:graphicFrameChg>
      </pc:sldChg>
      <pc:sldChg chg="modSp add mod">
        <pc:chgData name="paul meaney" userId="8f3b41ac-413d-46e0-bc97-8181c95bcdc2" providerId="ADAL" clId="{C0A4C49F-D506-4FD3-AF6E-8A43441240AC}" dt="2024-08-06T10:56:30.230" v="24798" actId="20577"/>
        <pc:sldMkLst>
          <pc:docMk/>
          <pc:sldMk cId="4193079133" sldId="2321"/>
        </pc:sldMkLst>
        <pc:spChg chg="mod">
          <ac:chgData name="paul meaney" userId="8f3b41ac-413d-46e0-bc97-8181c95bcdc2" providerId="ADAL" clId="{C0A4C49F-D506-4FD3-AF6E-8A43441240AC}" dt="2024-08-06T10:56:30.230" v="24798" actId="20577"/>
          <ac:spMkLst>
            <pc:docMk/>
            <pc:sldMk cId="4193079133" sldId="2321"/>
            <ac:spMk id="2" creationId="{00D5D769-C479-4A58-A787-9FA4A306DFEE}"/>
          </ac:spMkLst>
        </pc:spChg>
      </pc:sldChg>
      <pc:sldChg chg="addSp delSp modSp new mod setBg">
        <pc:chgData name="paul meaney" userId="8f3b41ac-413d-46e0-bc97-8181c95bcdc2" providerId="ADAL" clId="{C0A4C49F-D506-4FD3-AF6E-8A43441240AC}" dt="2024-08-06T11:08:05.869" v="25173" actId="114"/>
        <pc:sldMkLst>
          <pc:docMk/>
          <pc:sldMk cId="1244706630" sldId="2322"/>
        </pc:sldMkLst>
        <pc:spChg chg="mod">
          <ac:chgData name="paul meaney" userId="8f3b41ac-413d-46e0-bc97-8181c95bcdc2" providerId="ADAL" clId="{C0A4C49F-D506-4FD3-AF6E-8A43441240AC}" dt="2024-08-06T11:08:00.727" v="25171" actId="26606"/>
          <ac:spMkLst>
            <pc:docMk/>
            <pc:sldMk cId="1244706630" sldId="2322"/>
            <ac:spMk id="2" creationId="{FAAA5C72-CCAE-BFA3-E3A3-E73D38E4242E}"/>
          </ac:spMkLst>
        </pc:spChg>
        <pc:spChg chg="del mod">
          <ac:chgData name="paul meaney" userId="8f3b41ac-413d-46e0-bc97-8181c95bcdc2" providerId="ADAL" clId="{C0A4C49F-D506-4FD3-AF6E-8A43441240AC}" dt="2024-08-06T11:07:47.942" v="25168" actId="26606"/>
          <ac:spMkLst>
            <pc:docMk/>
            <pc:sldMk cId="1244706630" sldId="2322"/>
            <ac:spMk id="3" creationId="{692EE8EC-7BBB-0FCD-B25D-2367C11CB578}"/>
          </ac:spMkLst>
        </pc:spChg>
        <pc:spChg chg="mod">
          <ac:chgData name="paul meaney" userId="8f3b41ac-413d-46e0-bc97-8181c95bcdc2" providerId="ADAL" clId="{C0A4C49F-D506-4FD3-AF6E-8A43441240AC}" dt="2024-08-06T11:08:00.727" v="25171" actId="26606"/>
          <ac:spMkLst>
            <pc:docMk/>
            <pc:sldMk cId="1244706630" sldId="2322"/>
            <ac:spMk id="4" creationId="{A3FE183D-C5F6-B406-F27F-EE1A67230E0F}"/>
          </ac:spMkLst>
        </pc:spChg>
        <pc:spChg chg="add del">
          <ac:chgData name="paul meaney" userId="8f3b41ac-413d-46e0-bc97-8181c95bcdc2" providerId="ADAL" clId="{C0A4C49F-D506-4FD3-AF6E-8A43441240AC}" dt="2024-08-06T11:07:57.929" v="25170" actId="26606"/>
          <ac:spMkLst>
            <pc:docMk/>
            <pc:sldMk cId="1244706630" sldId="2322"/>
            <ac:spMk id="11" creationId="{FB5993E2-C02B-4335-ABA5-D8EC465551E3}"/>
          </ac:spMkLst>
        </pc:spChg>
        <pc:spChg chg="add del">
          <ac:chgData name="paul meaney" userId="8f3b41ac-413d-46e0-bc97-8181c95bcdc2" providerId="ADAL" clId="{C0A4C49F-D506-4FD3-AF6E-8A43441240AC}" dt="2024-08-06T11:07:57.929" v="25170" actId="26606"/>
          <ac:spMkLst>
            <pc:docMk/>
            <pc:sldMk cId="1244706630" sldId="2322"/>
            <ac:spMk id="13" creationId="{C0B801A2-5622-4BE8-9AD2-C337A2CD0022}"/>
          </ac:spMkLst>
        </pc:spChg>
        <pc:spChg chg="add del">
          <ac:chgData name="paul meaney" userId="8f3b41ac-413d-46e0-bc97-8181c95bcdc2" providerId="ADAL" clId="{C0A4C49F-D506-4FD3-AF6E-8A43441240AC}" dt="2024-08-06T11:07:57.929" v="25170" actId="26606"/>
          <ac:spMkLst>
            <pc:docMk/>
            <pc:sldMk cId="1244706630" sldId="2322"/>
            <ac:spMk id="15" creationId="{B7AF614F-5BC3-4086-99F5-B87C5847A071}"/>
          </ac:spMkLst>
        </pc:spChg>
        <pc:spChg chg="add del">
          <ac:chgData name="paul meaney" userId="8f3b41ac-413d-46e0-bc97-8181c95bcdc2" providerId="ADAL" clId="{C0A4C49F-D506-4FD3-AF6E-8A43441240AC}" dt="2024-08-06T11:08:00.727" v="25171" actId="26606"/>
          <ac:spMkLst>
            <pc:docMk/>
            <pc:sldMk cId="1244706630" sldId="2322"/>
            <ac:spMk id="20" creationId="{FB5993E2-C02B-4335-ABA5-D8EC465551E3}"/>
          </ac:spMkLst>
        </pc:spChg>
        <pc:spChg chg="add del">
          <ac:chgData name="paul meaney" userId="8f3b41ac-413d-46e0-bc97-8181c95bcdc2" providerId="ADAL" clId="{C0A4C49F-D506-4FD3-AF6E-8A43441240AC}" dt="2024-08-06T11:08:00.727" v="25171" actId="26606"/>
          <ac:spMkLst>
            <pc:docMk/>
            <pc:sldMk cId="1244706630" sldId="2322"/>
            <ac:spMk id="22" creationId="{C0B801A2-5622-4BE8-9AD2-C337A2CD0022}"/>
          </ac:spMkLst>
        </pc:spChg>
        <pc:spChg chg="add del">
          <ac:chgData name="paul meaney" userId="8f3b41ac-413d-46e0-bc97-8181c95bcdc2" providerId="ADAL" clId="{C0A4C49F-D506-4FD3-AF6E-8A43441240AC}" dt="2024-08-06T11:08:00.727" v="25171" actId="26606"/>
          <ac:spMkLst>
            <pc:docMk/>
            <pc:sldMk cId="1244706630" sldId="2322"/>
            <ac:spMk id="24" creationId="{B7AF614F-5BC3-4086-99F5-B87C5847A071}"/>
          </ac:spMkLst>
        </pc:spChg>
        <pc:graphicFrameChg chg="add mod modGraphic">
          <ac:chgData name="paul meaney" userId="8f3b41ac-413d-46e0-bc97-8181c95bcdc2" providerId="ADAL" clId="{C0A4C49F-D506-4FD3-AF6E-8A43441240AC}" dt="2024-08-06T11:08:05.869" v="25173" actId="114"/>
          <ac:graphicFrameMkLst>
            <pc:docMk/>
            <pc:sldMk cId="1244706630" sldId="2322"/>
            <ac:graphicFrameMk id="6" creationId="{2D3D36E8-B821-0238-B6B5-C5933D694538}"/>
          </ac:graphicFrameMkLst>
        </pc:graphicFrameChg>
      </pc:sldChg>
      <pc:sldChg chg="addSp delSp modSp new mod ord setBg">
        <pc:chgData name="paul meaney" userId="8f3b41ac-413d-46e0-bc97-8181c95bcdc2" providerId="ADAL" clId="{C0A4C49F-D506-4FD3-AF6E-8A43441240AC}" dt="2024-08-06T13:26:33.776" v="26868"/>
        <pc:sldMkLst>
          <pc:docMk/>
          <pc:sldMk cId="1569036283" sldId="2323"/>
        </pc:sldMkLst>
        <pc:spChg chg="mod">
          <ac:chgData name="paul meaney" userId="8f3b41ac-413d-46e0-bc97-8181c95bcdc2" providerId="ADAL" clId="{C0A4C49F-D506-4FD3-AF6E-8A43441240AC}" dt="2024-08-06T11:09:43.184" v="25484" actId="26606"/>
          <ac:spMkLst>
            <pc:docMk/>
            <pc:sldMk cId="1569036283" sldId="2323"/>
            <ac:spMk id="2" creationId="{98DDCF99-709B-D02C-2659-E130F19AF09B}"/>
          </ac:spMkLst>
        </pc:spChg>
        <pc:spChg chg="del mod">
          <ac:chgData name="paul meaney" userId="8f3b41ac-413d-46e0-bc97-8181c95bcdc2" providerId="ADAL" clId="{C0A4C49F-D506-4FD3-AF6E-8A43441240AC}" dt="2024-08-06T11:09:37.782" v="25482" actId="26606"/>
          <ac:spMkLst>
            <pc:docMk/>
            <pc:sldMk cId="1569036283" sldId="2323"/>
            <ac:spMk id="3" creationId="{C10ED802-CE90-6D25-DEA8-AAF5239EC7EB}"/>
          </ac:spMkLst>
        </pc:spChg>
        <pc:spChg chg="mod">
          <ac:chgData name="paul meaney" userId="8f3b41ac-413d-46e0-bc97-8181c95bcdc2" providerId="ADAL" clId="{C0A4C49F-D506-4FD3-AF6E-8A43441240AC}" dt="2024-08-06T11:09:43.184" v="25484" actId="26606"/>
          <ac:spMkLst>
            <pc:docMk/>
            <pc:sldMk cId="1569036283" sldId="2323"/>
            <ac:spMk id="4" creationId="{95E39830-3EC8-5241-9D7F-42094C6FD35C}"/>
          </ac:spMkLst>
        </pc:spChg>
        <pc:spChg chg="add del">
          <ac:chgData name="paul meaney" userId="8f3b41ac-413d-46e0-bc97-8181c95bcdc2" providerId="ADAL" clId="{C0A4C49F-D506-4FD3-AF6E-8A43441240AC}" dt="2024-08-06T11:09:43.184" v="25484" actId="26606"/>
          <ac:spMkLst>
            <pc:docMk/>
            <pc:sldMk cId="1569036283" sldId="2323"/>
            <ac:spMk id="11" creationId="{FB5993E2-C02B-4335-ABA5-D8EC465551E3}"/>
          </ac:spMkLst>
        </pc:spChg>
        <pc:spChg chg="add del">
          <ac:chgData name="paul meaney" userId="8f3b41ac-413d-46e0-bc97-8181c95bcdc2" providerId="ADAL" clId="{C0A4C49F-D506-4FD3-AF6E-8A43441240AC}" dt="2024-08-06T11:09:43.184" v="25484" actId="26606"/>
          <ac:spMkLst>
            <pc:docMk/>
            <pc:sldMk cId="1569036283" sldId="2323"/>
            <ac:spMk id="13" creationId="{C0B801A2-5622-4BE8-9AD2-C337A2CD0022}"/>
          </ac:spMkLst>
        </pc:spChg>
        <pc:spChg chg="add del">
          <ac:chgData name="paul meaney" userId="8f3b41ac-413d-46e0-bc97-8181c95bcdc2" providerId="ADAL" clId="{C0A4C49F-D506-4FD3-AF6E-8A43441240AC}" dt="2024-08-06T11:09:43.184" v="25484" actId="26606"/>
          <ac:spMkLst>
            <pc:docMk/>
            <pc:sldMk cId="1569036283" sldId="2323"/>
            <ac:spMk id="15" creationId="{B7AF614F-5BC3-4086-99F5-B87C5847A071}"/>
          </ac:spMkLst>
        </pc:spChg>
        <pc:graphicFrameChg chg="add mod modGraphic">
          <ac:chgData name="paul meaney" userId="8f3b41ac-413d-46e0-bc97-8181c95bcdc2" providerId="ADAL" clId="{C0A4C49F-D506-4FD3-AF6E-8A43441240AC}" dt="2024-08-06T11:09:43.184" v="25484" actId="26606"/>
          <ac:graphicFrameMkLst>
            <pc:docMk/>
            <pc:sldMk cId="1569036283" sldId="2323"/>
            <ac:graphicFrameMk id="6" creationId="{930435A5-B84F-A117-9A05-E2BFE96838AF}"/>
          </ac:graphicFrameMkLst>
        </pc:graphicFrameChg>
      </pc:sldChg>
      <pc:sldChg chg="addSp delSp modSp new mod setBg">
        <pc:chgData name="paul meaney" userId="8f3b41ac-413d-46e0-bc97-8181c95bcdc2" providerId="ADAL" clId="{C0A4C49F-D506-4FD3-AF6E-8A43441240AC}" dt="2024-08-06T12:28:55.366" v="26219"/>
        <pc:sldMkLst>
          <pc:docMk/>
          <pc:sldMk cId="1006630125" sldId="2324"/>
        </pc:sldMkLst>
        <pc:spChg chg="mod">
          <ac:chgData name="paul meaney" userId="8f3b41ac-413d-46e0-bc97-8181c95bcdc2" providerId="ADAL" clId="{C0A4C49F-D506-4FD3-AF6E-8A43441240AC}" dt="2024-08-06T12:27:02.290" v="26116" actId="20577"/>
          <ac:spMkLst>
            <pc:docMk/>
            <pc:sldMk cId="1006630125" sldId="2324"/>
            <ac:spMk id="2" creationId="{D0BA020C-4580-6B57-19DA-91E8F2A8CC73}"/>
          </ac:spMkLst>
        </pc:spChg>
        <pc:spChg chg="del mod">
          <ac:chgData name="paul meaney" userId="8f3b41ac-413d-46e0-bc97-8181c95bcdc2" providerId="ADAL" clId="{C0A4C49F-D506-4FD3-AF6E-8A43441240AC}" dt="2024-08-06T12:24:58.262" v="25970" actId="26606"/>
          <ac:spMkLst>
            <pc:docMk/>
            <pc:sldMk cId="1006630125" sldId="2324"/>
            <ac:spMk id="3" creationId="{F376A8DE-6110-2558-DD4A-15E8919736A6}"/>
          </ac:spMkLst>
        </pc:spChg>
        <pc:spChg chg="mod">
          <ac:chgData name="paul meaney" userId="8f3b41ac-413d-46e0-bc97-8181c95bcdc2" providerId="ADAL" clId="{C0A4C49F-D506-4FD3-AF6E-8A43441240AC}" dt="2024-08-06T12:25:05.633" v="25973" actId="26606"/>
          <ac:spMkLst>
            <pc:docMk/>
            <pc:sldMk cId="1006630125" sldId="2324"/>
            <ac:spMk id="4" creationId="{6CEC4075-6F8F-74A2-765D-D82659CA478C}"/>
          </ac:spMkLst>
        </pc:spChg>
        <pc:spChg chg="add del">
          <ac:chgData name="paul meaney" userId="8f3b41ac-413d-46e0-bc97-8181c95bcdc2" providerId="ADAL" clId="{C0A4C49F-D506-4FD3-AF6E-8A43441240AC}" dt="2024-08-06T12:25:03.482" v="25972" actId="26606"/>
          <ac:spMkLst>
            <pc:docMk/>
            <pc:sldMk cId="1006630125" sldId="2324"/>
            <ac:spMk id="11" creationId="{FB5993E2-C02B-4335-ABA5-D8EC465551E3}"/>
          </ac:spMkLst>
        </pc:spChg>
        <pc:spChg chg="add del">
          <ac:chgData name="paul meaney" userId="8f3b41ac-413d-46e0-bc97-8181c95bcdc2" providerId="ADAL" clId="{C0A4C49F-D506-4FD3-AF6E-8A43441240AC}" dt="2024-08-06T12:25:03.482" v="25972" actId="26606"/>
          <ac:spMkLst>
            <pc:docMk/>
            <pc:sldMk cId="1006630125" sldId="2324"/>
            <ac:spMk id="13" creationId="{C0B801A2-5622-4BE8-9AD2-C337A2CD0022}"/>
          </ac:spMkLst>
        </pc:spChg>
        <pc:spChg chg="add del">
          <ac:chgData name="paul meaney" userId="8f3b41ac-413d-46e0-bc97-8181c95bcdc2" providerId="ADAL" clId="{C0A4C49F-D506-4FD3-AF6E-8A43441240AC}" dt="2024-08-06T12:25:03.482" v="25972" actId="26606"/>
          <ac:spMkLst>
            <pc:docMk/>
            <pc:sldMk cId="1006630125" sldId="2324"/>
            <ac:spMk id="15" creationId="{B7AF614F-5BC3-4086-99F5-B87C5847A071}"/>
          </ac:spMkLst>
        </pc:spChg>
        <pc:spChg chg="add del">
          <ac:chgData name="paul meaney" userId="8f3b41ac-413d-46e0-bc97-8181c95bcdc2" providerId="ADAL" clId="{C0A4C49F-D506-4FD3-AF6E-8A43441240AC}" dt="2024-08-06T12:25:05.633" v="25973" actId="26606"/>
          <ac:spMkLst>
            <pc:docMk/>
            <pc:sldMk cId="1006630125" sldId="2324"/>
            <ac:spMk id="20" creationId="{FB5993E2-C02B-4335-ABA5-D8EC465551E3}"/>
          </ac:spMkLst>
        </pc:spChg>
        <pc:spChg chg="add del">
          <ac:chgData name="paul meaney" userId="8f3b41ac-413d-46e0-bc97-8181c95bcdc2" providerId="ADAL" clId="{C0A4C49F-D506-4FD3-AF6E-8A43441240AC}" dt="2024-08-06T12:25:05.633" v="25973" actId="26606"/>
          <ac:spMkLst>
            <pc:docMk/>
            <pc:sldMk cId="1006630125" sldId="2324"/>
            <ac:spMk id="22" creationId="{C0B801A2-5622-4BE8-9AD2-C337A2CD0022}"/>
          </ac:spMkLst>
        </pc:spChg>
        <pc:spChg chg="add del">
          <ac:chgData name="paul meaney" userId="8f3b41ac-413d-46e0-bc97-8181c95bcdc2" providerId="ADAL" clId="{C0A4C49F-D506-4FD3-AF6E-8A43441240AC}" dt="2024-08-06T12:25:05.633" v="25973" actId="26606"/>
          <ac:spMkLst>
            <pc:docMk/>
            <pc:sldMk cId="1006630125" sldId="2324"/>
            <ac:spMk id="24" creationId="{B7AF614F-5BC3-4086-99F5-B87C5847A071}"/>
          </ac:spMkLst>
        </pc:spChg>
        <pc:graphicFrameChg chg="add mod modGraphic">
          <ac:chgData name="paul meaney" userId="8f3b41ac-413d-46e0-bc97-8181c95bcdc2" providerId="ADAL" clId="{C0A4C49F-D506-4FD3-AF6E-8A43441240AC}" dt="2024-08-06T12:28:55.366" v="26219"/>
          <ac:graphicFrameMkLst>
            <pc:docMk/>
            <pc:sldMk cId="1006630125" sldId="2324"/>
            <ac:graphicFrameMk id="6" creationId="{F0D54D9E-420B-EA96-ECF1-38EA111BBEC5}"/>
          </ac:graphicFrameMkLst>
        </pc:graphicFrameChg>
      </pc:sldChg>
      <pc:sldChg chg="add">
        <pc:chgData name="paul meaney" userId="8f3b41ac-413d-46e0-bc97-8181c95bcdc2" providerId="ADAL" clId="{C0A4C49F-D506-4FD3-AF6E-8A43441240AC}" dt="2024-08-06T13:02:56.873" v="26490" actId="2890"/>
        <pc:sldMkLst>
          <pc:docMk/>
          <pc:sldMk cId="2460283353" sldId="2325"/>
        </pc:sldMkLst>
      </pc:sldChg>
      <pc:sldChg chg="addSp delSp modSp new mod setBg">
        <pc:chgData name="paul meaney" userId="8f3b41ac-413d-46e0-bc97-8181c95bcdc2" providerId="ADAL" clId="{C0A4C49F-D506-4FD3-AF6E-8A43441240AC}" dt="2024-08-06T14:57:06.546" v="27592" actId="114"/>
        <pc:sldMkLst>
          <pc:docMk/>
          <pc:sldMk cId="1677265653" sldId="2326"/>
        </pc:sldMkLst>
        <pc:spChg chg="mod">
          <ac:chgData name="paul meaney" userId="8f3b41ac-413d-46e0-bc97-8181c95bcdc2" providerId="ADAL" clId="{C0A4C49F-D506-4FD3-AF6E-8A43441240AC}" dt="2024-08-06T14:56:37.017" v="27581" actId="26606"/>
          <ac:spMkLst>
            <pc:docMk/>
            <pc:sldMk cId="1677265653" sldId="2326"/>
            <ac:spMk id="2" creationId="{83E2EBC7-FF92-6A84-7DA4-C8A6C660DA62}"/>
          </ac:spMkLst>
        </pc:spChg>
        <pc:spChg chg="del mod">
          <ac:chgData name="paul meaney" userId="8f3b41ac-413d-46e0-bc97-8181c95bcdc2" providerId="ADAL" clId="{C0A4C49F-D506-4FD3-AF6E-8A43441240AC}" dt="2024-08-06T14:56:19.107" v="27577" actId="26606"/>
          <ac:spMkLst>
            <pc:docMk/>
            <pc:sldMk cId="1677265653" sldId="2326"/>
            <ac:spMk id="3" creationId="{714B1590-E700-C408-83B4-76C909C603A0}"/>
          </ac:spMkLst>
        </pc:spChg>
        <pc:spChg chg="mod">
          <ac:chgData name="paul meaney" userId="8f3b41ac-413d-46e0-bc97-8181c95bcdc2" providerId="ADAL" clId="{C0A4C49F-D506-4FD3-AF6E-8A43441240AC}" dt="2024-08-06T14:56:37.017" v="27581" actId="26606"/>
          <ac:spMkLst>
            <pc:docMk/>
            <pc:sldMk cId="1677265653" sldId="2326"/>
            <ac:spMk id="4" creationId="{39FC42C6-D386-3428-8BD9-7277D22D0C5B}"/>
          </ac:spMkLst>
        </pc:spChg>
        <pc:spChg chg="add del">
          <ac:chgData name="paul meaney" userId="8f3b41ac-413d-46e0-bc97-8181c95bcdc2" providerId="ADAL" clId="{C0A4C49F-D506-4FD3-AF6E-8A43441240AC}" dt="2024-08-06T14:56:37.017" v="27581" actId="26606"/>
          <ac:spMkLst>
            <pc:docMk/>
            <pc:sldMk cId="1677265653" sldId="2326"/>
            <ac:spMk id="11" creationId="{FB5993E2-C02B-4335-ABA5-D8EC465551E3}"/>
          </ac:spMkLst>
        </pc:spChg>
        <pc:spChg chg="add del">
          <ac:chgData name="paul meaney" userId="8f3b41ac-413d-46e0-bc97-8181c95bcdc2" providerId="ADAL" clId="{C0A4C49F-D506-4FD3-AF6E-8A43441240AC}" dt="2024-08-06T14:56:37.017" v="27581" actId="26606"/>
          <ac:spMkLst>
            <pc:docMk/>
            <pc:sldMk cId="1677265653" sldId="2326"/>
            <ac:spMk id="13" creationId="{C0B801A2-5622-4BE8-9AD2-C337A2CD0022}"/>
          </ac:spMkLst>
        </pc:spChg>
        <pc:spChg chg="add del">
          <ac:chgData name="paul meaney" userId="8f3b41ac-413d-46e0-bc97-8181c95bcdc2" providerId="ADAL" clId="{C0A4C49F-D506-4FD3-AF6E-8A43441240AC}" dt="2024-08-06T14:56:37.017" v="27581" actId="26606"/>
          <ac:spMkLst>
            <pc:docMk/>
            <pc:sldMk cId="1677265653" sldId="2326"/>
            <ac:spMk id="15" creationId="{B7AF614F-5BC3-4086-99F5-B87C5847A071}"/>
          </ac:spMkLst>
        </pc:spChg>
        <pc:graphicFrameChg chg="add mod modGraphic">
          <ac:chgData name="paul meaney" userId="8f3b41ac-413d-46e0-bc97-8181c95bcdc2" providerId="ADAL" clId="{C0A4C49F-D506-4FD3-AF6E-8A43441240AC}" dt="2024-08-06T14:57:06.546" v="27592" actId="114"/>
          <ac:graphicFrameMkLst>
            <pc:docMk/>
            <pc:sldMk cId="1677265653" sldId="2326"/>
            <ac:graphicFrameMk id="6" creationId="{C625ADD5-E460-5F4B-5662-78D8B1B1F703}"/>
          </ac:graphicFrameMkLst>
        </pc:graphicFrameChg>
      </pc:sldChg>
    </pc:docChg>
  </pc:docChgLst>
  <pc:docChgLst>
    <pc:chgData name="paul meaney" userId="8f3b41ac-413d-46e0-bc97-8181c95bcdc2" providerId="ADAL" clId="{E3F25275-25DC-49F8-9D9C-98702590D736}"/>
    <pc:docChg chg="undo redo custSel addSld delSld modSld sldOrd addSection delSection modSection">
      <pc:chgData name="paul meaney" userId="8f3b41ac-413d-46e0-bc97-8181c95bcdc2" providerId="ADAL" clId="{E3F25275-25DC-49F8-9D9C-98702590D736}" dt="2024-09-27T11:44:30.992" v="49635" actId="20577"/>
      <pc:docMkLst>
        <pc:docMk/>
      </pc:docMkLst>
      <pc:sldChg chg="del">
        <pc:chgData name="paul meaney" userId="8f3b41ac-413d-46e0-bc97-8181c95bcdc2" providerId="ADAL" clId="{E3F25275-25DC-49F8-9D9C-98702590D736}" dt="2024-09-26T11:28:38.337" v="39370" actId="47"/>
        <pc:sldMkLst>
          <pc:docMk/>
          <pc:sldMk cId="1559317422" sldId="475"/>
        </pc:sldMkLst>
      </pc:sldChg>
      <pc:sldChg chg="modSp add mod ord">
        <pc:chgData name="paul meaney" userId="8f3b41ac-413d-46e0-bc97-8181c95bcdc2" providerId="ADAL" clId="{E3F25275-25DC-49F8-9D9C-98702590D736}" dt="2024-09-26T08:15:41.303" v="32199" actId="20577"/>
        <pc:sldMkLst>
          <pc:docMk/>
          <pc:sldMk cId="472739179" sldId="523"/>
        </pc:sldMkLst>
        <pc:spChg chg="mod">
          <ac:chgData name="paul meaney" userId="8f3b41ac-413d-46e0-bc97-8181c95bcdc2" providerId="ADAL" clId="{E3F25275-25DC-49F8-9D9C-98702590D736}" dt="2024-09-26T08:15:41.303" v="32199" actId="20577"/>
          <ac:spMkLst>
            <pc:docMk/>
            <pc:sldMk cId="472739179" sldId="523"/>
            <ac:spMk id="2" creationId="{83FFC781-5D18-4B1C-AC94-EFD027B50181}"/>
          </ac:spMkLst>
        </pc:spChg>
        <pc:graphicFrameChg chg="mod">
          <ac:chgData name="paul meaney" userId="8f3b41ac-413d-46e0-bc97-8181c95bcdc2" providerId="ADAL" clId="{E3F25275-25DC-49F8-9D9C-98702590D736}" dt="2024-09-24T10:33:31.461" v="24450" actId="114"/>
          <ac:graphicFrameMkLst>
            <pc:docMk/>
            <pc:sldMk cId="472739179" sldId="523"/>
            <ac:graphicFrameMk id="6" creationId="{8A4EF4A3-94D5-4C03-96B6-7FD910D34804}"/>
          </ac:graphicFrameMkLst>
        </pc:graphicFrameChg>
      </pc:sldChg>
      <pc:sldChg chg="modSp add mod setBg">
        <pc:chgData name="paul meaney" userId="8f3b41ac-413d-46e0-bc97-8181c95bcdc2" providerId="ADAL" clId="{E3F25275-25DC-49F8-9D9C-98702590D736}" dt="2024-09-27T08:49:03.078" v="48780" actId="114"/>
        <pc:sldMkLst>
          <pc:docMk/>
          <pc:sldMk cId="1037848145" sldId="525"/>
        </pc:sldMkLst>
        <pc:spChg chg="mod">
          <ac:chgData name="paul meaney" userId="8f3b41ac-413d-46e0-bc97-8181c95bcdc2" providerId="ADAL" clId="{E3F25275-25DC-49F8-9D9C-98702590D736}" dt="2024-09-23T11:30:49.209" v="7672"/>
          <ac:spMkLst>
            <pc:docMk/>
            <pc:sldMk cId="1037848145" sldId="525"/>
            <ac:spMk id="2" creationId="{7AC77999-4C60-4E4A-AB0E-A1E31A593232}"/>
          </ac:spMkLst>
        </pc:spChg>
        <pc:graphicFrameChg chg="add mod">
          <ac:chgData name="paul meaney" userId="8f3b41ac-413d-46e0-bc97-8181c95bcdc2" providerId="ADAL" clId="{E3F25275-25DC-49F8-9D9C-98702590D736}" dt="2024-09-27T08:49:03.078" v="48780" actId="114"/>
          <ac:graphicFrameMkLst>
            <pc:docMk/>
            <pc:sldMk cId="1037848145" sldId="525"/>
            <ac:graphicFrameMk id="6" creationId="{DD2A8978-20A3-47C9-9964-B54DC50946EC}"/>
          </ac:graphicFrameMkLst>
        </pc:graphicFrameChg>
      </pc:sldChg>
      <pc:sldChg chg="modSp mod">
        <pc:chgData name="paul meaney" userId="8f3b41ac-413d-46e0-bc97-8181c95bcdc2" providerId="ADAL" clId="{E3F25275-25DC-49F8-9D9C-98702590D736}" dt="2024-09-27T08:17:19.746" v="48741" actId="27636"/>
        <pc:sldMkLst>
          <pc:docMk/>
          <pc:sldMk cId="1380044357" sldId="549"/>
        </pc:sldMkLst>
        <pc:spChg chg="mod">
          <ac:chgData name="paul meaney" userId="8f3b41ac-413d-46e0-bc97-8181c95bcdc2" providerId="ADAL" clId="{E3F25275-25DC-49F8-9D9C-98702590D736}" dt="2024-09-27T08:17:19.746" v="48741" actId="27636"/>
          <ac:spMkLst>
            <pc:docMk/>
            <pc:sldMk cId="1380044357" sldId="549"/>
            <ac:spMk id="3" creationId="{F381A580-5C3D-45D9-9B65-B4E854207856}"/>
          </ac:spMkLst>
        </pc:spChg>
      </pc:sldChg>
      <pc:sldChg chg="add del">
        <pc:chgData name="paul meaney" userId="8f3b41ac-413d-46e0-bc97-8181c95bcdc2" providerId="ADAL" clId="{E3F25275-25DC-49F8-9D9C-98702590D736}" dt="2024-09-24T12:35:46.332" v="27282"/>
        <pc:sldMkLst>
          <pc:docMk/>
          <pc:sldMk cId="1189165679" sldId="572"/>
        </pc:sldMkLst>
      </pc:sldChg>
      <pc:sldChg chg="modSp mod">
        <pc:chgData name="paul meaney" userId="8f3b41ac-413d-46e0-bc97-8181c95bcdc2" providerId="ADAL" clId="{E3F25275-25DC-49F8-9D9C-98702590D736}" dt="2024-09-23T08:44:20.902" v="112" actId="313"/>
        <pc:sldMkLst>
          <pc:docMk/>
          <pc:sldMk cId="3737862164" sldId="577"/>
        </pc:sldMkLst>
        <pc:spChg chg="mod">
          <ac:chgData name="paul meaney" userId="8f3b41ac-413d-46e0-bc97-8181c95bcdc2" providerId="ADAL" clId="{E3F25275-25DC-49F8-9D9C-98702590D736}" dt="2024-09-23T08:44:20.902" v="112" actId="313"/>
          <ac:spMkLst>
            <pc:docMk/>
            <pc:sldMk cId="3737862164" sldId="577"/>
            <ac:spMk id="2" creationId="{00000000-0000-0000-0000-000000000000}"/>
          </ac:spMkLst>
        </pc:spChg>
      </pc:sldChg>
      <pc:sldChg chg="modSp">
        <pc:chgData name="paul meaney" userId="8f3b41ac-413d-46e0-bc97-8181c95bcdc2" providerId="ADAL" clId="{E3F25275-25DC-49F8-9D9C-98702590D736}" dt="2024-09-23T08:43:51.067" v="19" actId="20577"/>
        <pc:sldMkLst>
          <pc:docMk/>
          <pc:sldMk cId="2840469309" sldId="579"/>
        </pc:sldMkLst>
        <pc:spChg chg="mod">
          <ac:chgData name="paul meaney" userId="8f3b41ac-413d-46e0-bc97-8181c95bcdc2" providerId="ADAL" clId="{E3F25275-25DC-49F8-9D9C-98702590D736}" dt="2024-09-23T08:43:51.067" v="19" actId="20577"/>
          <ac:spMkLst>
            <pc:docMk/>
            <pc:sldMk cId="2840469309" sldId="579"/>
            <ac:spMk id="2" creationId="{00000000-0000-0000-0000-000000000000}"/>
          </ac:spMkLst>
        </pc:spChg>
      </pc:sldChg>
      <pc:sldChg chg="modSp add mod">
        <pc:chgData name="paul meaney" userId="8f3b41ac-413d-46e0-bc97-8181c95bcdc2" providerId="ADAL" clId="{E3F25275-25DC-49F8-9D9C-98702590D736}" dt="2024-09-26T08:15:05.515" v="32173" actId="1076"/>
        <pc:sldMkLst>
          <pc:docMk/>
          <pc:sldMk cId="2105892499" sldId="621"/>
        </pc:sldMkLst>
        <pc:spChg chg="mod">
          <ac:chgData name="paul meaney" userId="8f3b41ac-413d-46e0-bc97-8181c95bcdc2" providerId="ADAL" clId="{E3F25275-25DC-49F8-9D9C-98702590D736}" dt="2024-09-24T10:31:23.486" v="24257" actId="20577"/>
          <ac:spMkLst>
            <pc:docMk/>
            <pc:sldMk cId="2105892499" sldId="621"/>
            <ac:spMk id="2" creationId="{83D64211-EFA9-1CF3-48AD-BD10E61008F3}"/>
          </ac:spMkLst>
        </pc:spChg>
        <pc:spChg chg="mod">
          <ac:chgData name="paul meaney" userId="8f3b41ac-413d-46e0-bc97-8181c95bcdc2" providerId="ADAL" clId="{E3F25275-25DC-49F8-9D9C-98702590D736}" dt="2024-09-24T10:31:12.866" v="24236" actId="20577"/>
          <ac:spMkLst>
            <pc:docMk/>
            <pc:sldMk cId="2105892499" sldId="621"/>
            <ac:spMk id="4" creationId="{07C89EA8-94D9-F922-9793-1F645A07BF15}"/>
          </ac:spMkLst>
        </pc:spChg>
        <pc:spChg chg="mod">
          <ac:chgData name="paul meaney" userId="8f3b41ac-413d-46e0-bc97-8181c95bcdc2" providerId="ADAL" clId="{E3F25275-25DC-49F8-9D9C-98702590D736}" dt="2024-09-26T08:15:02.592" v="32172" actId="1076"/>
          <ac:spMkLst>
            <pc:docMk/>
            <pc:sldMk cId="2105892499" sldId="621"/>
            <ac:spMk id="45" creationId="{A83FD9FD-D85B-5133-6698-704EAF1E8FAA}"/>
          </ac:spMkLst>
        </pc:spChg>
        <pc:spChg chg="mod">
          <ac:chgData name="paul meaney" userId="8f3b41ac-413d-46e0-bc97-8181c95bcdc2" providerId="ADAL" clId="{E3F25275-25DC-49F8-9D9C-98702590D736}" dt="2024-09-26T08:15:05.515" v="32173" actId="1076"/>
          <ac:spMkLst>
            <pc:docMk/>
            <pc:sldMk cId="2105892499" sldId="621"/>
            <ac:spMk id="47" creationId="{CE595CA8-6A89-AFB1-E178-22B026781237}"/>
          </ac:spMkLst>
        </pc:spChg>
      </pc:sldChg>
      <pc:sldChg chg="modSp add mod setBg">
        <pc:chgData name="paul meaney" userId="8f3b41ac-413d-46e0-bc97-8181c95bcdc2" providerId="ADAL" clId="{E3F25275-25DC-49F8-9D9C-98702590D736}" dt="2024-09-26T08:15:53.749" v="32203" actId="114"/>
        <pc:sldMkLst>
          <pc:docMk/>
          <pc:sldMk cId="2922425307" sldId="638"/>
        </pc:sldMkLst>
        <pc:spChg chg="mod">
          <ac:chgData name="paul meaney" userId="8f3b41ac-413d-46e0-bc97-8181c95bcdc2" providerId="ADAL" clId="{E3F25275-25DC-49F8-9D9C-98702590D736}" dt="2024-09-24T10:34:09.798" v="24485" actId="20577"/>
          <ac:spMkLst>
            <pc:docMk/>
            <pc:sldMk cId="2922425307" sldId="638"/>
            <ac:spMk id="2" creationId="{4E88C801-D291-9598-011B-049867858484}"/>
          </ac:spMkLst>
        </pc:spChg>
        <pc:graphicFrameChg chg="mod">
          <ac:chgData name="paul meaney" userId="8f3b41ac-413d-46e0-bc97-8181c95bcdc2" providerId="ADAL" clId="{E3F25275-25DC-49F8-9D9C-98702590D736}" dt="2024-09-26T08:15:53.749" v="32203" actId="114"/>
          <ac:graphicFrameMkLst>
            <pc:docMk/>
            <pc:sldMk cId="2922425307" sldId="638"/>
            <ac:graphicFrameMk id="6" creationId="{CFBF5AE4-C191-71D9-3443-5D1C6495059C}"/>
          </ac:graphicFrameMkLst>
        </pc:graphicFrameChg>
      </pc:sldChg>
      <pc:sldChg chg="modSp">
        <pc:chgData name="paul meaney" userId="8f3b41ac-413d-46e0-bc97-8181c95bcdc2" providerId="ADAL" clId="{E3F25275-25DC-49F8-9D9C-98702590D736}" dt="2024-09-23T15:12:08.237" v="15676" actId="20577"/>
        <pc:sldMkLst>
          <pc:docMk/>
          <pc:sldMk cId="730368164" sldId="1067"/>
        </pc:sldMkLst>
        <pc:graphicFrameChg chg="mod">
          <ac:chgData name="paul meaney" userId="8f3b41ac-413d-46e0-bc97-8181c95bcdc2" providerId="ADAL" clId="{E3F25275-25DC-49F8-9D9C-98702590D736}" dt="2024-09-23T15:12:08.237" v="15676" actId="20577"/>
          <ac:graphicFrameMkLst>
            <pc:docMk/>
            <pc:sldMk cId="730368164" sldId="1067"/>
            <ac:graphicFrameMk id="6" creationId="{12AFF6FB-4C5E-0942-B615-D5E66362A6EC}"/>
          </ac:graphicFrameMkLst>
        </pc:graphicFrameChg>
      </pc:sldChg>
      <pc:sldChg chg="modSp mod">
        <pc:chgData name="paul meaney" userId="8f3b41ac-413d-46e0-bc97-8181c95bcdc2" providerId="ADAL" clId="{E3F25275-25DC-49F8-9D9C-98702590D736}" dt="2024-09-23T08:46:11.294" v="184" actId="20577"/>
        <pc:sldMkLst>
          <pc:docMk/>
          <pc:sldMk cId="1393632131" sldId="1130"/>
        </pc:sldMkLst>
        <pc:spChg chg="mod">
          <ac:chgData name="paul meaney" userId="8f3b41ac-413d-46e0-bc97-8181c95bcdc2" providerId="ADAL" clId="{E3F25275-25DC-49F8-9D9C-98702590D736}" dt="2024-09-23T08:46:11.294" v="184" actId="20577"/>
          <ac:spMkLst>
            <pc:docMk/>
            <pc:sldMk cId="1393632131" sldId="1130"/>
            <ac:spMk id="2" creationId="{00000000-0000-0000-0000-000000000000}"/>
          </ac:spMkLst>
        </pc:spChg>
      </pc:sldChg>
      <pc:sldChg chg="del">
        <pc:chgData name="paul meaney" userId="8f3b41ac-413d-46e0-bc97-8181c95bcdc2" providerId="ADAL" clId="{E3F25275-25DC-49F8-9D9C-98702590D736}" dt="2024-09-24T07:57:47.796" v="15749" actId="47"/>
        <pc:sldMkLst>
          <pc:docMk/>
          <pc:sldMk cId="3324909653" sldId="1131"/>
        </pc:sldMkLst>
      </pc:sldChg>
      <pc:sldChg chg="modSp add mod">
        <pc:chgData name="paul meaney" userId="8f3b41ac-413d-46e0-bc97-8181c95bcdc2" providerId="ADAL" clId="{E3F25275-25DC-49F8-9D9C-98702590D736}" dt="2024-09-26T13:29:49.551" v="43185" actId="20577"/>
        <pc:sldMkLst>
          <pc:docMk/>
          <pc:sldMk cId="274283110" sldId="1514"/>
        </pc:sldMkLst>
        <pc:spChg chg="mod">
          <ac:chgData name="paul meaney" userId="8f3b41ac-413d-46e0-bc97-8181c95bcdc2" providerId="ADAL" clId="{E3F25275-25DC-49F8-9D9C-98702590D736}" dt="2024-09-26T13:29:49.551" v="43185" actId="20577"/>
          <ac:spMkLst>
            <pc:docMk/>
            <pc:sldMk cId="274283110" sldId="1514"/>
            <ac:spMk id="2" creationId="{E8771B0E-DF33-D6F4-BE41-04977D864E58}"/>
          </ac:spMkLst>
        </pc:spChg>
      </pc:sldChg>
      <pc:sldChg chg="add setBg">
        <pc:chgData name="paul meaney" userId="8f3b41ac-413d-46e0-bc97-8181c95bcdc2" providerId="ADAL" clId="{E3F25275-25DC-49F8-9D9C-98702590D736}" dt="2024-09-24T12:35:46.332" v="27282"/>
        <pc:sldMkLst>
          <pc:docMk/>
          <pc:sldMk cId="3478904567" sldId="1545"/>
        </pc:sldMkLst>
      </pc:sldChg>
      <pc:sldChg chg="add del">
        <pc:chgData name="paul meaney" userId="8f3b41ac-413d-46e0-bc97-8181c95bcdc2" providerId="ADAL" clId="{E3F25275-25DC-49F8-9D9C-98702590D736}" dt="2024-09-24T12:35:46.332" v="27282"/>
        <pc:sldMkLst>
          <pc:docMk/>
          <pc:sldMk cId="2134238899" sldId="1656"/>
        </pc:sldMkLst>
      </pc:sldChg>
      <pc:sldChg chg="add del">
        <pc:chgData name="paul meaney" userId="8f3b41ac-413d-46e0-bc97-8181c95bcdc2" providerId="ADAL" clId="{E3F25275-25DC-49F8-9D9C-98702590D736}" dt="2024-09-24T12:35:46.332" v="27282"/>
        <pc:sldMkLst>
          <pc:docMk/>
          <pc:sldMk cId="2306330646" sldId="1657"/>
        </pc:sldMkLst>
      </pc:sldChg>
      <pc:sldChg chg="add setBg">
        <pc:chgData name="paul meaney" userId="8f3b41ac-413d-46e0-bc97-8181c95bcdc2" providerId="ADAL" clId="{E3F25275-25DC-49F8-9D9C-98702590D736}" dt="2024-09-24T12:35:46.332" v="27282"/>
        <pc:sldMkLst>
          <pc:docMk/>
          <pc:sldMk cId="2514706418" sldId="1658"/>
        </pc:sldMkLst>
      </pc:sldChg>
      <pc:sldChg chg="add">
        <pc:chgData name="paul meaney" userId="8f3b41ac-413d-46e0-bc97-8181c95bcdc2" providerId="ADAL" clId="{E3F25275-25DC-49F8-9D9C-98702590D736}" dt="2024-09-24T12:35:46.332" v="27282"/>
        <pc:sldMkLst>
          <pc:docMk/>
          <pc:sldMk cId="1040863258" sldId="1659"/>
        </pc:sldMkLst>
      </pc:sldChg>
      <pc:sldChg chg="del">
        <pc:chgData name="paul meaney" userId="8f3b41ac-413d-46e0-bc97-8181c95bcdc2" providerId="ADAL" clId="{E3F25275-25DC-49F8-9D9C-98702590D736}" dt="2024-09-24T12:34:54.125" v="27281" actId="47"/>
        <pc:sldMkLst>
          <pc:docMk/>
          <pc:sldMk cId="3478904567" sldId="1659"/>
        </pc:sldMkLst>
      </pc:sldChg>
      <pc:sldChg chg="add setBg">
        <pc:chgData name="paul meaney" userId="8f3b41ac-413d-46e0-bc97-8181c95bcdc2" providerId="ADAL" clId="{E3F25275-25DC-49F8-9D9C-98702590D736}" dt="2024-09-24T12:35:46.332" v="27282"/>
        <pc:sldMkLst>
          <pc:docMk/>
          <pc:sldMk cId="1287933024" sldId="1660"/>
        </pc:sldMkLst>
      </pc:sldChg>
      <pc:sldChg chg="del">
        <pc:chgData name="paul meaney" userId="8f3b41ac-413d-46e0-bc97-8181c95bcdc2" providerId="ADAL" clId="{E3F25275-25DC-49F8-9D9C-98702590D736}" dt="2024-09-24T12:34:54.125" v="27281" actId="47"/>
        <pc:sldMkLst>
          <pc:docMk/>
          <pc:sldMk cId="2514706418" sldId="1660"/>
        </pc:sldMkLst>
      </pc:sldChg>
      <pc:sldChg chg="del">
        <pc:chgData name="paul meaney" userId="8f3b41ac-413d-46e0-bc97-8181c95bcdc2" providerId="ADAL" clId="{E3F25275-25DC-49F8-9D9C-98702590D736}" dt="2024-09-24T12:34:54.125" v="27281" actId="47"/>
        <pc:sldMkLst>
          <pc:docMk/>
          <pc:sldMk cId="1040863258" sldId="1661"/>
        </pc:sldMkLst>
      </pc:sldChg>
      <pc:sldChg chg="add setBg">
        <pc:chgData name="paul meaney" userId="8f3b41ac-413d-46e0-bc97-8181c95bcdc2" providerId="ADAL" clId="{E3F25275-25DC-49F8-9D9C-98702590D736}" dt="2024-09-24T12:35:46.332" v="27282"/>
        <pc:sldMkLst>
          <pc:docMk/>
          <pc:sldMk cId="1506807361" sldId="1661"/>
        </pc:sldMkLst>
      </pc:sldChg>
      <pc:sldChg chg="del">
        <pc:chgData name="paul meaney" userId="8f3b41ac-413d-46e0-bc97-8181c95bcdc2" providerId="ADAL" clId="{E3F25275-25DC-49F8-9D9C-98702590D736}" dt="2024-09-24T12:34:54.125" v="27281" actId="47"/>
        <pc:sldMkLst>
          <pc:docMk/>
          <pc:sldMk cId="1287933024" sldId="1662"/>
        </pc:sldMkLst>
      </pc:sldChg>
      <pc:sldChg chg="add">
        <pc:chgData name="paul meaney" userId="8f3b41ac-413d-46e0-bc97-8181c95bcdc2" providerId="ADAL" clId="{E3F25275-25DC-49F8-9D9C-98702590D736}" dt="2024-09-24T12:35:46.332" v="27282"/>
        <pc:sldMkLst>
          <pc:docMk/>
          <pc:sldMk cId="3852403214" sldId="1662"/>
        </pc:sldMkLst>
      </pc:sldChg>
      <pc:sldChg chg="add">
        <pc:chgData name="paul meaney" userId="8f3b41ac-413d-46e0-bc97-8181c95bcdc2" providerId="ADAL" clId="{E3F25275-25DC-49F8-9D9C-98702590D736}" dt="2024-09-24T12:35:46.332" v="27282"/>
        <pc:sldMkLst>
          <pc:docMk/>
          <pc:sldMk cId="1777014544" sldId="1664"/>
        </pc:sldMkLst>
      </pc:sldChg>
      <pc:sldChg chg="del">
        <pc:chgData name="paul meaney" userId="8f3b41ac-413d-46e0-bc97-8181c95bcdc2" providerId="ADAL" clId="{E3F25275-25DC-49F8-9D9C-98702590D736}" dt="2024-09-24T12:34:54.125" v="27281" actId="47"/>
        <pc:sldMkLst>
          <pc:docMk/>
          <pc:sldMk cId="3852403214" sldId="1664"/>
        </pc:sldMkLst>
      </pc:sldChg>
      <pc:sldChg chg="add">
        <pc:chgData name="paul meaney" userId="8f3b41ac-413d-46e0-bc97-8181c95bcdc2" providerId="ADAL" clId="{E3F25275-25DC-49F8-9D9C-98702590D736}" dt="2024-09-24T12:35:46.332" v="27282"/>
        <pc:sldMkLst>
          <pc:docMk/>
          <pc:sldMk cId="684388002" sldId="1665"/>
        </pc:sldMkLst>
      </pc:sldChg>
      <pc:sldChg chg="add del">
        <pc:chgData name="paul meaney" userId="8f3b41ac-413d-46e0-bc97-8181c95bcdc2" providerId="ADAL" clId="{E3F25275-25DC-49F8-9D9C-98702590D736}" dt="2024-09-26T11:28:50.792" v="39497" actId="47"/>
        <pc:sldMkLst>
          <pc:docMk/>
          <pc:sldMk cId="304596702" sldId="1666"/>
        </pc:sldMkLst>
      </pc:sldChg>
      <pc:sldChg chg="add del">
        <pc:chgData name="paul meaney" userId="8f3b41ac-413d-46e0-bc97-8181c95bcdc2" providerId="ADAL" clId="{E3F25275-25DC-49F8-9D9C-98702590D736}" dt="2024-09-24T12:35:46.332" v="27282"/>
        <pc:sldMkLst>
          <pc:docMk/>
          <pc:sldMk cId="2903039538" sldId="1668"/>
        </pc:sldMkLst>
      </pc:sldChg>
      <pc:sldChg chg="add">
        <pc:chgData name="paul meaney" userId="8f3b41ac-413d-46e0-bc97-8181c95bcdc2" providerId="ADAL" clId="{E3F25275-25DC-49F8-9D9C-98702590D736}" dt="2024-09-24T12:35:46.332" v="27282"/>
        <pc:sldMkLst>
          <pc:docMk/>
          <pc:sldMk cId="1759889741" sldId="1669"/>
        </pc:sldMkLst>
      </pc:sldChg>
      <pc:sldChg chg="add">
        <pc:chgData name="paul meaney" userId="8f3b41ac-413d-46e0-bc97-8181c95bcdc2" providerId="ADAL" clId="{E3F25275-25DC-49F8-9D9C-98702590D736}" dt="2024-09-24T12:35:46.332" v="27282"/>
        <pc:sldMkLst>
          <pc:docMk/>
          <pc:sldMk cId="2927025551" sldId="1670"/>
        </pc:sldMkLst>
      </pc:sldChg>
      <pc:sldChg chg="add">
        <pc:chgData name="paul meaney" userId="8f3b41ac-413d-46e0-bc97-8181c95bcdc2" providerId="ADAL" clId="{E3F25275-25DC-49F8-9D9C-98702590D736}" dt="2024-09-24T12:35:46.332" v="27282"/>
        <pc:sldMkLst>
          <pc:docMk/>
          <pc:sldMk cId="687059783" sldId="1671"/>
        </pc:sldMkLst>
      </pc:sldChg>
      <pc:sldChg chg="add">
        <pc:chgData name="paul meaney" userId="8f3b41ac-413d-46e0-bc97-8181c95bcdc2" providerId="ADAL" clId="{E3F25275-25DC-49F8-9D9C-98702590D736}" dt="2024-09-24T12:35:46.332" v="27282"/>
        <pc:sldMkLst>
          <pc:docMk/>
          <pc:sldMk cId="2125828274" sldId="1672"/>
        </pc:sldMkLst>
      </pc:sldChg>
      <pc:sldChg chg="add del">
        <pc:chgData name="paul meaney" userId="8f3b41ac-413d-46e0-bc97-8181c95bcdc2" providerId="ADAL" clId="{E3F25275-25DC-49F8-9D9C-98702590D736}" dt="2024-09-24T12:35:46.332" v="27282"/>
        <pc:sldMkLst>
          <pc:docMk/>
          <pc:sldMk cId="1053802047" sldId="1673"/>
        </pc:sldMkLst>
      </pc:sldChg>
      <pc:sldChg chg="del">
        <pc:chgData name="paul meaney" userId="8f3b41ac-413d-46e0-bc97-8181c95bcdc2" providerId="ADAL" clId="{E3F25275-25DC-49F8-9D9C-98702590D736}" dt="2024-09-24T12:34:54.125" v="27281" actId="47"/>
        <pc:sldMkLst>
          <pc:docMk/>
          <pc:sldMk cId="3773424617" sldId="1674"/>
        </pc:sldMkLst>
      </pc:sldChg>
      <pc:sldChg chg="del">
        <pc:chgData name="paul meaney" userId="8f3b41ac-413d-46e0-bc97-8181c95bcdc2" providerId="ADAL" clId="{E3F25275-25DC-49F8-9D9C-98702590D736}" dt="2024-09-26T11:28:42.966" v="39463" actId="47"/>
        <pc:sldMkLst>
          <pc:docMk/>
          <pc:sldMk cId="1572257765" sldId="2171"/>
        </pc:sldMkLst>
      </pc:sldChg>
      <pc:sldChg chg="del">
        <pc:chgData name="paul meaney" userId="8f3b41ac-413d-46e0-bc97-8181c95bcdc2" providerId="ADAL" clId="{E3F25275-25DC-49F8-9D9C-98702590D736}" dt="2024-09-26T11:28:42.555" v="39451" actId="47"/>
        <pc:sldMkLst>
          <pc:docMk/>
          <pc:sldMk cId="3163889654" sldId="2207"/>
        </pc:sldMkLst>
      </pc:sldChg>
      <pc:sldChg chg="del">
        <pc:chgData name="paul meaney" userId="8f3b41ac-413d-46e0-bc97-8181c95bcdc2" providerId="ADAL" clId="{E3F25275-25DC-49F8-9D9C-98702590D736}" dt="2024-09-26T11:28:38.412" v="39372" actId="47"/>
        <pc:sldMkLst>
          <pc:docMk/>
          <pc:sldMk cId="4054979043" sldId="2216"/>
        </pc:sldMkLst>
      </pc:sldChg>
      <pc:sldChg chg="del">
        <pc:chgData name="paul meaney" userId="8f3b41ac-413d-46e0-bc97-8181c95bcdc2" providerId="ADAL" clId="{E3F25275-25DC-49F8-9D9C-98702590D736}" dt="2024-09-26T11:28:38.450" v="39373" actId="47"/>
        <pc:sldMkLst>
          <pc:docMk/>
          <pc:sldMk cId="1757255764" sldId="2217"/>
        </pc:sldMkLst>
      </pc:sldChg>
      <pc:sldChg chg="del">
        <pc:chgData name="paul meaney" userId="8f3b41ac-413d-46e0-bc97-8181c95bcdc2" providerId="ADAL" clId="{E3F25275-25DC-49F8-9D9C-98702590D736}" dt="2024-09-26T11:28:38.651" v="39379" actId="47"/>
        <pc:sldMkLst>
          <pc:docMk/>
          <pc:sldMk cId="3395201934" sldId="2218"/>
        </pc:sldMkLst>
      </pc:sldChg>
      <pc:sldChg chg="del">
        <pc:chgData name="paul meaney" userId="8f3b41ac-413d-46e0-bc97-8181c95bcdc2" providerId="ADAL" clId="{E3F25275-25DC-49F8-9D9C-98702590D736}" dt="2024-09-26T11:28:38.484" v="39374" actId="47"/>
        <pc:sldMkLst>
          <pc:docMk/>
          <pc:sldMk cId="2515066978" sldId="2221"/>
        </pc:sldMkLst>
      </pc:sldChg>
      <pc:sldChg chg="del">
        <pc:chgData name="paul meaney" userId="8f3b41ac-413d-46e0-bc97-8181c95bcdc2" providerId="ADAL" clId="{E3F25275-25DC-49F8-9D9C-98702590D736}" dt="2024-09-26T11:28:38.684" v="39380" actId="47"/>
        <pc:sldMkLst>
          <pc:docMk/>
          <pc:sldMk cId="1732564843" sldId="2226"/>
        </pc:sldMkLst>
      </pc:sldChg>
      <pc:sldChg chg="del">
        <pc:chgData name="paul meaney" userId="8f3b41ac-413d-46e0-bc97-8181c95bcdc2" providerId="ADAL" clId="{E3F25275-25DC-49F8-9D9C-98702590D736}" dt="2024-09-26T11:28:38.517" v="39375" actId="47"/>
        <pc:sldMkLst>
          <pc:docMk/>
          <pc:sldMk cId="1349875423" sldId="2229"/>
        </pc:sldMkLst>
      </pc:sldChg>
      <pc:sldChg chg="del">
        <pc:chgData name="paul meaney" userId="8f3b41ac-413d-46e0-bc97-8181c95bcdc2" providerId="ADAL" clId="{E3F25275-25DC-49F8-9D9C-98702590D736}" dt="2024-09-26T11:28:38.552" v="39376" actId="47"/>
        <pc:sldMkLst>
          <pc:docMk/>
          <pc:sldMk cId="2861281481" sldId="2230"/>
        </pc:sldMkLst>
      </pc:sldChg>
      <pc:sldChg chg="del">
        <pc:chgData name="paul meaney" userId="8f3b41ac-413d-46e0-bc97-8181c95bcdc2" providerId="ADAL" clId="{E3F25275-25DC-49F8-9D9C-98702590D736}" dt="2024-09-26T11:28:38.585" v="39377" actId="47"/>
        <pc:sldMkLst>
          <pc:docMk/>
          <pc:sldMk cId="935392385" sldId="2231"/>
        </pc:sldMkLst>
      </pc:sldChg>
      <pc:sldChg chg="del">
        <pc:chgData name="paul meaney" userId="8f3b41ac-413d-46e0-bc97-8181c95bcdc2" providerId="ADAL" clId="{E3F25275-25DC-49F8-9D9C-98702590D736}" dt="2024-09-26T11:28:38.714" v="39381" actId="47"/>
        <pc:sldMkLst>
          <pc:docMk/>
          <pc:sldMk cId="3451620851" sldId="2232"/>
        </pc:sldMkLst>
      </pc:sldChg>
      <pc:sldChg chg="del">
        <pc:chgData name="paul meaney" userId="8f3b41ac-413d-46e0-bc97-8181c95bcdc2" providerId="ADAL" clId="{E3F25275-25DC-49F8-9D9C-98702590D736}" dt="2024-09-26T11:28:38.773" v="39383" actId="47"/>
        <pc:sldMkLst>
          <pc:docMk/>
          <pc:sldMk cId="4259404995" sldId="2233"/>
        </pc:sldMkLst>
      </pc:sldChg>
      <pc:sldChg chg="del">
        <pc:chgData name="paul meaney" userId="8f3b41ac-413d-46e0-bc97-8181c95bcdc2" providerId="ADAL" clId="{E3F25275-25DC-49F8-9D9C-98702590D736}" dt="2024-09-26T11:28:42.747" v="39457" actId="47"/>
        <pc:sldMkLst>
          <pc:docMk/>
          <pc:sldMk cId="1278053494" sldId="2261"/>
        </pc:sldMkLst>
      </pc:sldChg>
      <pc:sldChg chg="modSp add del mod">
        <pc:chgData name="paul meaney" userId="8f3b41ac-413d-46e0-bc97-8181c95bcdc2" providerId="ADAL" clId="{E3F25275-25DC-49F8-9D9C-98702590D736}" dt="2024-09-27T11:25:59.365" v="48920" actId="20577"/>
        <pc:sldMkLst>
          <pc:docMk/>
          <pc:sldMk cId="345426130" sldId="2282"/>
        </pc:sldMkLst>
        <pc:spChg chg="mod">
          <ac:chgData name="paul meaney" userId="8f3b41ac-413d-46e0-bc97-8181c95bcdc2" providerId="ADAL" clId="{E3F25275-25DC-49F8-9D9C-98702590D736}" dt="2024-09-27T11:25:59.365" v="48920" actId="20577"/>
          <ac:spMkLst>
            <pc:docMk/>
            <pc:sldMk cId="345426130" sldId="2282"/>
            <ac:spMk id="2" creationId="{00D5D769-C479-4A58-A787-9FA4A306DFEE}"/>
          </ac:spMkLst>
        </pc:spChg>
      </pc:sldChg>
      <pc:sldChg chg="del">
        <pc:chgData name="paul meaney" userId="8f3b41ac-413d-46e0-bc97-8181c95bcdc2" providerId="ADAL" clId="{E3F25275-25DC-49F8-9D9C-98702590D736}" dt="2024-09-26T11:28:42.605" v="39453" actId="47"/>
        <pc:sldMkLst>
          <pc:docMk/>
          <pc:sldMk cId="133471110" sldId="2289"/>
        </pc:sldMkLst>
      </pc:sldChg>
      <pc:sldChg chg="del">
        <pc:chgData name="paul meaney" userId="8f3b41ac-413d-46e0-bc97-8181c95bcdc2" providerId="ADAL" clId="{E3F25275-25DC-49F8-9D9C-98702590D736}" dt="2024-09-26T11:28:42.659" v="39454" actId="47"/>
        <pc:sldMkLst>
          <pc:docMk/>
          <pc:sldMk cId="1164894699" sldId="2290"/>
        </pc:sldMkLst>
      </pc:sldChg>
      <pc:sldChg chg="del">
        <pc:chgData name="paul meaney" userId="8f3b41ac-413d-46e0-bc97-8181c95bcdc2" providerId="ADAL" clId="{E3F25275-25DC-49F8-9D9C-98702590D736}" dt="2024-09-26T11:28:42.686" v="39455" actId="47"/>
        <pc:sldMkLst>
          <pc:docMk/>
          <pc:sldMk cId="3915253977" sldId="2291"/>
        </pc:sldMkLst>
      </pc:sldChg>
      <pc:sldChg chg="del">
        <pc:chgData name="paul meaney" userId="8f3b41ac-413d-46e0-bc97-8181c95bcdc2" providerId="ADAL" clId="{E3F25275-25DC-49F8-9D9C-98702590D736}" dt="2024-09-26T11:28:42.582" v="39452" actId="47"/>
        <pc:sldMkLst>
          <pc:docMk/>
          <pc:sldMk cId="1795274591" sldId="2292"/>
        </pc:sldMkLst>
      </pc:sldChg>
      <pc:sldChg chg="modSp add mod setBg">
        <pc:chgData name="paul meaney" userId="8f3b41ac-413d-46e0-bc97-8181c95bcdc2" providerId="ADAL" clId="{E3F25275-25DC-49F8-9D9C-98702590D736}" dt="2024-09-26T13:19:38.942" v="42761" actId="20577"/>
        <pc:sldMkLst>
          <pc:docMk/>
          <pc:sldMk cId="3095495325" sldId="2340"/>
        </pc:sldMkLst>
        <pc:spChg chg="mod">
          <ac:chgData name="paul meaney" userId="8f3b41ac-413d-46e0-bc97-8181c95bcdc2" providerId="ADAL" clId="{E3F25275-25DC-49F8-9D9C-98702590D736}" dt="2024-09-26T13:19:38.942" v="42761" actId="20577"/>
          <ac:spMkLst>
            <pc:docMk/>
            <pc:sldMk cId="3095495325" sldId="2340"/>
            <ac:spMk id="2" creationId="{37045633-549E-BBEE-7587-7D2D3F9C877D}"/>
          </ac:spMkLst>
        </pc:spChg>
      </pc:sldChg>
      <pc:sldChg chg="add setBg">
        <pc:chgData name="paul meaney" userId="8f3b41ac-413d-46e0-bc97-8181c95bcdc2" providerId="ADAL" clId="{E3F25275-25DC-49F8-9D9C-98702590D736}" dt="2024-09-26T13:30:00.162" v="43186"/>
        <pc:sldMkLst>
          <pc:docMk/>
          <pc:sldMk cId="3056599360" sldId="2360"/>
        </pc:sldMkLst>
      </pc:sldChg>
      <pc:sldChg chg="add setBg">
        <pc:chgData name="paul meaney" userId="8f3b41ac-413d-46e0-bc97-8181c95bcdc2" providerId="ADAL" clId="{E3F25275-25DC-49F8-9D9C-98702590D736}" dt="2024-09-26T13:30:00.162" v="43186"/>
        <pc:sldMkLst>
          <pc:docMk/>
          <pc:sldMk cId="2298654531" sldId="2361"/>
        </pc:sldMkLst>
      </pc:sldChg>
      <pc:sldChg chg="add setBg">
        <pc:chgData name="paul meaney" userId="8f3b41ac-413d-46e0-bc97-8181c95bcdc2" providerId="ADAL" clId="{E3F25275-25DC-49F8-9D9C-98702590D736}" dt="2024-09-26T13:47:32.212" v="44028"/>
        <pc:sldMkLst>
          <pc:docMk/>
          <pc:sldMk cId="1574576559" sldId="2380"/>
        </pc:sldMkLst>
      </pc:sldChg>
      <pc:sldChg chg="add setBg">
        <pc:chgData name="paul meaney" userId="8f3b41ac-413d-46e0-bc97-8181c95bcdc2" providerId="ADAL" clId="{E3F25275-25DC-49F8-9D9C-98702590D736}" dt="2024-09-26T13:47:32.212" v="44028"/>
        <pc:sldMkLst>
          <pc:docMk/>
          <pc:sldMk cId="846960083" sldId="2381"/>
        </pc:sldMkLst>
      </pc:sldChg>
      <pc:sldChg chg="add del">
        <pc:chgData name="paul meaney" userId="8f3b41ac-413d-46e0-bc97-8181c95bcdc2" providerId="ADAL" clId="{E3F25275-25DC-49F8-9D9C-98702590D736}" dt="2024-09-26T13:47:40.266" v="44029" actId="47"/>
        <pc:sldMkLst>
          <pc:docMk/>
          <pc:sldMk cId="1244012492" sldId="2382"/>
        </pc:sldMkLst>
      </pc:sldChg>
      <pc:sldChg chg="add setBg">
        <pc:chgData name="paul meaney" userId="8f3b41ac-413d-46e0-bc97-8181c95bcdc2" providerId="ADAL" clId="{E3F25275-25DC-49F8-9D9C-98702590D736}" dt="2024-09-26T13:24:06.605" v="43010"/>
        <pc:sldMkLst>
          <pc:docMk/>
          <pc:sldMk cId="2281900378" sldId="2389"/>
        </pc:sldMkLst>
      </pc:sldChg>
      <pc:sldChg chg="add">
        <pc:chgData name="paul meaney" userId="8f3b41ac-413d-46e0-bc97-8181c95bcdc2" providerId="ADAL" clId="{E3F25275-25DC-49F8-9D9C-98702590D736}" dt="2024-09-26T13:16:35.793" v="42578"/>
        <pc:sldMkLst>
          <pc:docMk/>
          <pc:sldMk cId="82406622" sldId="2407"/>
        </pc:sldMkLst>
      </pc:sldChg>
      <pc:sldChg chg="modSp add mod setBg">
        <pc:chgData name="paul meaney" userId="8f3b41ac-413d-46e0-bc97-8181c95bcdc2" providerId="ADAL" clId="{E3F25275-25DC-49F8-9D9C-98702590D736}" dt="2024-09-26T13:30:33.556" v="43213" actId="20577"/>
        <pc:sldMkLst>
          <pc:docMk/>
          <pc:sldMk cId="4009662140" sldId="2425"/>
        </pc:sldMkLst>
        <pc:spChg chg="mod">
          <ac:chgData name="paul meaney" userId="8f3b41ac-413d-46e0-bc97-8181c95bcdc2" providerId="ADAL" clId="{E3F25275-25DC-49F8-9D9C-98702590D736}" dt="2024-09-26T13:30:33.556" v="43213" actId="20577"/>
          <ac:spMkLst>
            <pc:docMk/>
            <pc:sldMk cId="4009662140" sldId="2425"/>
            <ac:spMk id="2" creationId="{0B01479A-BD8A-6DDC-F694-1C25AFFA3223}"/>
          </ac:spMkLst>
        </pc:spChg>
      </pc:sldChg>
      <pc:sldChg chg="add">
        <pc:chgData name="paul meaney" userId="8f3b41ac-413d-46e0-bc97-8181c95bcdc2" providerId="ADAL" clId="{E3F25275-25DC-49F8-9D9C-98702590D736}" dt="2024-09-26T13:17:46.875" v="42579"/>
        <pc:sldMkLst>
          <pc:docMk/>
          <pc:sldMk cId="2626814343" sldId="2432"/>
        </pc:sldMkLst>
      </pc:sldChg>
      <pc:sldChg chg="add setBg">
        <pc:chgData name="paul meaney" userId="8f3b41ac-413d-46e0-bc97-8181c95bcdc2" providerId="ADAL" clId="{E3F25275-25DC-49F8-9D9C-98702590D736}" dt="2024-09-26T13:30:00.162" v="43186"/>
        <pc:sldMkLst>
          <pc:docMk/>
          <pc:sldMk cId="2737686937" sldId="2494"/>
        </pc:sldMkLst>
      </pc:sldChg>
      <pc:sldChg chg="modSp mod">
        <pc:chgData name="paul meaney" userId="8f3b41ac-413d-46e0-bc97-8181c95bcdc2" providerId="ADAL" clId="{E3F25275-25DC-49F8-9D9C-98702590D736}" dt="2024-09-23T14:34:01.580" v="12533" actId="20577"/>
        <pc:sldMkLst>
          <pc:docMk/>
          <pc:sldMk cId="1850533834" sldId="2503"/>
        </pc:sldMkLst>
        <pc:graphicFrameChg chg="mod modGraphic">
          <ac:chgData name="paul meaney" userId="8f3b41ac-413d-46e0-bc97-8181c95bcdc2" providerId="ADAL" clId="{E3F25275-25DC-49F8-9D9C-98702590D736}" dt="2024-09-23T14:34:01.580" v="12533" actId="20577"/>
          <ac:graphicFrameMkLst>
            <pc:docMk/>
            <pc:sldMk cId="1850533834" sldId="2503"/>
            <ac:graphicFrameMk id="5" creationId="{A89DD026-4768-03CE-DA60-2511582ACC6C}"/>
          </ac:graphicFrameMkLst>
        </pc:graphicFrameChg>
      </pc:sldChg>
      <pc:sldChg chg="del">
        <pc:chgData name="paul meaney" userId="8f3b41ac-413d-46e0-bc97-8181c95bcdc2" providerId="ADAL" clId="{E3F25275-25DC-49F8-9D9C-98702590D736}" dt="2024-09-26T11:28:38.232" v="39367" actId="47"/>
        <pc:sldMkLst>
          <pc:docMk/>
          <pc:sldMk cId="2158769091" sldId="2505"/>
        </pc:sldMkLst>
      </pc:sldChg>
      <pc:sldChg chg="del">
        <pc:chgData name="paul meaney" userId="8f3b41ac-413d-46e0-bc97-8181c95bcdc2" providerId="ADAL" clId="{E3F25275-25DC-49F8-9D9C-98702590D736}" dt="2024-09-26T11:28:38.857" v="39386" actId="47"/>
        <pc:sldMkLst>
          <pc:docMk/>
          <pc:sldMk cId="3669484337" sldId="2506"/>
        </pc:sldMkLst>
      </pc:sldChg>
      <pc:sldChg chg="del">
        <pc:chgData name="paul meaney" userId="8f3b41ac-413d-46e0-bc97-8181c95bcdc2" providerId="ADAL" clId="{E3F25275-25DC-49F8-9D9C-98702590D736}" dt="2024-09-26T11:28:38.929" v="39388" actId="47"/>
        <pc:sldMkLst>
          <pc:docMk/>
          <pc:sldMk cId="1561250328" sldId="2507"/>
        </pc:sldMkLst>
      </pc:sldChg>
      <pc:sldChg chg="del">
        <pc:chgData name="paul meaney" userId="8f3b41ac-413d-46e0-bc97-8181c95bcdc2" providerId="ADAL" clId="{E3F25275-25DC-49F8-9D9C-98702590D736}" dt="2024-09-26T11:28:39.195" v="39396" actId="47"/>
        <pc:sldMkLst>
          <pc:docMk/>
          <pc:sldMk cId="1320846531" sldId="2508"/>
        </pc:sldMkLst>
      </pc:sldChg>
      <pc:sldChg chg="del">
        <pc:chgData name="paul meaney" userId="8f3b41ac-413d-46e0-bc97-8181c95bcdc2" providerId="ADAL" clId="{E3F25275-25DC-49F8-9D9C-98702590D736}" dt="2024-09-26T11:28:40.051" v="39421" actId="47"/>
        <pc:sldMkLst>
          <pc:docMk/>
          <pc:sldMk cId="1122907464" sldId="2509"/>
        </pc:sldMkLst>
      </pc:sldChg>
      <pc:sldChg chg="del">
        <pc:chgData name="paul meaney" userId="8f3b41ac-413d-46e0-bc97-8181c95bcdc2" providerId="ADAL" clId="{E3F25275-25DC-49F8-9D9C-98702590D736}" dt="2024-09-26T11:28:40.591" v="39437" actId="47"/>
        <pc:sldMkLst>
          <pc:docMk/>
          <pc:sldMk cId="1267618452" sldId="2510"/>
        </pc:sldMkLst>
      </pc:sldChg>
      <pc:sldChg chg="del">
        <pc:chgData name="paul meaney" userId="8f3b41ac-413d-46e0-bc97-8181c95bcdc2" providerId="ADAL" clId="{E3F25275-25DC-49F8-9D9C-98702590D736}" dt="2024-09-26T11:28:42.482" v="39449" actId="47"/>
        <pc:sldMkLst>
          <pc:docMk/>
          <pc:sldMk cId="3917522343" sldId="2511"/>
        </pc:sldMkLst>
      </pc:sldChg>
      <pc:sldChg chg="del">
        <pc:chgData name="paul meaney" userId="8f3b41ac-413d-46e0-bc97-8181c95bcdc2" providerId="ADAL" clId="{E3F25275-25DC-49F8-9D9C-98702590D736}" dt="2024-09-26T11:28:42.777" v="39458" actId="47"/>
        <pc:sldMkLst>
          <pc:docMk/>
          <pc:sldMk cId="1916393542" sldId="2512"/>
        </pc:sldMkLst>
      </pc:sldChg>
      <pc:sldChg chg="del">
        <pc:chgData name="paul meaney" userId="8f3b41ac-413d-46e0-bc97-8181c95bcdc2" providerId="ADAL" clId="{E3F25275-25DC-49F8-9D9C-98702590D736}" dt="2024-09-26T11:28:43.239" v="39472" actId="47"/>
        <pc:sldMkLst>
          <pc:docMk/>
          <pc:sldMk cId="4240753491" sldId="2513"/>
        </pc:sldMkLst>
      </pc:sldChg>
      <pc:sldChg chg="del">
        <pc:chgData name="paul meaney" userId="8f3b41ac-413d-46e0-bc97-8181c95bcdc2" providerId="ADAL" clId="{E3F25275-25DC-49F8-9D9C-98702590D736}" dt="2024-09-26T11:28:46.493" v="39486" actId="47"/>
        <pc:sldMkLst>
          <pc:docMk/>
          <pc:sldMk cId="1838892082" sldId="2514"/>
        </pc:sldMkLst>
      </pc:sldChg>
      <pc:sldChg chg="del">
        <pc:chgData name="paul meaney" userId="8f3b41ac-413d-46e0-bc97-8181c95bcdc2" providerId="ADAL" clId="{E3F25275-25DC-49F8-9D9C-98702590D736}" dt="2024-09-26T11:28:43.117" v="39468" actId="47"/>
        <pc:sldMkLst>
          <pc:docMk/>
          <pc:sldMk cId="841072899" sldId="2515"/>
        </pc:sldMkLst>
      </pc:sldChg>
      <pc:sldChg chg="add del">
        <pc:chgData name="paul meaney" userId="8f3b41ac-413d-46e0-bc97-8181c95bcdc2" providerId="ADAL" clId="{E3F25275-25DC-49F8-9D9C-98702590D736}" dt="2024-09-26T11:28:37.064" v="39347" actId="47"/>
        <pc:sldMkLst>
          <pc:docMk/>
          <pc:sldMk cId="1864935598" sldId="2535"/>
        </pc:sldMkLst>
      </pc:sldChg>
      <pc:sldChg chg="add del">
        <pc:chgData name="paul meaney" userId="8f3b41ac-413d-46e0-bc97-8181c95bcdc2" providerId="ADAL" clId="{E3F25275-25DC-49F8-9D9C-98702590D736}" dt="2024-09-26T11:28:37.604" v="39348" actId="47"/>
        <pc:sldMkLst>
          <pc:docMk/>
          <pc:sldMk cId="2404379378" sldId="2536"/>
        </pc:sldMkLst>
      </pc:sldChg>
      <pc:sldChg chg="add del">
        <pc:chgData name="paul meaney" userId="8f3b41ac-413d-46e0-bc97-8181c95bcdc2" providerId="ADAL" clId="{E3F25275-25DC-49F8-9D9C-98702590D736}" dt="2024-09-26T11:28:37.635" v="39349" actId="47"/>
        <pc:sldMkLst>
          <pc:docMk/>
          <pc:sldMk cId="1052435006" sldId="2537"/>
        </pc:sldMkLst>
      </pc:sldChg>
      <pc:sldChg chg="add del">
        <pc:chgData name="paul meaney" userId="8f3b41ac-413d-46e0-bc97-8181c95bcdc2" providerId="ADAL" clId="{E3F25275-25DC-49F8-9D9C-98702590D736}" dt="2024-09-26T11:28:37.665" v="39350" actId="47"/>
        <pc:sldMkLst>
          <pc:docMk/>
          <pc:sldMk cId="1423405486" sldId="2538"/>
        </pc:sldMkLst>
      </pc:sldChg>
      <pc:sldChg chg="add del">
        <pc:chgData name="paul meaney" userId="8f3b41ac-413d-46e0-bc97-8181c95bcdc2" providerId="ADAL" clId="{E3F25275-25DC-49F8-9D9C-98702590D736}" dt="2024-09-26T11:28:37.698" v="39351" actId="47"/>
        <pc:sldMkLst>
          <pc:docMk/>
          <pc:sldMk cId="2664743817" sldId="2539"/>
        </pc:sldMkLst>
      </pc:sldChg>
      <pc:sldChg chg="add del">
        <pc:chgData name="paul meaney" userId="8f3b41ac-413d-46e0-bc97-8181c95bcdc2" providerId="ADAL" clId="{E3F25275-25DC-49F8-9D9C-98702590D736}" dt="2024-09-26T11:28:37.730" v="39352" actId="47"/>
        <pc:sldMkLst>
          <pc:docMk/>
          <pc:sldMk cId="34436914" sldId="2540"/>
        </pc:sldMkLst>
      </pc:sldChg>
      <pc:sldChg chg="add del">
        <pc:chgData name="paul meaney" userId="8f3b41ac-413d-46e0-bc97-8181c95bcdc2" providerId="ADAL" clId="{E3F25275-25DC-49F8-9D9C-98702590D736}" dt="2024-09-26T11:28:37.798" v="39354" actId="47"/>
        <pc:sldMkLst>
          <pc:docMk/>
          <pc:sldMk cId="1855700345" sldId="2541"/>
        </pc:sldMkLst>
      </pc:sldChg>
      <pc:sldChg chg="add del">
        <pc:chgData name="paul meaney" userId="8f3b41ac-413d-46e0-bc97-8181c95bcdc2" providerId="ADAL" clId="{E3F25275-25DC-49F8-9D9C-98702590D736}" dt="2024-09-26T11:28:37.824" v="39355" actId="47"/>
        <pc:sldMkLst>
          <pc:docMk/>
          <pc:sldMk cId="3044807144" sldId="2542"/>
        </pc:sldMkLst>
      </pc:sldChg>
      <pc:sldChg chg="add del">
        <pc:chgData name="paul meaney" userId="8f3b41ac-413d-46e0-bc97-8181c95bcdc2" providerId="ADAL" clId="{E3F25275-25DC-49F8-9D9C-98702590D736}" dt="2024-09-26T11:28:37.762" v="39353" actId="47"/>
        <pc:sldMkLst>
          <pc:docMk/>
          <pc:sldMk cId="1366066346" sldId="2543"/>
        </pc:sldMkLst>
      </pc:sldChg>
      <pc:sldChg chg="add del">
        <pc:chgData name="paul meaney" userId="8f3b41ac-413d-46e0-bc97-8181c95bcdc2" providerId="ADAL" clId="{E3F25275-25DC-49F8-9D9C-98702590D736}" dt="2024-09-26T11:28:37.878" v="39356" actId="47"/>
        <pc:sldMkLst>
          <pc:docMk/>
          <pc:sldMk cId="1111978360" sldId="2544"/>
        </pc:sldMkLst>
      </pc:sldChg>
      <pc:sldChg chg="add del">
        <pc:chgData name="paul meaney" userId="8f3b41ac-413d-46e0-bc97-8181c95bcdc2" providerId="ADAL" clId="{E3F25275-25DC-49F8-9D9C-98702590D736}" dt="2024-09-26T11:28:37.912" v="39357" actId="47"/>
        <pc:sldMkLst>
          <pc:docMk/>
          <pc:sldMk cId="3618814972" sldId="2545"/>
        </pc:sldMkLst>
      </pc:sldChg>
      <pc:sldChg chg="add del">
        <pc:chgData name="paul meaney" userId="8f3b41ac-413d-46e0-bc97-8181c95bcdc2" providerId="ADAL" clId="{E3F25275-25DC-49F8-9D9C-98702590D736}" dt="2024-09-26T11:28:37.943" v="39358" actId="47"/>
        <pc:sldMkLst>
          <pc:docMk/>
          <pc:sldMk cId="51711469" sldId="2546"/>
        </pc:sldMkLst>
      </pc:sldChg>
      <pc:sldChg chg="add del">
        <pc:chgData name="paul meaney" userId="8f3b41ac-413d-46e0-bc97-8181c95bcdc2" providerId="ADAL" clId="{E3F25275-25DC-49F8-9D9C-98702590D736}" dt="2024-09-26T11:28:38.027" v="39361" actId="47"/>
        <pc:sldMkLst>
          <pc:docMk/>
          <pc:sldMk cId="1948504983" sldId="2547"/>
        </pc:sldMkLst>
      </pc:sldChg>
      <pc:sldChg chg="add del">
        <pc:chgData name="paul meaney" userId="8f3b41ac-413d-46e0-bc97-8181c95bcdc2" providerId="ADAL" clId="{E3F25275-25DC-49F8-9D9C-98702590D736}" dt="2024-09-26T11:28:38" v="39360" actId="47"/>
        <pc:sldMkLst>
          <pc:docMk/>
          <pc:sldMk cId="2444857425" sldId="2548"/>
        </pc:sldMkLst>
      </pc:sldChg>
      <pc:sldChg chg="add del">
        <pc:chgData name="paul meaney" userId="8f3b41ac-413d-46e0-bc97-8181c95bcdc2" providerId="ADAL" clId="{E3F25275-25DC-49F8-9D9C-98702590D736}" dt="2024-09-26T11:28:37.967" v="39359" actId="47"/>
        <pc:sldMkLst>
          <pc:docMk/>
          <pc:sldMk cId="4082165240" sldId="2549"/>
        </pc:sldMkLst>
      </pc:sldChg>
      <pc:sldChg chg="del">
        <pc:chgData name="paul meaney" userId="8f3b41ac-413d-46e0-bc97-8181c95bcdc2" providerId="ADAL" clId="{E3F25275-25DC-49F8-9D9C-98702590D736}" dt="2024-09-26T11:28:38.172" v="39365" actId="47"/>
        <pc:sldMkLst>
          <pc:docMk/>
          <pc:sldMk cId="501325355" sldId="2550"/>
        </pc:sldMkLst>
      </pc:sldChg>
      <pc:sldChg chg="add del">
        <pc:chgData name="paul meaney" userId="8f3b41ac-413d-46e0-bc97-8181c95bcdc2" providerId="ADAL" clId="{E3F25275-25DC-49F8-9D9C-98702590D736}" dt="2024-09-26T11:28:38.066" v="39362" actId="47"/>
        <pc:sldMkLst>
          <pc:docMk/>
          <pc:sldMk cId="916041667" sldId="2551"/>
        </pc:sldMkLst>
      </pc:sldChg>
      <pc:sldChg chg="add del">
        <pc:chgData name="paul meaney" userId="8f3b41ac-413d-46e0-bc97-8181c95bcdc2" providerId="ADAL" clId="{E3F25275-25DC-49F8-9D9C-98702590D736}" dt="2024-09-26T11:28:38.102" v="39363" actId="47"/>
        <pc:sldMkLst>
          <pc:docMk/>
          <pc:sldMk cId="2931096863" sldId="2552"/>
        </pc:sldMkLst>
      </pc:sldChg>
      <pc:sldChg chg="add del">
        <pc:chgData name="paul meaney" userId="8f3b41ac-413d-46e0-bc97-8181c95bcdc2" providerId="ADAL" clId="{E3F25275-25DC-49F8-9D9C-98702590D736}" dt="2024-09-26T11:28:38.142" v="39364" actId="47"/>
        <pc:sldMkLst>
          <pc:docMk/>
          <pc:sldMk cId="3987730776" sldId="2553"/>
        </pc:sldMkLst>
      </pc:sldChg>
      <pc:sldChg chg="del">
        <pc:chgData name="paul meaney" userId="8f3b41ac-413d-46e0-bc97-8181c95bcdc2" providerId="ADAL" clId="{E3F25275-25DC-49F8-9D9C-98702590D736}" dt="2024-09-26T11:28:38.264" v="39368" actId="47"/>
        <pc:sldMkLst>
          <pc:docMk/>
          <pc:sldMk cId="3403251615" sldId="2554"/>
        </pc:sldMkLst>
      </pc:sldChg>
      <pc:sldChg chg="del">
        <pc:chgData name="paul meaney" userId="8f3b41ac-413d-46e0-bc97-8181c95bcdc2" providerId="ADAL" clId="{E3F25275-25DC-49F8-9D9C-98702590D736}" dt="2024-09-26T11:28:38.293" v="39369" actId="47"/>
        <pc:sldMkLst>
          <pc:docMk/>
          <pc:sldMk cId="1550101233" sldId="2555"/>
        </pc:sldMkLst>
      </pc:sldChg>
      <pc:sldChg chg="del">
        <pc:chgData name="paul meaney" userId="8f3b41ac-413d-46e0-bc97-8181c95bcdc2" providerId="ADAL" clId="{E3F25275-25DC-49F8-9D9C-98702590D736}" dt="2024-09-26T11:28:38.366" v="39371" actId="47"/>
        <pc:sldMkLst>
          <pc:docMk/>
          <pc:sldMk cId="1940096467" sldId="2556"/>
        </pc:sldMkLst>
      </pc:sldChg>
      <pc:sldChg chg="del">
        <pc:chgData name="paul meaney" userId="8f3b41ac-413d-46e0-bc97-8181c95bcdc2" providerId="ADAL" clId="{E3F25275-25DC-49F8-9D9C-98702590D736}" dt="2024-09-26T11:28:38.739" v="39382" actId="47"/>
        <pc:sldMkLst>
          <pc:docMk/>
          <pc:sldMk cId="1116911180" sldId="2557"/>
        </pc:sldMkLst>
      </pc:sldChg>
      <pc:sldChg chg="del">
        <pc:chgData name="paul meaney" userId="8f3b41ac-413d-46e0-bc97-8181c95bcdc2" providerId="ADAL" clId="{E3F25275-25DC-49F8-9D9C-98702590D736}" dt="2024-09-26T11:28:38.619" v="39378" actId="47"/>
        <pc:sldMkLst>
          <pc:docMk/>
          <pc:sldMk cId="4190546418" sldId="2558"/>
        </pc:sldMkLst>
      </pc:sldChg>
      <pc:sldChg chg="del">
        <pc:chgData name="paul meaney" userId="8f3b41ac-413d-46e0-bc97-8181c95bcdc2" providerId="ADAL" clId="{E3F25275-25DC-49F8-9D9C-98702590D736}" dt="2024-09-26T11:28:38.800" v="39384" actId="47"/>
        <pc:sldMkLst>
          <pc:docMk/>
          <pc:sldMk cId="2155566989" sldId="2559"/>
        </pc:sldMkLst>
      </pc:sldChg>
      <pc:sldChg chg="del">
        <pc:chgData name="paul meaney" userId="8f3b41ac-413d-46e0-bc97-8181c95bcdc2" providerId="ADAL" clId="{E3F25275-25DC-49F8-9D9C-98702590D736}" dt="2024-09-26T11:28:38.885" v="39387" actId="47"/>
        <pc:sldMkLst>
          <pc:docMk/>
          <pc:sldMk cId="1225236014" sldId="2560"/>
        </pc:sldMkLst>
      </pc:sldChg>
      <pc:sldChg chg="del">
        <pc:chgData name="paul meaney" userId="8f3b41ac-413d-46e0-bc97-8181c95bcdc2" providerId="ADAL" clId="{E3F25275-25DC-49F8-9D9C-98702590D736}" dt="2024-09-26T11:28:38.977" v="39389" actId="47"/>
        <pc:sldMkLst>
          <pc:docMk/>
          <pc:sldMk cId="206293556" sldId="2561"/>
        </pc:sldMkLst>
      </pc:sldChg>
      <pc:sldChg chg="del">
        <pc:chgData name="paul meaney" userId="8f3b41ac-413d-46e0-bc97-8181c95bcdc2" providerId="ADAL" clId="{E3F25275-25DC-49F8-9D9C-98702590D736}" dt="2024-09-26T11:28:39.145" v="39394" actId="47"/>
        <pc:sldMkLst>
          <pc:docMk/>
          <pc:sldMk cId="287741500" sldId="2562"/>
        </pc:sldMkLst>
      </pc:sldChg>
      <pc:sldChg chg="del">
        <pc:chgData name="paul meaney" userId="8f3b41ac-413d-46e0-bc97-8181c95bcdc2" providerId="ADAL" clId="{E3F25275-25DC-49F8-9D9C-98702590D736}" dt="2024-09-26T11:28:39.171" v="39395" actId="47"/>
        <pc:sldMkLst>
          <pc:docMk/>
          <pc:sldMk cId="3680082289" sldId="2563"/>
        </pc:sldMkLst>
      </pc:sldChg>
      <pc:sldChg chg="del">
        <pc:chgData name="paul meaney" userId="8f3b41ac-413d-46e0-bc97-8181c95bcdc2" providerId="ADAL" clId="{E3F25275-25DC-49F8-9D9C-98702590D736}" dt="2024-09-26T11:28:39.082" v="39392" actId="47"/>
        <pc:sldMkLst>
          <pc:docMk/>
          <pc:sldMk cId="3119807195" sldId="2564"/>
        </pc:sldMkLst>
      </pc:sldChg>
      <pc:sldChg chg="del">
        <pc:chgData name="paul meaney" userId="8f3b41ac-413d-46e0-bc97-8181c95bcdc2" providerId="ADAL" clId="{E3F25275-25DC-49F8-9D9C-98702590D736}" dt="2024-09-26T11:28:39.007" v="39390" actId="47"/>
        <pc:sldMkLst>
          <pc:docMk/>
          <pc:sldMk cId="2795366588" sldId="2565"/>
        </pc:sldMkLst>
      </pc:sldChg>
      <pc:sldChg chg="del">
        <pc:chgData name="paul meaney" userId="8f3b41ac-413d-46e0-bc97-8181c95bcdc2" providerId="ADAL" clId="{E3F25275-25DC-49F8-9D9C-98702590D736}" dt="2024-09-26T11:28:39.038" v="39391" actId="47"/>
        <pc:sldMkLst>
          <pc:docMk/>
          <pc:sldMk cId="10349266" sldId="2566"/>
        </pc:sldMkLst>
      </pc:sldChg>
      <pc:sldChg chg="del">
        <pc:chgData name="paul meaney" userId="8f3b41ac-413d-46e0-bc97-8181c95bcdc2" providerId="ADAL" clId="{E3F25275-25DC-49F8-9D9C-98702590D736}" dt="2024-09-26T11:28:39.230" v="39397" actId="47"/>
        <pc:sldMkLst>
          <pc:docMk/>
          <pc:sldMk cId="3521160333" sldId="2567"/>
        </pc:sldMkLst>
      </pc:sldChg>
      <pc:sldChg chg="del">
        <pc:chgData name="paul meaney" userId="8f3b41ac-413d-46e0-bc97-8181c95bcdc2" providerId="ADAL" clId="{E3F25275-25DC-49F8-9D9C-98702590D736}" dt="2024-09-26T11:28:39.264" v="39398" actId="47"/>
        <pc:sldMkLst>
          <pc:docMk/>
          <pc:sldMk cId="1049995391" sldId="2568"/>
        </pc:sldMkLst>
      </pc:sldChg>
      <pc:sldChg chg="del">
        <pc:chgData name="paul meaney" userId="8f3b41ac-413d-46e0-bc97-8181c95bcdc2" providerId="ADAL" clId="{E3F25275-25DC-49F8-9D9C-98702590D736}" dt="2024-09-26T11:28:39.330" v="39400" actId="47"/>
        <pc:sldMkLst>
          <pc:docMk/>
          <pc:sldMk cId="299774802" sldId="2569"/>
        </pc:sldMkLst>
      </pc:sldChg>
      <pc:sldChg chg="del">
        <pc:chgData name="paul meaney" userId="8f3b41ac-413d-46e0-bc97-8181c95bcdc2" providerId="ADAL" clId="{E3F25275-25DC-49F8-9D9C-98702590D736}" dt="2024-09-26T11:28:39.297" v="39399" actId="47"/>
        <pc:sldMkLst>
          <pc:docMk/>
          <pc:sldMk cId="3680184925" sldId="2570"/>
        </pc:sldMkLst>
      </pc:sldChg>
      <pc:sldChg chg="del">
        <pc:chgData name="paul meaney" userId="8f3b41ac-413d-46e0-bc97-8181c95bcdc2" providerId="ADAL" clId="{E3F25275-25DC-49F8-9D9C-98702590D736}" dt="2024-09-26T11:28:39.549" v="39406" actId="47"/>
        <pc:sldMkLst>
          <pc:docMk/>
          <pc:sldMk cId="2400168245" sldId="2571"/>
        </pc:sldMkLst>
      </pc:sldChg>
      <pc:sldChg chg="del">
        <pc:chgData name="paul meaney" userId="8f3b41ac-413d-46e0-bc97-8181c95bcdc2" providerId="ADAL" clId="{E3F25275-25DC-49F8-9D9C-98702590D736}" dt="2024-09-26T11:28:39.625" v="39408" actId="47"/>
        <pc:sldMkLst>
          <pc:docMk/>
          <pc:sldMk cId="2893474199" sldId="2572"/>
        </pc:sldMkLst>
      </pc:sldChg>
      <pc:sldChg chg="del">
        <pc:chgData name="paul meaney" userId="8f3b41ac-413d-46e0-bc97-8181c95bcdc2" providerId="ADAL" clId="{E3F25275-25DC-49F8-9D9C-98702590D736}" dt="2024-09-26T11:28:39.655" v="39409" actId="47"/>
        <pc:sldMkLst>
          <pc:docMk/>
          <pc:sldMk cId="596954810" sldId="2573"/>
        </pc:sldMkLst>
      </pc:sldChg>
      <pc:sldChg chg="del">
        <pc:chgData name="paul meaney" userId="8f3b41ac-413d-46e0-bc97-8181c95bcdc2" providerId="ADAL" clId="{E3F25275-25DC-49F8-9D9C-98702590D736}" dt="2024-09-26T11:28:39.796" v="39413" actId="47"/>
        <pc:sldMkLst>
          <pc:docMk/>
          <pc:sldMk cId="2804685144" sldId="2574"/>
        </pc:sldMkLst>
      </pc:sldChg>
      <pc:sldChg chg="del">
        <pc:chgData name="paul meaney" userId="8f3b41ac-413d-46e0-bc97-8181c95bcdc2" providerId="ADAL" clId="{E3F25275-25DC-49F8-9D9C-98702590D736}" dt="2024-09-26T11:28:39.980" v="39419" actId="47"/>
        <pc:sldMkLst>
          <pc:docMk/>
          <pc:sldMk cId="3465083756" sldId="2575"/>
        </pc:sldMkLst>
      </pc:sldChg>
      <pc:sldChg chg="del">
        <pc:chgData name="paul meaney" userId="8f3b41ac-413d-46e0-bc97-8181c95bcdc2" providerId="ADAL" clId="{E3F25275-25DC-49F8-9D9C-98702590D736}" dt="2024-09-26T11:28:40.015" v="39420" actId="47"/>
        <pc:sldMkLst>
          <pc:docMk/>
          <pc:sldMk cId="3864057704" sldId="2576"/>
        </pc:sldMkLst>
      </pc:sldChg>
      <pc:sldChg chg="del">
        <pc:chgData name="paul meaney" userId="8f3b41ac-413d-46e0-bc97-8181c95bcdc2" providerId="ADAL" clId="{E3F25275-25DC-49F8-9D9C-98702590D736}" dt="2024-09-26T11:28:39.468" v="39404" actId="47"/>
        <pc:sldMkLst>
          <pc:docMk/>
          <pc:sldMk cId="4007714932" sldId="2577"/>
        </pc:sldMkLst>
      </pc:sldChg>
      <pc:sldChg chg="del">
        <pc:chgData name="paul meaney" userId="8f3b41ac-413d-46e0-bc97-8181c95bcdc2" providerId="ADAL" clId="{E3F25275-25DC-49F8-9D9C-98702590D736}" dt="2024-09-26T11:28:39.387" v="39402" actId="47"/>
        <pc:sldMkLst>
          <pc:docMk/>
          <pc:sldMk cId="334562522" sldId="2578"/>
        </pc:sldMkLst>
      </pc:sldChg>
      <pc:sldChg chg="del">
        <pc:chgData name="paul meaney" userId="8f3b41ac-413d-46e0-bc97-8181c95bcdc2" providerId="ADAL" clId="{E3F25275-25DC-49F8-9D9C-98702590D736}" dt="2024-09-26T11:28:39.356" v="39401" actId="47"/>
        <pc:sldMkLst>
          <pc:docMk/>
          <pc:sldMk cId="3331263206" sldId="2579"/>
        </pc:sldMkLst>
      </pc:sldChg>
      <pc:sldChg chg="del">
        <pc:chgData name="paul meaney" userId="8f3b41ac-413d-46e0-bc97-8181c95bcdc2" providerId="ADAL" clId="{E3F25275-25DC-49F8-9D9C-98702590D736}" dt="2024-09-26T11:28:39.518" v="39405" actId="47"/>
        <pc:sldMkLst>
          <pc:docMk/>
          <pc:sldMk cId="1258017774" sldId="2581"/>
        </pc:sldMkLst>
      </pc:sldChg>
      <pc:sldChg chg="del">
        <pc:chgData name="paul meaney" userId="8f3b41ac-413d-46e0-bc97-8181c95bcdc2" providerId="ADAL" clId="{E3F25275-25DC-49F8-9D9C-98702590D736}" dt="2024-09-26T11:28:39.588" v="39407" actId="47"/>
        <pc:sldMkLst>
          <pc:docMk/>
          <pc:sldMk cId="800073720" sldId="2582"/>
        </pc:sldMkLst>
      </pc:sldChg>
      <pc:sldChg chg="del">
        <pc:chgData name="paul meaney" userId="8f3b41ac-413d-46e0-bc97-8181c95bcdc2" providerId="ADAL" clId="{E3F25275-25DC-49F8-9D9C-98702590D736}" dt="2024-09-26T11:28:39.764" v="39412" actId="47"/>
        <pc:sldMkLst>
          <pc:docMk/>
          <pc:sldMk cId="731058619" sldId="2583"/>
        </pc:sldMkLst>
      </pc:sldChg>
      <pc:sldChg chg="del">
        <pc:chgData name="paul meaney" userId="8f3b41ac-413d-46e0-bc97-8181c95bcdc2" providerId="ADAL" clId="{E3F25275-25DC-49F8-9D9C-98702590D736}" dt="2024-09-26T11:28:39.730" v="39411" actId="47"/>
        <pc:sldMkLst>
          <pc:docMk/>
          <pc:sldMk cId="2391306107" sldId="2585"/>
        </pc:sldMkLst>
      </pc:sldChg>
      <pc:sldChg chg="del">
        <pc:chgData name="paul meaney" userId="8f3b41ac-413d-46e0-bc97-8181c95bcdc2" providerId="ADAL" clId="{E3F25275-25DC-49F8-9D9C-98702590D736}" dt="2024-09-26T11:28:39.828" v="39414" actId="47"/>
        <pc:sldMkLst>
          <pc:docMk/>
          <pc:sldMk cId="360864305" sldId="2586"/>
        </pc:sldMkLst>
      </pc:sldChg>
      <pc:sldChg chg="del">
        <pc:chgData name="paul meaney" userId="8f3b41ac-413d-46e0-bc97-8181c95bcdc2" providerId="ADAL" clId="{E3F25275-25DC-49F8-9D9C-98702590D736}" dt="2024-09-26T11:28:39.860" v="39415" actId="47"/>
        <pc:sldMkLst>
          <pc:docMk/>
          <pc:sldMk cId="1023145761" sldId="2587"/>
        </pc:sldMkLst>
      </pc:sldChg>
      <pc:sldChg chg="del">
        <pc:chgData name="paul meaney" userId="8f3b41ac-413d-46e0-bc97-8181c95bcdc2" providerId="ADAL" clId="{E3F25275-25DC-49F8-9D9C-98702590D736}" dt="2024-09-26T11:28:39.890" v="39416" actId="47"/>
        <pc:sldMkLst>
          <pc:docMk/>
          <pc:sldMk cId="1910389961" sldId="2588"/>
        </pc:sldMkLst>
      </pc:sldChg>
      <pc:sldChg chg="del">
        <pc:chgData name="paul meaney" userId="8f3b41ac-413d-46e0-bc97-8181c95bcdc2" providerId="ADAL" clId="{E3F25275-25DC-49F8-9D9C-98702590D736}" dt="2024-09-26T11:28:39.919" v="39417" actId="47"/>
        <pc:sldMkLst>
          <pc:docMk/>
          <pc:sldMk cId="3889887291" sldId="2589"/>
        </pc:sldMkLst>
      </pc:sldChg>
      <pc:sldChg chg="del">
        <pc:chgData name="paul meaney" userId="8f3b41ac-413d-46e0-bc97-8181c95bcdc2" providerId="ADAL" clId="{E3F25275-25DC-49F8-9D9C-98702590D736}" dt="2024-09-26T11:28:39.695" v="39410" actId="47"/>
        <pc:sldMkLst>
          <pc:docMk/>
          <pc:sldMk cId="1061930517" sldId="2590"/>
        </pc:sldMkLst>
      </pc:sldChg>
      <pc:sldChg chg="del">
        <pc:chgData name="paul meaney" userId="8f3b41ac-413d-46e0-bc97-8181c95bcdc2" providerId="ADAL" clId="{E3F25275-25DC-49F8-9D9C-98702590D736}" dt="2024-09-26T11:28:40.087" v="39422" actId="47"/>
        <pc:sldMkLst>
          <pc:docMk/>
          <pc:sldMk cId="3365177144" sldId="2591"/>
        </pc:sldMkLst>
      </pc:sldChg>
      <pc:sldChg chg="del">
        <pc:chgData name="paul meaney" userId="8f3b41ac-413d-46e0-bc97-8181c95bcdc2" providerId="ADAL" clId="{E3F25275-25DC-49F8-9D9C-98702590D736}" dt="2024-09-26T11:28:40.125" v="39423" actId="47"/>
        <pc:sldMkLst>
          <pc:docMk/>
          <pc:sldMk cId="2319705929" sldId="2592"/>
        </pc:sldMkLst>
      </pc:sldChg>
      <pc:sldChg chg="del">
        <pc:chgData name="paul meaney" userId="8f3b41ac-413d-46e0-bc97-8181c95bcdc2" providerId="ADAL" clId="{E3F25275-25DC-49F8-9D9C-98702590D736}" dt="2024-09-26T11:28:40.159" v="39424" actId="47"/>
        <pc:sldMkLst>
          <pc:docMk/>
          <pc:sldMk cId="663895828" sldId="2593"/>
        </pc:sldMkLst>
      </pc:sldChg>
      <pc:sldChg chg="del">
        <pc:chgData name="paul meaney" userId="8f3b41ac-413d-46e0-bc97-8181c95bcdc2" providerId="ADAL" clId="{E3F25275-25DC-49F8-9D9C-98702590D736}" dt="2024-09-26T11:28:40.189" v="39425" actId="47"/>
        <pc:sldMkLst>
          <pc:docMk/>
          <pc:sldMk cId="3719516313" sldId="2594"/>
        </pc:sldMkLst>
      </pc:sldChg>
      <pc:sldChg chg="del">
        <pc:chgData name="paul meaney" userId="8f3b41ac-413d-46e0-bc97-8181c95bcdc2" providerId="ADAL" clId="{E3F25275-25DC-49F8-9D9C-98702590D736}" dt="2024-09-26T11:28:40.224" v="39426" actId="47"/>
        <pc:sldMkLst>
          <pc:docMk/>
          <pc:sldMk cId="932051818" sldId="2595"/>
        </pc:sldMkLst>
      </pc:sldChg>
      <pc:sldChg chg="del">
        <pc:chgData name="paul meaney" userId="8f3b41ac-413d-46e0-bc97-8181c95bcdc2" providerId="ADAL" clId="{E3F25275-25DC-49F8-9D9C-98702590D736}" dt="2024-09-26T11:28:40.251" v="39427" actId="47"/>
        <pc:sldMkLst>
          <pc:docMk/>
          <pc:sldMk cId="1719309230" sldId="2596"/>
        </pc:sldMkLst>
      </pc:sldChg>
      <pc:sldChg chg="del">
        <pc:chgData name="paul meaney" userId="8f3b41ac-413d-46e0-bc97-8181c95bcdc2" providerId="ADAL" clId="{E3F25275-25DC-49F8-9D9C-98702590D736}" dt="2024-09-26T11:28:40.278" v="39428" actId="47"/>
        <pc:sldMkLst>
          <pc:docMk/>
          <pc:sldMk cId="2882045628" sldId="2597"/>
        </pc:sldMkLst>
      </pc:sldChg>
      <pc:sldChg chg="del">
        <pc:chgData name="paul meaney" userId="8f3b41ac-413d-46e0-bc97-8181c95bcdc2" providerId="ADAL" clId="{E3F25275-25DC-49F8-9D9C-98702590D736}" dt="2024-09-26T11:28:40.324" v="39429" actId="47"/>
        <pc:sldMkLst>
          <pc:docMk/>
          <pc:sldMk cId="3189984974" sldId="2598"/>
        </pc:sldMkLst>
      </pc:sldChg>
      <pc:sldChg chg="del">
        <pc:chgData name="paul meaney" userId="8f3b41ac-413d-46e0-bc97-8181c95bcdc2" providerId="ADAL" clId="{E3F25275-25DC-49F8-9D9C-98702590D736}" dt="2024-09-26T11:28:40.386" v="39431" actId="47"/>
        <pc:sldMkLst>
          <pc:docMk/>
          <pc:sldMk cId="1473687725" sldId="2599"/>
        </pc:sldMkLst>
      </pc:sldChg>
      <pc:sldChg chg="del">
        <pc:chgData name="paul meaney" userId="8f3b41ac-413d-46e0-bc97-8181c95bcdc2" providerId="ADAL" clId="{E3F25275-25DC-49F8-9D9C-98702590D736}" dt="2024-09-26T11:28:40.477" v="39434" actId="47"/>
        <pc:sldMkLst>
          <pc:docMk/>
          <pc:sldMk cId="2339060440" sldId="2600"/>
        </pc:sldMkLst>
      </pc:sldChg>
      <pc:sldChg chg="del">
        <pc:chgData name="paul meaney" userId="8f3b41ac-413d-46e0-bc97-8181c95bcdc2" providerId="ADAL" clId="{E3F25275-25DC-49F8-9D9C-98702590D736}" dt="2024-09-26T11:28:40.352" v="39430" actId="47"/>
        <pc:sldMkLst>
          <pc:docMk/>
          <pc:sldMk cId="1724749824" sldId="2601"/>
        </pc:sldMkLst>
      </pc:sldChg>
      <pc:sldChg chg="del">
        <pc:chgData name="paul meaney" userId="8f3b41ac-413d-46e0-bc97-8181c95bcdc2" providerId="ADAL" clId="{E3F25275-25DC-49F8-9D9C-98702590D736}" dt="2024-09-26T11:28:40.417" v="39432" actId="47"/>
        <pc:sldMkLst>
          <pc:docMk/>
          <pc:sldMk cId="2992230851" sldId="2602"/>
        </pc:sldMkLst>
      </pc:sldChg>
      <pc:sldChg chg="del">
        <pc:chgData name="paul meaney" userId="8f3b41ac-413d-46e0-bc97-8181c95bcdc2" providerId="ADAL" clId="{E3F25275-25DC-49F8-9D9C-98702590D736}" dt="2024-09-26T11:28:40.510" v="39435" actId="47"/>
        <pc:sldMkLst>
          <pc:docMk/>
          <pc:sldMk cId="2070026768" sldId="2603"/>
        </pc:sldMkLst>
      </pc:sldChg>
      <pc:sldChg chg="del">
        <pc:chgData name="paul meaney" userId="8f3b41ac-413d-46e0-bc97-8181c95bcdc2" providerId="ADAL" clId="{E3F25275-25DC-49F8-9D9C-98702590D736}" dt="2024-09-26T11:28:40.443" v="39433" actId="47"/>
        <pc:sldMkLst>
          <pc:docMk/>
          <pc:sldMk cId="3476987139" sldId="2604"/>
        </pc:sldMkLst>
      </pc:sldChg>
      <pc:sldChg chg="del">
        <pc:chgData name="paul meaney" userId="8f3b41ac-413d-46e0-bc97-8181c95bcdc2" providerId="ADAL" clId="{E3F25275-25DC-49F8-9D9C-98702590D736}" dt="2024-09-26T11:28:40.536" v="39436" actId="47"/>
        <pc:sldMkLst>
          <pc:docMk/>
          <pc:sldMk cId="788448552" sldId="2605"/>
        </pc:sldMkLst>
      </pc:sldChg>
      <pc:sldChg chg="del">
        <pc:chgData name="paul meaney" userId="8f3b41ac-413d-46e0-bc97-8181c95bcdc2" providerId="ADAL" clId="{E3F25275-25DC-49F8-9D9C-98702590D736}" dt="2024-09-26T11:28:40.619" v="39438" actId="47"/>
        <pc:sldMkLst>
          <pc:docMk/>
          <pc:sldMk cId="3487905922" sldId="2606"/>
        </pc:sldMkLst>
      </pc:sldChg>
      <pc:sldChg chg="del">
        <pc:chgData name="paul meaney" userId="8f3b41ac-413d-46e0-bc97-8181c95bcdc2" providerId="ADAL" clId="{E3F25275-25DC-49F8-9D9C-98702590D736}" dt="2024-09-26T11:28:40.647" v="39439" actId="47"/>
        <pc:sldMkLst>
          <pc:docMk/>
          <pc:sldMk cId="1936938559" sldId="2607"/>
        </pc:sldMkLst>
      </pc:sldChg>
      <pc:sldChg chg="del">
        <pc:chgData name="paul meaney" userId="8f3b41ac-413d-46e0-bc97-8181c95bcdc2" providerId="ADAL" clId="{E3F25275-25DC-49F8-9D9C-98702590D736}" dt="2024-09-26T11:28:40.674" v="39440" actId="47"/>
        <pc:sldMkLst>
          <pc:docMk/>
          <pc:sldMk cId="2150670386" sldId="2608"/>
        </pc:sldMkLst>
      </pc:sldChg>
      <pc:sldChg chg="del">
        <pc:chgData name="paul meaney" userId="8f3b41ac-413d-46e0-bc97-8181c95bcdc2" providerId="ADAL" clId="{E3F25275-25DC-49F8-9D9C-98702590D736}" dt="2024-09-26T11:28:40.700" v="39441" actId="47"/>
        <pc:sldMkLst>
          <pc:docMk/>
          <pc:sldMk cId="3032458362" sldId="2609"/>
        </pc:sldMkLst>
      </pc:sldChg>
      <pc:sldChg chg="del">
        <pc:chgData name="paul meaney" userId="8f3b41ac-413d-46e0-bc97-8181c95bcdc2" providerId="ADAL" clId="{E3F25275-25DC-49F8-9D9C-98702590D736}" dt="2024-09-26T11:28:40.771" v="39443" actId="47"/>
        <pc:sldMkLst>
          <pc:docMk/>
          <pc:sldMk cId="1856236709" sldId="2610"/>
        </pc:sldMkLst>
      </pc:sldChg>
      <pc:sldChg chg="del">
        <pc:chgData name="paul meaney" userId="8f3b41ac-413d-46e0-bc97-8181c95bcdc2" providerId="ADAL" clId="{E3F25275-25DC-49F8-9D9C-98702590D736}" dt="2024-09-26T11:28:40.848" v="39445" actId="47"/>
        <pc:sldMkLst>
          <pc:docMk/>
          <pc:sldMk cId="737282979" sldId="2611"/>
        </pc:sldMkLst>
      </pc:sldChg>
      <pc:sldChg chg="del">
        <pc:chgData name="paul meaney" userId="8f3b41ac-413d-46e0-bc97-8181c95bcdc2" providerId="ADAL" clId="{E3F25275-25DC-49F8-9D9C-98702590D736}" dt="2024-09-26T11:28:40.737" v="39442" actId="47"/>
        <pc:sldMkLst>
          <pc:docMk/>
          <pc:sldMk cId="668225077" sldId="2613"/>
        </pc:sldMkLst>
      </pc:sldChg>
      <pc:sldChg chg="del">
        <pc:chgData name="paul meaney" userId="8f3b41ac-413d-46e0-bc97-8181c95bcdc2" providerId="ADAL" clId="{E3F25275-25DC-49F8-9D9C-98702590D736}" dt="2024-09-26T11:28:40.816" v="39444" actId="47"/>
        <pc:sldMkLst>
          <pc:docMk/>
          <pc:sldMk cId="2435238303" sldId="2614"/>
        </pc:sldMkLst>
      </pc:sldChg>
      <pc:sldChg chg="del">
        <pc:chgData name="paul meaney" userId="8f3b41ac-413d-46e0-bc97-8181c95bcdc2" providerId="ADAL" clId="{E3F25275-25DC-49F8-9D9C-98702590D736}" dt="2024-09-26T11:28:41.911" v="39446" actId="47"/>
        <pc:sldMkLst>
          <pc:docMk/>
          <pc:sldMk cId="334462441" sldId="2615"/>
        </pc:sldMkLst>
      </pc:sldChg>
      <pc:sldChg chg="del">
        <pc:chgData name="paul meaney" userId="8f3b41ac-413d-46e0-bc97-8181c95bcdc2" providerId="ADAL" clId="{E3F25275-25DC-49F8-9D9C-98702590D736}" dt="2024-09-26T11:28:42.527" v="39450" actId="47"/>
        <pc:sldMkLst>
          <pc:docMk/>
          <pc:sldMk cId="304055501" sldId="2616"/>
        </pc:sldMkLst>
      </pc:sldChg>
      <pc:sldChg chg="del">
        <pc:chgData name="paul meaney" userId="8f3b41ac-413d-46e0-bc97-8181c95bcdc2" providerId="ADAL" clId="{E3F25275-25DC-49F8-9D9C-98702590D736}" dt="2024-09-26T11:28:42.450" v="39448" actId="47"/>
        <pc:sldMkLst>
          <pc:docMk/>
          <pc:sldMk cId="3113037482" sldId="2617"/>
        </pc:sldMkLst>
      </pc:sldChg>
      <pc:sldChg chg="del">
        <pc:chgData name="paul meaney" userId="8f3b41ac-413d-46e0-bc97-8181c95bcdc2" providerId="ADAL" clId="{E3F25275-25DC-49F8-9D9C-98702590D736}" dt="2024-09-26T11:28:42.817" v="39459" actId="47"/>
        <pc:sldMkLst>
          <pc:docMk/>
          <pc:sldMk cId="1003945516" sldId="2618"/>
        </pc:sldMkLst>
      </pc:sldChg>
      <pc:sldChg chg="del">
        <pc:chgData name="paul meaney" userId="8f3b41ac-413d-46e0-bc97-8181c95bcdc2" providerId="ADAL" clId="{E3F25275-25DC-49F8-9D9C-98702590D736}" dt="2024-09-26T11:28:42.845" v="39460" actId="47"/>
        <pc:sldMkLst>
          <pc:docMk/>
          <pc:sldMk cId="640847096" sldId="2619"/>
        </pc:sldMkLst>
      </pc:sldChg>
      <pc:sldChg chg="del">
        <pc:chgData name="paul meaney" userId="8f3b41ac-413d-46e0-bc97-8181c95bcdc2" providerId="ADAL" clId="{E3F25275-25DC-49F8-9D9C-98702590D736}" dt="2024-09-26T11:28:42.902" v="39461" actId="47"/>
        <pc:sldMkLst>
          <pc:docMk/>
          <pc:sldMk cId="1044911891" sldId="2620"/>
        </pc:sldMkLst>
      </pc:sldChg>
      <pc:sldChg chg="del">
        <pc:chgData name="paul meaney" userId="8f3b41ac-413d-46e0-bc97-8181c95bcdc2" providerId="ADAL" clId="{E3F25275-25DC-49F8-9D9C-98702590D736}" dt="2024-09-26T11:28:42.935" v="39462" actId="47"/>
        <pc:sldMkLst>
          <pc:docMk/>
          <pc:sldMk cId="2889351990" sldId="2621"/>
        </pc:sldMkLst>
      </pc:sldChg>
      <pc:sldChg chg="del">
        <pc:chgData name="paul meaney" userId="8f3b41ac-413d-46e0-bc97-8181c95bcdc2" providerId="ADAL" clId="{E3F25275-25DC-49F8-9D9C-98702590D736}" dt="2024-09-26T11:28:42.713" v="39456" actId="47"/>
        <pc:sldMkLst>
          <pc:docMk/>
          <pc:sldMk cId="1561094658" sldId="2623"/>
        </pc:sldMkLst>
      </pc:sldChg>
      <pc:sldChg chg="del">
        <pc:chgData name="paul meaney" userId="8f3b41ac-413d-46e0-bc97-8181c95bcdc2" providerId="ADAL" clId="{E3F25275-25DC-49F8-9D9C-98702590D736}" dt="2024-09-26T11:28:42.990" v="39464" actId="47"/>
        <pc:sldMkLst>
          <pc:docMk/>
          <pc:sldMk cId="2330970717" sldId="2624"/>
        </pc:sldMkLst>
      </pc:sldChg>
      <pc:sldChg chg="del">
        <pc:chgData name="paul meaney" userId="8f3b41ac-413d-46e0-bc97-8181c95bcdc2" providerId="ADAL" clId="{E3F25275-25DC-49F8-9D9C-98702590D736}" dt="2024-09-26T11:28:43.017" v="39465" actId="47"/>
        <pc:sldMkLst>
          <pc:docMk/>
          <pc:sldMk cId="3654534116" sldId="2625"/>
        </pc:sldMkLst>
      </pc:sldChg>
      <pc:sldChg chg="del">
        <pc:chgData name="paul meaney" userId="8f3b41ac-413d-46e0-bc97-8181c95bcdc2" providerId="ADAL" clId="{E3F25275-25DC-49F8-9D9C-98702590D736}" dt="2024-09-26T11:28:43.046" v="39466" actId="47"/>
        <pc:sldMkLst>
          <pc:docMk/>
          <pc:sldMk cId="237559935" sldId="2626"/>
        </pc:sldMkLst>
      </pc:sldChg>
      <pc:sldChg chg="del">
        <pc:chgData name="paul meaney" userId="8f3b41ac-413d-46e0-bc97-8181c95bcdc2" providerId="ADAL" clId="{E3F25275-25DC-49F8-9D9C-98702590D736}" dt="2024-09-26T11:28:43.067" v="39467" actId="47"/>
        <pc:sldMkLst>
          <pc:docMk/>
          <pc:sldMk cId="3004924054" sldId="2627"/>
        </pc:sldMkLst>
      </pc:sldChg>
      <pc:sldChg chg="del">
        <pc:chgData name="paul meaney" userId="8f3b41ac-413d-46e0-bc97-8181c95bcdc2" providerId="ADAL" clId="{E3F25275-25DC-49F8-9D9C-98702590D736}" dt="2024-09-26T11:28:43.157" v="39469" actId="47"/>
        <pc:sldMkLst>
          <pc:docMk/>
          <pc:sldMk cId="3843198588" sldId="2628"/>
        </pc:sldMkLst>
      </pc:sldChg>
      <pc:sldChg chg="del">
        <pc:chgData name="paul meaney" userId="8f3b41ac-413d-46e0-bc97-8181c95bcdc2" providerId="ADAL" clId="{E3F25275-25DC-49F8-9D9C-98702590D736}" dt="2024-09-26T11:28:43.178" v="39470" actId="47"/>
        <pc:sldMkLst>
          <pc:docMk/>
          <pc:sldMk cId="4250049108" sldId="2629"/>
        </pc:sldMkLst>
      </pc:sldChg>
      <pc:sldChg chg="del">
        <pc:chgData name="paul meaney" userId="8f3b41ac-413d-46e0-bc97-8181c95bcdc2" providerId="ADAL" clId="{E3F25275-25DC-49F8-9D9C-98702590D736}" dt="2024-09-26T11:28:46.559" v="39487" actId="47"/>
        <pc:sldMkLst>
          <pc:docMk/>
          <pc:sldMk cId="1629333623" sldId="2630"/>
        </pc:sldMkLst>
      </pc:sldChg>
      <pc:sldChg chg="del">
        <pc:chgData name="paul meaney" userId="8f3b41ac-413d-46e0-bc97-8181c95bcdc2" providerId="ADAL" clId="{E3F25275-25DC-49F8-9D9C-98702590D736}" dt="2024-09-26T11:28:46.590" v="39488" actId="47"/>
        <pc:sldMkLst>
          <pc:docMk/>
          <pc:sldMk cId="4220388701" sldId="2633"/>
        </pc:sldMkLst>
      </pc:sldChg>
      <pc:sldChg chg="del">
        <pc:chgData name="paul meaney" userId="8f3b41ac-413d-46e0-bc97-8181c95bcdc2" providerId="ADAL" clId="{E3F25275-25DC-49F8-9D9C-98702590D736}" dt="2024-09-26T11:28:48.138" v="39489" actId="47"/>
        <pc:sldMkLst>
          <pc:docMk/>
          <pc:sldMk cId="4120930421" sldId="2634"/>
        </pc:sldMkLst>
      </pc:sldChg>
      <pc:sldChg chg="del">
        <pc:chgData name="paul meaney" userId="8f3b41ac-413d-46e0-bc97-8181c95bcdc2" providerId="ADAL" clId="{E3F25275-25DC-49F8-9D9C-98702590D736}" dt="2024-09-26T11:28:49.137" v="39494" actId="47"/>
        <pc:sldMkLst>
          <pc:docMk/>
          <pc:sldMk cId="3483066178" sldId="2636"/>
        </pc:sldMkLst>
      </pc:sldChg>
      <pc:sldChg chg="del">
        <pc:chgData name="paul meaney" userId="8f3b41ac-413d-46e0-bc97-8181c95bcdc2" providerId="ADAL" clId="{E3F25275-25DC-49F8-9D9C-98702590D736}" dt="2024-09-26T11:28:48.564" v="39491" actId="47"/>
        <pc:sldMkLst>
          <pc:docMk/>
          <pc:sldMk cId="2188618864" sldId="2637"/>
        </pc:sldMkLst>
      </pc:sldChg>
      <pc:sldChg chg="del">
        <pc:chgData name="paul meaney" userId="8f3b41ac-413d-46e0-bc97-8181c95bcdc2" providerId="ADAL" clId="{E3F25275-25DC-49F8-9D9C-98702590D736}" dt="2024-09-26T11:28:48.394" v="39490" actId="47"/>
        <pc:sldMkLst>
          <pc:docMk/>
          <pc:sldMk cId="2554538522" sldId="2638"/>
        </pc:sldMkLst>
      </pc:sldChg>
      <pc:sldChg chg="del">
        <pc:chgData name="paul meaney" userId="8f3b41ac-413d-46e0-bc97-8181c95bcdc2" providerId="ADAL" clId="{E3F25275-25DC-49F8-9D9C-98702590D736}" dt="2024-09-26T11:28:48.730" v="39492" actId="47"/>
        <pc:sldMkLst>
          <pc:docMk/>
          <pc:sldMk cId="1473566750" sldId="2639"/>
        </pc:sldMkLst>
      </pc:sldChg>
      <pc:sldChg chg="del">
        <pc:chgData name="paul meaney" userId="8f3b41ac-413d-46e0-bc97-8181c95bcdc2" providerId="ADAL" clId="{E3F25275-25DC-49F8-9D9C-98702590D736}" dt="2024-09-26T11:28:48.907" v="39493" actId="47"/>
        <pc:sldMkLst>
          <pc:docMk/>
          <pc:sldMk cId="3432994432" sldId="2640"/>
        </pc:sldMkLst>
      </pc:sldChg>
      <pc:sldChg chg="del">
        <pc:chgData name="paul meaney" userId="8f3b41ac-413d-46e0-bc97-8181c95bcdc2" providerId="ADAL" clId="{E3F25275-25DC-49F8-9D9C-98702590D736}" dt="2024-09-26T11:28:43.280" v="39473" actId="47"/>
        <pc:sldMkLst>
          <pc:docMk/>
          <pc:sldMk cId="2026871049" sldId="2641"/>
        </pc:sldMkLst>
      </pc:sldChg>
      <pc:sldChg chg="del">
        <pc:chgData name="paul meaney" userId="8f3b41ac-413d-46e0-bc97-8181c95bcdc2" providerId="ADAL" clId="{E3F25275-25DC-49F8-9D9C-98702590D736}" dt="2024-09-26T11:28:44.492" v="39474" actId="47"/>
        <pc:sldMkLst>
          <pc:docMk/>
          <pc:sldMk cId="1431112190" sldId="2642"/>
        </pc:sldMkLst>
      </pc:sldChg>
      <pc:sldChg chg="del">
        <pc:chgData name="paul meaney" userId="8f3b41ac-413d-46e0-bc97-8181c95bcdc2" providerId="ADAL" clId="{E3F25275-25DC-49F8-9D9C-98702590D736}" dt="2024-09-26T11:28:44.683" v="39475" actId="47"/>
        <pc:sldMkLst>
          <pc:docMk/>
          <pc:sldMk cId="3806638985" sldId="2643"/>
        </pc:sldMkLst>
      </pc:sldChg>
      <pc:sldChg chg="del">
        <pc:chgData name="paul meaney" userId="8f3b41ac-413d-46e0-bc97-8181c95bcdc2" providerId="ADAL" clId="{E3F25275-25DC-49F8-9D9C-98702590D736}" dt="2024-09-26T11:28:45.353" v="39479" actId="47"/>
        <pc:sldMkLst>
          <pc:docMk/>
          <pc:sldMk cId="1288183615" sldId="2644"/>
        </pc:sldMkLst>
      </pc:sldChg>
      <pc:sldChg chg="del">
        <pc:chgData name="paul meaney" userId="8f3b41ac-413d-46e0-bc97-8181c95bcdc2" providerId="ADAL" clId="{E3F25275-25DC-49F8-9D9C-98702590D736}" dt="2024-09-26T11:28:46.379" v="39482" actId="47"/>
        <pc:sldMkLst>
          <pc:docMk/>
          <pc:sldMk cId="3648684434" sldId="2645"/>
        </pc:sldMkLst>
      </pc:sldChg>
      <pc:sldChg chg="del">
        <pc:chgData name="paul meaney" userId="8f3b41ac-413d-46e0-bc97-8181c95bcdc2" providerId="ADAL" clId="{E3F25275-25DC-49F8-9D9C-98702590D736}" dt="2024-09-26T11:28:44.862" v="39476" actId="47"/>
        <pc:sldMkLst>
          <pc:docMk/>
          <pc:sldMk cId="4188090293" sldId="2646"/>
        </pc:sldMkLst>
      </pc:sldChg>
      <pc:sldChg chg="del">
        <pc:chgData name="paul meaney" userId="8f3b41ac-413d-46e0-bc97-8181c95bcdc2" providerId="ADAL" clId="{E3F25275-25DC-49F8-9D9C-98702590D736}" dt="2024-09-26T11:28:46.437" v="39484" actId="47"/>
        <pc:sldMkLst>
          <pc:docMk/>
          <pc:sldMk cId="2723525081" sldId="2647"/>
        </pc:sldMkLst>
      </pc:sldChg>
      <pc:sldChg chg="del">
        <pc:chgData name="paul meaney" userId="8f3b41ac-413d-46e0-bc97-8181c95bcdc2" providerId="ADAL" clId="{E3F25275-25DC-49F8-9D9C-98702590D736}" dt="2024-09-26T11:28:45.027" v="39477" actId="47"/>
        <pc:sldMkLst>
          <pc:docMk/>
          <pc:sldMk cId="3003633162" sldId="2648"/>
        </pc:sldMkLst>
      </pc:sldChg>
      <pc:sldChg chg="del">
        <pc:chgData name="paul meaney" userId="8f3b41ac-413d-46e0-bc97-8181c95bcdc2" providerId="ADAL" clId="{E3F25275-25DC-49F8-9D9C-98702590D736}" dt="2024-09-26T11:28:45.532" v="39480" actId="47"/>
        <pc:sldMkLst>
          <pc:docMk/>
          <pc:sldMk cId="34735317" sldId="2649"/>
        </pc:sldMkLst>
      </pc:sldChg>
      <pc:sldChg chg="del">
        <pc:chgData name="paul meaney" userId="8f3b41ac-413d-46e0-bc97-8181c95bcdc2" providerId="ADAL" clId="{E3F25275-25DC-49F8-9D9C-98702590D736}" dt="2024-09-26T11:28:46.353" v="39481" actId="47"/>
        <pc:sldMkLst>
          <pc:docMk/>
          <pc:sldMk cId="1566713242" sldId="2650"/>
        </pc:sldMkLst>
      </pc:sldChg>
      <pc:sldChg chg="del">
        <pc:chgData name="paul meaney" userId="8f3b41ac-413d-46e0-bc97-8181c95bcdc2" providerId="ADAL" clId="{E3F25275-25DC-49F8-9D9C-98702590D736}" dt="2024-09-26T11:28:43.217" v="39471" actId="47"/>
        <pc:sldMkLst>
          <pc:docMk/>
          <pc:sldMk cId="1618151273" sldId="2652"/>
        </pc:sldMkLst>
      </pc:sldChg>
      <pc:sldChg chg="del">
        <pc:chgData name="paul meaney" userId="8f3b41ac-413d-46e0-bc97-8181c95bcdc2" providerId="ADAL" clId="{E3F25275-25DC-49F8-9D9C-98702590D736}" dt="2024-09-26T11:28:46.460" v="39485" actId="47"/>
        <pc:sldMkLst>
          <pc:docMk/>
          <pc:sldMk cId="3789168229" sldId="2653"/>
        </pc:sldMkLst>
      </pc:sldChg>
      <pc:sldChg chg="del">
        <pc:chgData name="paul meaney" userId="8f3b41ac-413d-46e0-bc97-8181c95bcdc2" providerId="ADAL" clId="{E3F25275-25DC-49F8-9D9C-98702590D736}" dt="2024-09-26T11:28:45.194" v="39478" actId="47"/>
        <pc:sldMkLst>
          <pc:docMk/>
          <pc:sldMk cId="4105040546" sldId="2655"/>
        </pc:sldMkLst>
      </pc:sldChg>
      <pc:sldChg chg="del">
        <pc:chgData name="paul meaney" userId="8f3b41ac-413d-46e0-bc97-8181c95bcdc2" providerId="ADAL" clId="{E3F25275-25DC-49F8-9D9C-98702590D736}" dt="2024-09-26T11:28:38.198" v="39366" actId="47"/>
        <pc:sldMkLst>
          <pc:docMk/>
          <pc:sldMk cId="4106470500" sldId="2656"/>
        </pc:sldMkLst>
      </pc:sldChg>
      <pc:sldChg chg="del">
        <pc:chgData name="paul meaney" userId="8f3b41ac-413d-46e0-bc97-8181c95bcdc2" providerId="ADAL" clId="{E3F25275-25DC-49F8-9D9C-98702590D736}" dt="2024-09-26T11:28:38.830" v="39385" actId="47"/>
        <pc:sldMkLst>
          <pc:docMk/>
          <pc:sldMk cId="1527878755" sldId="2657"/>
        </pc:sldMkLst>
      </pc:sldChg>
      <pc:sldChg chg="del">
        <pc:chgData name="paul meaney" userId="8f3b41ac-413d-46e0-bc97-8181c95bcdc2" providerId="ADAL" clId="{E3F25275-25DC-49F8-9D9C-98702590D736}" dt="2024-09-26T11:28:39.418" v="39403" actId="47"/>
        <pc:sldMkLst>
          <pc:docMk/>
          <pc:sldMk cId="613262885" sldId="2658"/>
        </pc:sldMkLst>
      </pc:sldChg>
      <pc:sldChg chg="del">
        <pc:chgData name="paul meaney" userId="8f3b41ac-413d-46e0-bc97-8181c95bcdc2" providerId="ADAL" clId="{E3F25275-25DC-49F8-9D9C-98702590D736}" dt="2024-09-26T11:28:46.406" v="39483" actId="47"/>
        <pc:sldMkLst>
          <pc:docMk/>
          <pc:sldMk cId="2724202934" sldId="2659"/>
        </pc:sldMkLst>
      </pc:sldChg>
      <pc:sldChg chg="del">
        <pc:chgData name="paul meaney" userId="8f3b41ac-413d-46e0-bc97-8181c95bcdc2" providerId="ADAL" clId="{E3F25275-25DC-49F8-9D9C-98702590D736}" dt="2024-09-26T11:28:39.115" v="39393" actId="47"/>
        <pc:sldMkLst>
          <pc:docMk/>
          <pc:sldMk cId="648339972" sldId="2660"/>
        </pc:sldMkLst>
      </pc:sldChg>
      <pc:sldChg chg="del">
        <pc:chgData name="paul meaney" userId="8f3b41ac-413d-46e0-bc97-8181c95bcdc2" providerId="ADAL" clId="{E3F25275-25DC-49F8-9D9C-98702590D736}" dt="2024-09-26T11:28:39.951" v="39418" actId="47"/>
        <pc:sldMkLst>
          <pc:docMk/>
          <pc:sldMk cId="187417195" sldId="2661"/>
        </pc:sldMkLst>
      </pc:sldChg>
      <pc:sldChg chg="del">
        <pc:chgData name="paul meaney" userId="8f3b41ac-413d-46e0-bc97-8181c95bcdc2" providerId="ADAL" clId="{E3F25275-25DC-49F8-9D9C-98702590D736}" dt="2024-09-26T11:28:42.420" v="39447" actId="47"/>
        <pc:sldMkLst>
          <pc:docMk/>
          <pc:sldMk cId="2997650133" sldId="2662"/>
        </pc:sldMkLst>
      </pc:sldChg>
      <pc:sldChg chg="modSp add mod">
        <pc:chgData name="paul meaney" userId="8f3b41ac-413d-46e0-bc97-8181c95bcdc2" providerId="ADAL" clId="{E3F25275-25DC-49F8-9D9C-98702590D736}" dt="2024-09-23T08:46:35.740" v="202" actId="20577"/>
        <pc:sldMkLst>
          <pc:docMk/>
          <pc:sldMk cId="2419639183" sldId="2663"/>
        </pc:sldMkLst>
        <pc:spChg chg="mod">
          <ac:chgData name="paul meaney" userId="8f3b41ac-413d-46e0-bc97-8181c95bcdc2" providerId="ADAL" clId="{E3F25275-25DC-49F8-9D9C-98702590D736}" dt="2024-09-23T08:46:35.740" v="202" actId="20577"/>
          <ac:spMkLst>
            <pc:docMk/>
            <pc:sldMk cId="2419639183" sldId="2663"/>
            <ac:spMk id="2" creationId="{00000000-0000-0000-0000-000000000000}"/>
          </ac:spMkLst>
        </pc:spChg>
      </pc:sldChg>
      <pc:sldChg chg="modSp add mod">
        <pc:chgData name="paul meaney" userId="8f3b41ac-413d-46e0-bc97-8181c95bcdc2" providerId="ADAL" clId="{E3F25275-25DC-49F8-9D9C-98702590D736}" dt="2024-09-26T11:53:42.242" v="41626" actId="20577"/>
        <pc:sldMkLst>
          <pc:docMk/>
          <pc:sldMk cId="47930991" sldId="2664"/>
        </pc:sldMkLst>
        <pc:spChg chg="mod">
          <ac:chgData name="paul meaney" userId="8f3b41ac-413d-46e0-bc97-8181c95bcdc2" providerId="ADAL" clId="{E3F25275-25DC-49F8-9D9C-98702590D736}" dt="2024-09-26T11:53:42.242" v="41626" actId="20577"/>
          <ac:spMkLst>
            <pc:docMk/>
            <pc:sldMk cId="47930991" sldId="2664"/>
            <ac:spMk id="2" creationId="{00000000-0000-0000-0000-000000000000}"/>
          </ac:spMkLst>
        </pc:spChg>
      </pc:sldChg>
      <pc:sldChg chg="addSp delSp modSp new mod setBg">
        <pc:chgData name="paul meaney" userId="8f3b41ac-413d-46e0-bc97-8181c95bcdc2" providerId="ADAL" clId="{E3F25275-25DC-49F8-9D9C-98702590D736}" dt="2024-09-24T09:57:20.275" v="22815" actId="20577"/>
        <pc:sldMkLst>
          <pc:docMk/>
          <pc:sldMk cId="23270890" sldId="2665"/>
        </pc:sldMkLst>
        <pc:spChg chg="mod">
          <ac:chgData name="paul meaney" userId="8f3b41ac-413d-46e0-bc97-8181c95bcdc2" providerId="ADAL" clId="{E3F25275-25DC-49F8-9D9C-98702590D736}" dt="2024-09-23T15:05:08.098" v="14575" actId="26606"/>
          <ac:spMkLst>
            <pc:docMk/>
            <pc:sldMk cId="23270890" sldId="2665"/>
            <ac:spMk id="2" creationId="{26D1FF4F-C0FC-A9F4-614D-802A2E49C17E}"/>
          </ac:spMkLst>
        </pc:spChg>
        <pc:spChg chg="del mod">
          <ac:chgData name="paul meaney" userId="8f3b41ac-413d-46e0-bc97-8181c95bcdc2" providerId="ADAL" clId="{E3F25275-25DC-49F8-9D9C-98702590D736}" dt="2024-09-23T15:05:08.098" v="14575" actId="26606"/>
          <ac:spMkLst>
            <pc:docMk/>
            <pc:sldMk cId="23270890" sldId="2665"/>
            <ac:spMk id="3" creationId="{95AF3D3E-6F00-BBA8-9A03-DA6ED9E272C8}"/>
          </ac:spMkLst>
        </pc:spChg>
        <pc:spChg chg="mod">
          <ac:chgData name="paul meaney" userId="8f3b41ac-413d-46e0-bc97-8181c95bcdc2" providerId="ADAL" clId="{E3F25275-25DC-49F8-9D9C-98702590D736}" dt="2024-09-23T15:05:08.098" v="14575" actId="26606"/>
          <ac:spMkLst>
            <pc:docMk/>
            <pc:sldMk cId="23270890" sldId="2665"/>
            <ac:spMk id="4" creationId="{4B9DA5F0-2E06-F349-8C6B-209FD29DDF11}"/>
          </ac:spMkLst>
        </pc:spChg>
        <pc:graphicFrameChg chg="add mod">
          <ac:chgData name="paul meaney" userId="8f3b41ac-413d-46e0-bc97-8181c95bcdc2" providerId="ADAL" clId="{E3F25275-25DC-49F8-9D9C-98702590D736}" dt="2024-09-24T09:57:20.275" v="22815" actId="20577"/>
          <ac:graphicFrameMkLst>
            <pc:docMk/>
            <pc:sldMk cId="23270890" sldId="2665"/>
            <ac:graphicFrameMk id="6" creationId="{24BDD893-FEDC-42A9-091D-1BE21634E99C}"/>
          </ac:graphicFrameMkLst>
        </pc:graphicFrameChg>
      </pc:sldChg>
      <pc:sldChg chg="addSp delSp modSp add mod setBg">
        <pc:chgData name="paul meaney" userId="8f3b41ac-413d-46e0-bc97-8181c95bcdc2" providerId="ADAL" clId="{E3F25275-25DC-49F8-9D9C-98702590D736}" dt="2024-09-24T09:57:42.023" v="22819" actId="114"/>
        <pc:sldMkLst>
          <pc:docMk/>
          <pc:sldMk cId="698361101" sldId="2666"/>
        </pc:sldMkLst>
        <pc:spChg chg="mod">
          <ac:chgData name="paul meaney" userId="8f3b41ac-413d-46e0-bc97-8181c95bcdc2" providerId="ADAL" clId="{E3F25275-25DC-49F8-9D9C-98702590D736}" dt="2024-09-23T15:07:11.926" v="14994" actId="26606"/>
          <ac:spMkLst>
            <pc:docMk/>
            <pc:sldMk cId="698361101" sldId="2666"/>
            <ac:spMk id="2" creationId="{26D1FF4F-C0FC-A9F4-614D-802A2E49C17E}"/>
          </ac:spMkLst>
        </pc:spChg>
        <pc:spChg chg="del mod">
          <ac:chgData name="paul meaney" userId="8f3b41ac-413d-46e0-bc97-8181c95bcdc2" providerId="ADAL" clId="{E3F25275-25DC-49F8-9D9C-98702590D736}" dt="2024-09-23T15:07:08.687" v="14993" actId="26606"/>
          <ac:spMkLst>
            <pc:docMk/>
            <pc:sldMk cId="698361101" sldId="2666"/>
            <ac:spMk id="3" creationId="{95AF3D3E-6F00-BBA8-9A03-DA6ED9E272C8}"/>
          </ac:spMkLst>
        </pc:spChg>
        <pc:spChg chg="mod">
          <ac:chgData name="paul meaney" userId="8f3b41ac-413d-46e0-bc97-8181c95bcdc2" providerId="ADAL" clId="{E3F25275-25DC-49F8-9D9C-98702590D736}" dt="2024-09-23T15:07:11.926" v="14994" actId="26606"/>
          <ac:spMkLst>
            <pc:docMk/>
            <pc:sldMk cId="698361101" sldId="2666"/>
            <ac:spMk id="4" creationId="{4B9DA5F0-2E06-F349-8C6B-209FD29DDF11}"/>
          </ac:spMkLst>
        </pc:spChg>
        <pc:spChg chg="add del">
          <ac:chgData name="paul meaney" userId="8f3b41ac-413d-46e0-bc97-8181c95bcdc2" providerId="ADAL" clId="{E3F25275-25DC-49F8-9D9C-98702590D736}" dt="2024-09-23T15:07:11.926" v="14994" actId="26606"/>
          <ac:spMkLst>
            <pc:docMk/>
            <pc:sldMk cId="698361101" sldId="2666"/>
            <ac:spMk id="10" creationId="{FB5993E2-C02B-4335-ABA5-D8EC465551E3}"/>
          </ac:spMkLst>
        </pc:spChg>
        <pc:spChg chg="add del">
          <ac:chgData name="paul meaney" userId="8f3b41ac-413d-46e0-bc97-8181c95bcdc2" providerId="ADAL" clId="{E3F25275-25DC-49F8-9D9C-98702590D736}" dt="2024-09-23T15:07:11.926" v="14994" actId="26606"/>
          <ac:spMkLst>
            <pc:docMk/>
            <pc:sldMk cId="698361101" sldId="2666"/>
            <ac:spMk id="12" creationId="{C0B801A2-5622-4BE8-9AD2-C337A2CD0022}"/>
          </ac:spMkLst>
        </pc:spChg>
        <pc:spChg chg="add del">
          <ac:chgData name="paul meaney" userId="8f3b41ac-413d-46e0-bc97-8181c95bcdc2" providerId="ADAL" clId="{E3F25275-25DC-49F8-9D9C-98702590D736}" dt="2024-09-23T15:07:11.926" v="14994" actId="26606"/>
          <ac:spMkLst>
            <pc:docMk/>
            <pc:sldMk cId="698361101" sldId="2666"/>
            <ac:spMk id="14" creationId="{B7AF614F-5BC3-4086-99F5-B87C5847A071}"/>
          </ac:spMkLst>
        </pc:spChg>
        <pc:graphicFrameChg chg="add mod modGraphic">
          <ac:chgData name="paul meaney" userId="8f3b41ac-413d-46e0-bc97-8181c95bcdc2" providerId="ADAL" clId="{E3F25275-25DC-49F8-9D9C-98702590D736}" dt="2024-09-24T09:57:42.023" v="22819" actId="114"/>
          <ac:graphicFrameMkLst>
            <pc:docMk/>
            <pc:sldMk cId="698361101" sldId="2666"/>
            <ac:graphicFrameMk id="6" creationId="{8E4BD1C0-F154-2BD7-1B5F-D4ACF395AE91}"/>
          </ac:graphicFrameMkLst>
        </pc:graphicFrameChg>
      </pc:sldChg>
      <pc:sldChg chg="addSp delSp modSp add mod setBg">
        <pc:chgData name="paul meaney" userId="8f3b41ac-413d-46e0-bc97-8181c95bcdc2" providerId="ADAL" clId="{E3F25275-25DC-49F8-9D9C-98702590D736}" dt="2024-09-24T09:58:01.774" v="22822" actId="33524"/>
        <pc:sldMkLst>
          <pc:docMk/>
          <pc:sldMk cId="3580986335" sldId="2667"/>
        </pc:sldMkLst>
        <pc:spChg chg="mod">
          <ac:chgData name="paul meaney" userId="8f3b41ac-413d-46e0-bc97-8181c95bcdc2" providerId="ADAL" clId="{E3F25275-25DC-49F8-9D9C-98702590D736}" dt="2024-09-23T15:09:23.821" v="15473" actId="26606"/>
          <ac:spMkLst>
            <pc:docMk/>
            <pc:sldMk cId="3580986335" sldId="2667"/>
            <ac:spMk id="2" creationId="{26D1FF4F-C0FC-A9F4-614D-802A2E49C17E}"/>
          </ac:spMkLst>
        </pc:spChg>
        <pc:spChg chg="del mod">
          <ac:chgData name="paul meaney" userId="8f3b41ac-413d-46e0-bc97-8181c95bcdc2" providerId="ADAL" clId="{E3F25275-25DC-49F8-9D9C-98702590D736}" dt="2024-09-23T15:09:13.927" v="15470" actId="26606"/>
          <ac:spMkLst>
            <pc:docMk/>
            <pc:sldMk cId="3580986335" sldId="2667"/>
            <ac:spMk id="3" creationId="{95AF3D3E-6F00-BBA8-9A03-DA6ED9E272C8}"/>
          </ac:spMkLst>
        </pc:spChg>
        <pc:spChg chg="mod">
          <ac:chgData name="paul meaney" userId="8f3b41ac-413d-46e0-bc97-8181c95bcdc2" providerId="ADAL" clId="{E3F25275-25DC-49F8-9D9C-98702590D736}" dt="2024-09-23T15:09:23.821" v="15473" actId="26606"/>
          <ac:spMkLst>
            <pc:docMk/>
            <pc:sldMk cId="3580986335" sldId="2667"/>
            <ac:spMk id="4" creationId="{4B9DA5F0-2E06-F349-8C6B-209FD29DDF11}"/>
          </ac:spMkLst>
        </pc:spChg>
        <pc:spChg chg="add del">
          <ac:chgData name="paul meaney" userId="8f3b41ac-413d-46e0-bc97-8181c95bcdc2" providerId="ADAL" clId="{E3F25275-25DC-49F8-9D9C-98702590D736}" dt="2024-09-23T15:09:20.527" v="15472" actId="26606"/>
          <ac:spMkLst>
            <pc:docMk/>
            <pc:sldMk cId="3580986335" sldId="2667"/>
            <ac:spMk id="11" creationId="{FB5993E2-C02B-4335-ABA5-D8EC465551E3}"/>
          </ac:spMkLst>
        </pc:spChg>
        <pc:spChg chg="add del">
          <ac:chgData name="paul meaney" userId="8f3b41ac-413d-46e0-bc97-8181c95bcdc2" providerId="ADAL" clId="{E3F25275-25DC-49F8-9D9C-98702590D736}" dt="2024-09-23T15:09:20.527" v="15472" actId="26606"/>
          <ac:spMkLst>
            <pc:docMk/>
            <pc:sldMk cId="3580986335" sldId="2667"/>
            <ac:spMk id="13" creationId="{C0B801A2-5622-4BE8-9AD2-C337A2CD0022}"/>
          </ac:spMkLst>
        </pc:spChg>
        <pc:spChg chg="add del">
          <ac:chgData name="paul meaney" userId="8f3b41ac-413d-46e0-bc97-8181c95bcdc2" providerId="ADAL" clId="{E3F25275-25DC-49F8-9D9C-98702590D736}" dt="2024-09-23T15:09:20.527" v="15472" actId="26606"/>
          <ac:spMkLst>
            <pc:docMk/>
            <pc:sldMk cId="3580986335" sldId="2667"/>
            <ac:spMk id="15" creationId="{B7AF614F-5BC3-4086-99F5-B87C5847A071}"/>
          </ac:spMkLst>
        </pc:spChg>
        <pc:spChg chg="add del">
          <ac:chgData name="paul meaney" userId="8f3b41ac-413d-46e0-bc97-8181c95bcdc2" providerId="ADAL" clId="{E3F25275-25DC-49F8-9D9C-98702590D736}" dt="2024-09-23T15:09:23.821" v="15473" actId="26606"/>
          <ac:spMkLst>
            <pc:docMk/>
            <pc:sldMk cId="3580986335" sldId="2667"/>
            <ac:spMk id="20" creationId="{FB5993E2-C02B-4335-ABA5-D8EC465551E3}"/>
          </ac:spMkLst>
        </pc:spChg>
        <pc:spChg chg="add del">
          <ac:chgData name="paul meaney" userId="8f3b41ac-413d-46e0-bc97-8181c95bcdc2" providerId="ADAL" clId="{E3F25275-25DC-49F8-9D9C-98702590D736}" dt="2024-09-23T15:09:23.821" v="15473" actId="26606"/>
          <ac:spMkLst>
            <pc:docMk/>
            <pc:sldMk cId="3580986335" sldId="2667"/>
            <ac:spMk id="22" creationId="{C0B801A2-5622-4BE8-9AD2-C337A2CD0022}"/>
          </ac:spMkLst>
        </pc:spChg>
        <pc:spChg chg="add del">
          <ac:chgData name="paul meaney" userId="8f3b41ac-413d-46e0-bc97-8181c95bcdc2" providerId="ADAL" clId="{E3F25275-25DC-49F8-9D9C-98702590D736}" dt="2024-09-23T15:09:23.821" v="15473" actId="26606"/>
          <ac:spMkLst>
            <pc:docMk/>
            <pc:sldMk cId="3580986335" sldId="2667"/>
            <ac:spMk id="24" creationId="{B7AF614F-5BC3-4086-99F5-B87C5847A071}"/>
          </ac:spMkLst>
        </pc:spChg>
        <pc:graphicFrameChg chg="add mod modGraphic">
          <ac:chgData name="paul meaney" userId="8f3b41ac-413d-46e0-bc97-8181c95bcdc2" providerId="ADAL" clId="{E3F25275-25DC-49F8-9D9C-98702590D736}" dt="2024-09-24T09:58:01.774" v="22822" actId="33524"/>
          <ac:graphicFrameMkLst>
            <pc:docMk/>
            <pc:sldMk cId="3580986335" sldId="2667"/>
            <ac:graphicFrameMk id="6" creationId="{192F87FC-9DE6-2519-7D25-B1C9FFF94DF9}"/>
          </ac:graphicFrameMkLst>
        </pc:graphicFrameChg>
      </pc:sldChg>
      <pc:sldChg chg="addSp delSp modSp add mod setBg">
        <pc:chgData name="paul meaney" userId="8f3b41ac-413d-46e0-bc97-8181c95bcdc2" providerId="ADAL" clId="{E3F25275-25DC-49F8-9D9C-98702590D736}" dt="2024-09-26T10:34:15.137" v="37406" actId="114"/>
        <pc:sldMkLst>
          <pc:docMk/>
          <pc:sldMk cId="224713356" sldId="2668"/>
        </pc:sldMkLst>
        <pc:spChg chg="mod">
          <ac:chgData name="paul meaney" userId="8f3b41ac-413d-46e0-bc97-8181c95bcdc2" providerId="ADAL" clId="{E3F25275-25DC-49F8-9D9C-98702590D736}" dt="2024-09-26T10:33:26.437" v="37400" actId="26606"/>
          <ac:spMkLst>
            <pc:docMk/>
            <pc:sldMk cId="224713356" sldId="2668"/>
            <ac:spMk id="2" creationId="{26D1FF4F-C0FC-A9F4-614D-802A2E49C17E}"/>
          </ac:spMkLst>
        </pc:spChg>
        <pc:spChg chg="del mod">
          <ac:chgData name="paul meaney" userId="8f3b41ac-413d-46e0-bc97-8181c95bcdc2" providerId="ADAL" clId="{E3F25275-25DC-49F8-9D9C-98702590D736}" dt="2024-09-26T10:33:15.159" v="37397" actId="26606"/>
          <ac:spMkLst>
            <pc:docMk/>
            <pc:sldMk cId="224713356" sldId="2668"/>
            <ac:spMk id="3" creationId="{95AF3D3E-6F00-BBA8-9A03-DA6ED9E272C8}"/>
          </ac:spMkLst>
        </pc:spChg>
        <pc:spChg chg="mod">
          <ac:chgData name="paul meaney" userId="8f3b41ac-413d-46e0-bc97-8181c95bcdc2" providerId="ADAL" clId="{E3F25275-25DC-49F8-9D9C-98702590D736}" dt="2024-09-26T10:33:26.437" v="37400" actId="26606"/>
          <ac:spMkLst>
            <pc:docMk/>
            <pc:sldMk cId="224713356" sldId="2668"/>
            <ac:spMk id="4" creationId="{4B9DA5F0-2E06-F349-8C6B-209FD29DDF11}"/>
          </ac:spMkLst>
        </pc:spChg>
        <pc:spChg chg="add del">
          <ac:chgData name="paul meaney" userId="8f3b41ac-413d-46e0-bc97-8181c95bcdc2" providerId="ADAL" clId="{E3F25275-25DC-49F8-9D9C-98702590D736}" dt="2024-09-26T10:33:23.911" v="37399" actId="26606"/>
          <ac:spMkLst>
            <pc:docMk/>
            <pc:sldMk cId="224713356" sldId="2668"/>
            <ac:spMk id="11" creationId="{FB5993E2-C02B-4335-ABA5-D8EC465551E3}"/>
          </ac:spMkLst>
        </pc:spChg>
        <pc:spChg chg="add del">
          <ac:chgData name="paul meaney" userId="8f3b41ac-413d-46e0-bc97-8181c95bcdc2" providerId="ADAL" clId="{E3F25275-25DC-49F8-9D9C-98702590D736}" dt="2024-09-26T10:33:23.911" v="37399" actId="26606"/>
          <ac:spMkLst>
            <pc:docMk/>
            <pc:sldMk cId="224713356" sldId="2668"/>
            <ac:spMk id="13" creationId="{C0B801A2-5622-4BE8-9AD2-C337A2CD0022}"/>
          </ac:spMkLst>
        </pc:spChg>
        <pc:spChg chg="add del">
          <ac:chgData name="paul meaney" userId="8f3b41ac-413d-46e0-bc97-8181c95bcdc2" providerId="ADAL" clId="{E3F25275-25DC-49F8-9D9C-98702590D736}" dt="2024-09-26T10:33:23.911" v="37399" actId="26606"/>
          <ac:spMkLst>
            <pc:docMk/>
            <pc:sldMk cId="224713356" sldId="2668"/>
            <ac:spMk id="15" creationId="{B7AF614F-5BC3-4086-99F5-B87C5847A071}"/>
          </ac:spMkLst>
        </pc:spChg>
        <pc:spChg chg="add del">
          <ac:chgData name="paul meaney" userId="8f3b41ac-413d-46e0-bc97-8181c95bcdc2" providerId="ADAL" clId="{E3F25275-25DC-49F8-9D9C-98702590D736}" dt="2024-09-26T10:33:26.437" v="37400" actId="26606"/>
          <ac:spMkLst>
            <pc:docMk/>
            <pc:sldMk cId="224713356" sldId="2668"/>
            <ac:spMk id="20" creationId="{FB5993E2-C02B-4335-ABA5-D8EC465551E3}"/>
          </ac:spMkLst>
        </pc:spChg>
        <pc:spChg chg="add del">
          <ac:chgData name="paul meaney" userId="8f3b41ac-413d-46e0-bc97-8181c95bcdc2" providerId="ADAL" clId="{E3F25275-25DC-49F8-9D9C-98702590D736}" dt="2024-09-26T10:33:26.437" v="37400" actId="26606"/>
          <ac:spMkLst>
            <pc:docMk/>
            <pc:sldMk cId="224713356" sldId="2668"/>
            <ac:spMk id="22" creationId="{C0B801A2-5622-4BE8-9AD2-C337A2CD0022}"/>
          </ac:spMkLst>
        </pc:spChg>
        <pc:spChg chg="add del">
          <ac:chgData name="paul meaney" userId="8f3b41ac-413d-46e0-bc97-8181c95bcdc2" providerId="ADAL" clId="{E3F25275-25DC-49F8-9D9C-98702590D736}" dt="2024-09-26T10:33:26.437" v="37400" actId="26606"/>
          <ac:spMkLst>
            <pc:docMk/>
            <pc:sldMk cId="224713356" sldId="2668"/>
            <ac:spMk id="24" creationId="{B7AF614F-5BC3-4086-99F5-B87C5847A071}"/>
          </ac:spMkLst>
        </pc:spChg>
        <pc:graphicFrameChg chg="add mod modGraphic">
          <ac:chgData name="paul meaney" userId="8f3b41ac-413d-46e0-bc97-8181c95bcdc2" providerId="ADAL" clId="{E3F25275-25DC-49F8-9D9C-98702590D736}" dt="2024-09-26T10:34:15.137" v="37406" actId="114"/>
          <ac:graphicFrameMkLst>
            <pc:docMk/>
            <pc:sldMk cId="224713356" sldId="2668"/>
            <ac:graphicFrameMk id="6" creationId="{A3B9BAFD-D359-9229-27B3-D82D7DE0C15A}"/>
          </ac:graphicFrameMkLst>
        </pc:graphicFrameChg>
      </pc:sldChg>
      <pc:sldChg chg="add del">
        <pc:chgData name="paul meaney" userId="8f3b41ac-413d-46e0-bc97-8181c95bcdc2" providerId="ADAL" clId="{E3F25275-25DC-49F8-9D9C-98702590D736}" dt="2024-09-26T10:35:08.568" v="37438" actId="47"/>
        <pc:sldMkLst>
          <pc:docMk/>
          <pc:sldMk cId="398498887" sldId="2669"/>
        </pc:sldMkLst>
      </pc:sldChg>
      <pc:sldChg chg="addSp delSp modSp add mod setBg">
        <pc:chgData name="paul meaney" userId="8f3b41ac-413d-46e0-bc97-8181c95bcdc2" providerId="ADAL" clId="{E3F25275-25DC-49F8-9D9C-98702590D736}" dt="2024-09-26T10:37:04.315" v="37812" actId="26606"/>
        <pc:sldMkLst>
          <pc:docMk/>
          <pc:sldMk cId="394621094" sldId="2670"/>
        </pc:sldMkLst>
        <pc:spChg chg="mod">
          <ac:chgData name="paul meaney" userId="8f3b41ac-413d-46e0-bc97-8181c95bcdc2" providerId="ADAL" clId="{E3F25275-25DC-49F8-9D9C-98702590D736}" dt="2024-09-26T10:37:01.366" v="37811" actId="26606"/>
          <ac:spMkLst>
            <pc:docMk/>
            <pc:sldMk cId="394621094" sldId="2670"/>
            <ac:spMk id="2" creationId="{26D1FF4F-C0FC-A9F4-614D-802A2E49C17E}"/>
          </ac:spMkLst>
        </pc:spChg>
        <pc:spChg chg="del mod">
          <ac:chgData name="paul meaney" userId="8f3b41ac-413d-46e0-bc97-8181c95bcdc2" providerId="ADAL" clId="{E3F25275-25DC-49F8-9D9C-98702590D736}" dt="2024-09-26T10:36:46.435" v="37808" actId="26606"/>
          <ac:spMkLst>
            <pc:docMk/>
            <pc:sldMk cId="394621094" sldId="2670"/>
            <ac:spMk id="3" creationId="{95AF3D3E-6F00-BBA8-9A03-DA6ED9E272C8}"/>
          </ac:spMkLst>
        </pc:spChg>
        <pc:spChg chg="mod">
          <ac:chgData name="paul meaney" userId="8f3b41ac-413d-46e0-bc97-8181c95bcdc2" providerId="ADAL" clId="{E3F25275-25DC-49F8-9D9C-98702590D736}" dt="2024-09-26T10:37:01.366" v="37811" actId="26606"/>
          <ac:spMkLst>
            <pc:docMk/>
            <pc:sldMk cId="394621094" sldId="2670"/>
            <ac:spMk id="4" creationId="{4B9DA5F0-2E06-F349-8C6B-209FD29DDF11}"/>
          </ac:spMkLst>
        </pc:spChg>
        <pc:spChg chg="add del">
          <ac:chgData name="paul meaney" userId="8f3b41ac-413d-46e0-bc97-8181c95bcdc2" providerId="ADAL" clId="{E3F25275-25DC-49F8-9D9C-98702590D736}" dt="2024-09-26T10:36:58.476" v="37810" actId="26606"/>
          <ac:spMkLst>
            <pc:docMk/>
            <pc:sldMk cId="394621094" sldId="2670"/>
            <ac:spMk id="11" creationId="{FB5993E2-C02B-4335-ABA5-D8EC465551E3}"/>
          </ac:spMkLst>
        </pc:spChg>
        <pc:spChg chg="add del">
          <ac:chgData name="paul meaney" userId="8f3b41ac-413d-46e0-bc97-8181c95bcdc2" providerId="ADAL" clId="{E3F25275-25DC-49F8-9D9C-98702590D736}" dt="2024-09-26T10:36:58.476" v="37810" actId="26606"/>
          <ac:spMkLst>
            <pc:docMk/>
            <pc:sldMk cId="394621094" sldId="2670"/>
            <ac:spMk id="13" creationId="{C0B801A2-5622-4BE8-9AD2-C337A2CD0022}"/>
          </ac:spMkLst>
        </pc:spChg>
        <pc:spChg chg="add del">
          <ac:chgData name="paul meaney" userId="8f3b41ac-413d-46e0-bc97-8181c95bcdc2" providerId="ADAL" clId="{E3F25275-25DC-49F8-9D9C-98702590D736}" dt="2024-09-26T10:36:58.476" v="37810" actId="26606"/>
          <ac:spMkLst>
            <pc:docMk/>
            <pc:sldMk cId="394621094" sldId="2670"/>
            <ac:spMk id="15" creationId="{B7AF614F-5BC3-4086-99F5-B87C5847A071}"/>
          </ac:spMkLst>
        </pc:spChg>
        <pc:spChg chg="add del">
          <ac:chgData name="paul meaney" userId="8f3b41ac-413d-46e0-bc97-8181c95bcdc2" providerId="ADAL" clId="{E3F25275-25DC-49F8-9D9C-98702590D736}" dt="2024-09-26T10:37:01.366" v="37811" actId="26606"/>
          <ac:spMkLst>
            <pc:docMk/>
            <pc:sldMk cId="394621094" sldId="2670"/>
            <ac:spMk id="20" creationId="{FB5993E2-C02B-4335-ABA5-D8EC465551E3}"/>
          </ac:spMkLst>
        </pc:spChg>
        <pc:spChg chg="add del">
          <ac:chgData name="paul meaney" userId="8f3b41ac-413d-46e0-bc97-8181c95bcdc2" providerId="ADAL" clId="{E3F25275-25DC-49F8-9D9C-98702590D736}" dt="2024-09-26T10:37:01.366" v="37811" actId="26606"/>
          <ac:spMkLst>
            <pc:docMk/>
            <pc:sldMk cId="394621094" sldId="2670"/>
            <ac:spMk id="22" creationId="{C0B801A2-5622-4BE8-9AD2-C337A2CD0022}"/>
          </ac:spMkLst>
        </pc:spChg>
        <pc:spChg chg="add del">
          <ac:chgData name="paul meaney" userId="8f3b41ac-413d-46e0-bc97-8181c95bcdc2" providerId="ADAL" clId="{E3F25275-25DC-49F8-9D9C-98702590D736}" dt="2024-09-26T10:37:01.366" v="37811" actId="26606"/>
          <ac:spMkLst>
            <pc:docMk/>
            <pc:sldMk cId="394621094" sldId="2670"/>
            <ac:spMk id="24" creationId="{B7AF614F-5BC3-4086-99F5-B87C5847A071}"/>
          </ac:spMkLst>
        </pc:spChg>
        <pc:graphicFrameChg chg="add mod modGraphic">
          <ac:chgData name="paul meaney" userId="8f3b41ac-413d-46e0-bc97-8181c95bcdc2" providerId="ADAL" clId="{E3F25275-25DC-49F8-9D9C-98702590D736}" dt="2024-09-26T10:37:04.315" v="37812" actId="26606"/>
          <ac:graphicFrameMkLst>
            <pc:docMk/>
            <pc:sldMk cId="394621094" sldId="2670"/>
            <ac:graphicFrameMk id="6" creationId="{7D5E8BA7-3AF7-D791-FFF9-89C477D9F356}"/>
          </ac:graphicFrameMkLst>
        </pc:graphicFrameChg>
      </pc:sldChg>
      <pc:sldChg chg="addSp delSp modSp add mod setBg">
        <pc:chgData name="paul meaney" userId="8f3b41ac-413d-46e0-bc97-8181c95bcdc2" providerId="ADAL" clId="{E3F25275-25DC-49F8-9D9C-98702590D736}" dt="2024-09-26T14:20:42.394" v="45537" actId="114"/>
        <pc:sldMkLst>
          <pc:docMk/>
          <pc:sldMk cId="400526548" sldId="2671"/>
        </pc:sldMkLst>
        <pc:spChg chg="mod">
          <ac:chgData name="paul meaney" userId="8f3b41ac-413d-46e0-bc97-8181c95bcdc2" providerId="ADAL" clId="{E3F25275-25DC-49F8-9D9C-98702590D736}" dt="2024-09-26T14:20:22.316" v="45531" actId="26606"/>
          <ac:spMkLst>
            <pc:docMk/>
            <pc:sldMk cId="400526548" sldId="2671"/>
            <ac:spMk id="2" creationId="{26D1FF4F-C0FC-A9F4-614D-802A2E49C17E}"/>
          </ac:spMkLst>
        </pc:spChg>
        <pc:spChg chg="del mod">
          <ac:chgData name="paul meaney" userId="8f3b41ac-413d-46e0-bc97-8181c95bcdc2" providerId="ADAL" clId="{E3F25275-25DC-49F8-9D9C-98702590D736}" dt="2024-09-26T14:20:14.076" v="45528" actId="26606"/>
          <ac:spMkLst>
            <pc:docMk/>
            <pc:sldMk cId="400526548" sldId="2671"/>
            <ac:spMk id="3" creationId="{95AF3D3E-6F00-BBA8-9A03-DA6ED9E272C8}"/>
          </ac:spMkLst>
        </pc:spChg>
        <pc:spChg chg="mod">
          <ac:chgData name="paul meaney" userId="8f3b41ac-413d-46e0-bc97-8181c95bcdc2" providerId="ADAL" clId="{E3F25275-25DC-49F8-9D9C-98702590D736}" dt="2024-09-26T14:20:22.316" v="45531" actId="26606"/>
          <ac:spMkLst>
            <pc:docMk/>
            <pc:sldMk cId="400526548" sldId="2671"/>
            <ac:spMk id="4" creationId="{4B9DA5F0-2E06-F349-8C6B-209FD29DDF11}"/>
          </ac:spMkLst>
        </pc:spChg>
        <pc:spChg chg="add del">
          <ac:chgData name="paul meaney" userId="8f3b41ac-413d-46e0-bc97-8181c95bcdc2" providerId="ADAL" clId="{E3F25275-25DC-49F8-9D9C-98702590D736}" dt="2024-09-26T14:20:20.045" v="45530" actId="26606"/>
          <ac:spMkLst>
            <pc:docMk/>
            <pc:sldMk cId="400526548" sldId="2671"/>
            <ac:spMk id="11" creationId="{FB5993E2-C02B-4335-ABA5-D8EC465551E3}"/>
          </ac:spMkLst>
        </pc:spChg>
        <pc:spChg chg="add del">
          <ac:chgData name="paul meaney" userId="8f3b41ac-413d-46e0-bc97-8181c95bcdc2" providerId="ADAL" clId="{E3F25275-25DC-49F8-9D9C-98702590D736}" dt="2024-09-26T14:20:20.045" v="45530" actId="26606"/>
          <ac:spMkLst>
            <pc:docMk/>
            <pc:sldMk cId="400526548" sldId="2671"/>
            <ac:spMk id="13" creationId="{C0B801A2-5622-4BE8-9AD2-C337A2CD0022}"/>
          </ac:spMkLst>
        </pc:spChg>
        <pc:spChg chg="add del">
          <ac:chgData name="paul meaney" userId="8f3b41ac-413d-46e0-bc97-8181c95bcdc2" providerId="ADAL" clId="{E3F25275-25DC-49F8-9D9C-98702590D736}" dt="2024-09-26T14:20:20.045" v="45530" actId="26606"/>
          <ac:spMkLst>
            <pc:docMk/>
            <pc:sldMk cId="400526548" sldId="2671"/>
            <ac:spMk id="15" creationId="{B7AF614F-5BC3-4086-99F5-B87C5847A071}"/>
          </ac:spMkLst>
        </pc:spChg>
        <pc:spChg chg="add del">
          <ac:chgData name="paul meaney" userId="8f3b41ac-413d-46e0-bc97-8181c95bcdc2" providerId="ADAL" clId="{E3F25275-25DC-49F8-9D9C-98702590D736}" dt="2024-09-26T14:20:22.316" v="45531" actId="26606"/>
          <ac:spMkLst>
            <pc:docMk/>
            <pc:sldMk cId="400526548" sldId="2671"/>
            <ac:spMk id="20" creationId="{FB5993E2-C02B-4335-ABA5-D8EC465551E3}"/>
          </ac:spMkLst>
        </pc:spChg>
        <pc:spChg chg="add del">
          <ac:chgData name="paul meaney" userId="8f3b41ac-413d-46e0-bc97-8181c95bcdc2" providerId="ADAL" clId="{E3F25275-25DC-49F8-9D9C-98702590D736}" dt="2024-09-26T14:20:22.316" v="45531" actId="26606"/>
          <ac:spMkLst>
            <pc:docMk/>
            <pc:sldMk cId="400526548" sldId="2671"/>
            <ac:spMk id="22" creationId="{C0B801A2-5622-4BE8-9AD2-C337A2CD0022}"/>
          </ac:spMkLst>
        </pc:spChg>
        <pc:spChg chg="add del">
          <ac:chgData name="paul meaney" userId="8f3b41ac-413d-46e0-bc97-8181c95bcdc2" providerId="ADAL" clId="{E3F25275-25DC-49F8-9D9C-98702590D736}" dt="2024-09-26T14:20:22.316" v="45531" actId="26606"/>
          <ac:spMkLst>
            <pc:docMk/>
            <pc:sldMk cId="400526548" sldId="2671"/>
            <ac:spMk id="24" creationId="{B7AF614F-5BC3-4086-99F5-B87C5847A071}"/>
          </ac:spMkLst>
        </pc:spChg>
        <pc:graphicFrameChg chg="add mod modGraphic">
          <ac:chgData name="paul meaney" userId="8f3b41ac-413d-46e0-bc97-8181c95bcdc2" providerId="ADAL" clId="{E3F25275-25DC-49F8-9D9C-98702590D736}" dt="2024-09-26T14:20:42.394" v="45537" actId="114"/>
          <ac:graphicFrameMkLst>
            <pc:docMk/>
            <pc:sldMk cId="400526548" sldId="2671"/>
            <ac:graphicFrameMk id="6" creationId="{7313F37D-EF64-33E3-F7E7-7734564B39FB}"/>
          </ac:graphicFrameMkLst>
        </pc:graphicFrameChg>
      </pc:sldChg>
      <pc:sldChg chg="addSp delSp modSp add mod setBg">
        <pc:chgData name="paul meaney" userId="8f3b41ac-413d-46e0-bc97-8181c95bcdc2" providerId="ADAL" clId="{E3F25275-25DC-49F8-9D9C-98702590D736}" dt="2024-09-26T14:21:03.378" v="45541" actId="26606"/>
        <pc:sldMkLst>
          <pc:docMk/>
          <pc:sldMk cId="3145203310" sldId="2672"/>
        </pc:sldMkLst>
        <pc:spChg chg="mod">
          <ac:chgData name="paul meaney" userId="8f3b41ac-413d-46e0-bc97-8181c95bcdc2" providerId="ADAL" clId="{E3F25275-25DC-49F8-9D9C-98702590D736}" dt="2024-09-26T14:21:03.378" v="45541" actId="26606"/>
          <ac:spMkLst>
            <pc:docMk/>
            <pc:sldMk cId="3145203310" sldId="2672"/>
            <ac:spMk id="2" creationId="{26D1FF4F-C0FC-A9F4-614D-802A2E49C17E}"/>
          </ac:spMkLst>
        </pc:spChg>
        <pc:spChg chg="del mod">
          <ac:chgData name="paul meaney" userId="8f3b41ac-413d-46e0-bc97-8181c95bcdc2" providerId="ADAL" clId="{E3F25275-25DC-49F8-9D9C-98702590D736}" dt="2024-09-26T14:20:48.637" v="45538" actId="26606"/>
          <ac:spMkLst>
            <pc:docMk/>
            <pc:sldMk cId="3145203310" sldId="2672"/>
            <ac:spMk id="3" creationId="{95AF3D3E-6F00-BBA8-9A03-DA6ED9E272C8}"/>
          </ac:spMkLst>
        </pc:spChg>
        <pc:spChg chg="mod">
          <ac:chgData name="paul meaney" userId="8f3b41ac-413d-46e0-bc97-8181c95bcdc2" providerId="ADAL" clId="{E3F25275-25DC-49F8-9D9C-98702590D736}" dt="2024-09-26T14:21:03.378" v="45541" actId="26606"/>
          <ac:spMkLst>
            <pc:docMk/>
            <pc:sldMk cId="3145203310" sldId="2672"/>
            <ac:spMk id="4" creationId="{4B9DA5F0-2E06-F349-8C6B-209FD29DDF11}"/>
          </ac:spMkLst>
        </pc:spChg>
        <pc:spChg chg="add del">
          <ac:chgData name="paul meaney" userId="8f3b41ac-413d-46e0-bc97-8181c95bcdc2" providerId="ADAL" clId="{E3F25275-25DC-49F8-9D9C-98702590D736}" dt="2024-09-26T14:21:00.834" v="45540" actId="26606"/>
          <ac:spMkLst>
            <pc:docMk/>
            <pc:sldMk cId="3145203310" sldId="2672"/>
            <ac:spMk id="11" creationId="{FB5993E2-C02B-4335-ABA5-D8EC465551E3}"/>
          </ac:spMkLst>
        </pc:spChg>
        <pc:spChg chg="add del">
          <ac:chgData name="paul meaney" userId="8f3b41ac-413d-46e0-bc97-8181c95bcdc2" providerId="ADAL" clId="{E3F25275-25DC-49F8-9D9C-98702590D736}" dt="2024-09-26T14:21:00.834" v="45540" actId="26606"/>
          <ac:spMkLst>
            <pc:docMk/>
            <pc:sldMk cId="3145203310" sldId="2672"/>
            <ac:spMk id="13" creationId="{C0B801A2-5622-4BE8-9AD2-C337A2CD0022}"/>
          </ac:spMkLst>
        </pc:spChg>
        <pc:spChg chg="add del">
          <ac:chgData name="paul meaney" userId="8f3b41ac-413d-46e0-bc97-8181c95bcdc2" providerId="ADAL" clId="{E3F25275-25DC-49F8-9D9C-98702590D736}" dt="2024-09-26T14:21:00.834" v="45540" actId="26606"/>
          <ac:spMkLst>
            <pc:docMk/>
            <pc:sldMk cId="3145203310" sldId="2672"/>
            <ac:spMk id="15" creationId="{B7AF614F-5BC3-4086-99F5-B87C5847A071}"/>
          </ac:spMkLst>
        </pc:spChg>
        <pc:spChg chg="add del">
          <ac:chgData name="paul meaney" userId="8f3b41ac-413d-46e0-bc97-8181c95bcdc2" providerId="ADAL" clId="{E3F25275-25DC-49F8-9D9C-98702590D736}" dt="2024-09-26T14:21:03.378" v="45541" actId="26606"/>
          <ac:spMkLst>
            <pc:docMk/>
            <pc:sldMk cId="3145203310" sldId="2672"/>
            <ac:spMk id="20" creationId="{FB5993E2-C02B-4335-ABA5-D8EC465551E3}"/>
          </ac:spMkLst>
        </pc:spChg>
        <pc:spChg chg="add del">
          <ac:chgData name="paul meaney" userId="8f3b41ac-413d-46e0-bc97-8181c95bcdc2" providerId="ADAL" clId="{E3F25275-25DC-49F8-9D9C-98702590D736}" dt="2024-09-26T14:21:03.378" v="45541" actId="26606"/>
          <ac:spMkLst>
            <pc:docMk/>
            <pc:sldMk cId="3145203310" sldId="2672"/>
            <ac:spMk id="22" creationId="{C0B801A2-5622-4BE8-9AD2-C337A2CD0022}"/>
          </ac:spMkLst>
        </pc:spChg>
        <pc:spChg chg="add del">
          <ac:chgData name="paul meaney" userId="8f3b41ac-413d-46e0-bc97-8181c95bcdc2" providerId="ADAL" clId="{E3F25275-25DC-49F8-9D9C-98702590D736}" dt="2024-09-26T14:21:03.378" v="45541" actId="26606"/>
          <ac:spMkLst>
            <pc:docMk/>
            <pc:sldMk cId="3145203310" sldId="2672"/>
            <ac:spMk id="24" creationId="{B7AF614F-5BC3-4086-99F5-B87C5847A071}"/>
          </ac:spMkLst>
        </pc:spChg>
        <pc:graphicFrameChg chg="add mod modGraphic">
          <ac:chgData name="paul meaney" userId="8f3b41ac-413d-46e0-bc97-8181c95bcdc2" providerId="ADAL" clId="{E3F25275-25DC-49F8-9D9C-98702590D736}" dt="2024-09-26T14:21:03.378" v="45541" actId="26606"/>
          <ac:graphicFrameMkLst>
            <pc:docMk/>
            <pc:sldMk cId="3145203310" sldId="2672"/>
            <ac:graphicFrameMk id="6" creationId="{5468C068-D3E6-F464-B536-69A7237056C9}"/>
          </ac:graphicFrameMkLst>
        </pc:graphicFrameChg>
      </pc:sldChg>
      <pc:sldChg chg="addSp delSp modSp add mod setBg">
        <pc:chgData name="paul meaney" userId="8f3b41ac-413d-46e0-bc97-8181c95bcdc2" providerId="ADAL" clId="{E3F25275-25DC-49F8-9D9C-98702590D736}" dt="2024-09-26T14:44:56.640" v="46153"/>
        <pc:sldMkLst>
          <pc:docMk/>
          <pc:sldMk cId="252455880" sldId="2673"/>
        </pc:sldMkLst>
        <pc:spChg chg="mod">
          <ac:chgData name="paul meaney" userId="8f3b41ac-413d-46e0-bc97-8181c95bcdc2" providerId="ADAL" clId="{E3F25275-25DC-49F8-9D9C-98702590D736}" dt="2024-09-26T14:44:04.489" v="46148" actId="26606"/>
          <ac:spMkLst>
            <pc:docMk/>
            <pc:sldMk cId="252455880" sldId="2673"/>
            <ac:spMk id="2" creationId="{26D1FF4F-C0FC-A9F4-614D-802A2E49C17E}"/>
          </ac:spMkLst>
        </pc:spChg>
        <pc:spChg chg="del mod">
          <ac:chgData name="paul meaney" userId="8f3b41ac-413d-46e0-bc97-8181c95bcdc2" providerId="ADAL" clId="{E3F25275-25DC-49F8-9D9C-98702590D736}" dt="2024-09-26T14:44:04.489" v="46148" actId="26606"/>
          <ac:spMkLst>
            <pc:docMk/>
            <pc:sldMk cId="252455880" sldId="2673"/>
            <ac:spMk id="3" creationId="{95AF3D3E-6F00-BBA8-9A03-DA6ED9E272C8}"/>
          </ac:spMkLst>
        </pc:spChg>
        <pc:spChg chg="mod">
          <ac:chgData name="paul meaney" userId="8f3b41ac-413d-46e0-bc97-8181c95bcdc2" providerId="ADAL" clId="{E3F25275-25DC-49F8-9D9C-98702590D736}" dt="2024-09-26T14:44:04.489" v="46148" actId="26606"/>
          <ac:spMkLst>
            <pc:docMk/>
            <pc:sldMk cId="252455880" sldId="2673"/>
            <ac:spMk id="4" creationId="{4B9DA5F0-2E06-F349-8C6B-209FD29DDF11}"/>
          </ac:spMkLst>
        </pc:spChg>
        <pc:graphicFrameChg chg="add mod">
          <ac:chgData name="paul meaney" userId="8f3b41ac-413d-46e0-bc97-8181c95bcdc2" providerId="ADAL" clId="{E3F25275-25DC-49F8-9D9C-98702590D736}" dt="2024-09-26T14:44:56.640" v="46153"/>
          <ac:graphicFrameMkLst>
            <pc:docMk/>
            <pc:sldMk cId="252455880" sldId="2673"/>
            <ac:graphicFrameMk id="6" creationId="{80B2FCE6-BC8D-70E9-4094-A9ABBAA0754E}"/>
          </ac:graphicFrameMkLst>
        </pc:graphicFrameChg>
      </pc:sldChg>
      <pc:sldChg chg="addSp delSp modSp new mod setBg">
        <pc:chgData name="paul meaney" userId="8f3b41ac-413d-46e0-bc97-8181c95bcdc2" providerId="ADAL" clId="{E3F25275-25DC-49F8-9D9C-98702590D736}" dt="2024-09-27T08:31:37.195" v="48768" actId="20577"/>
        <pc:sldMkLst>
          <pc:docMk/>
          <pc:sldMk cId="965290530" sldId="2674"/>
        </pc:sldMkLst>
        <pc:spChg chg="mod">
          <ac:chgData name="paul meaney" userId="8f3b41ac-413d-46e0-bc97-8181c95bcdc2" providerId="ADAL" clId="{E3F25275-25DC-49F8-9D9C-98702590D736}" dt="2024-09-23T10:20:16.783" v="4082" actId="20577"/>
          <ac:spMkLst>
            <pc:docMk/>
            <pc:sldMk cId="965290530" sldId="2674"/>
            <ac:spMk id="2" creationId="{E7493ACD-56EE-95DB-2134-AAD134D6D657}"/>
          </ac:spMkLst>
        </pc:spChg>
        <pc:spChg chg="del mod">
          <ac:chgData name="paul meaney" userId="8f3b41ac-413d-46e0-bc97-8181c95bcdc2" providerId="ADAL" clId="{E3F25275-25DC-49F8-9D9C-98702590D736}" dt="2024-09-23T09:46:51.155" v="563" actId="26606"/>
          <ac:spMkLst>
            <pc:docMk/>
            <pc:sldMk cId="965290530" sldId="2674"/>
            <ac:spMk id="3" creationId="{023E8A07-BAFC-A6BF-132C-230368531533}"/>
          </ac:spMkLst>
        </pc:spChg>
        <pc:spChg chg="mod">
          <ac:chgData name="paul meaney" userId="8f3b41ac-413d-46e0-bc97-8181c95bcdc2" providerId="ADAL" clId="{E3F25275-25DC-49F8-9D9C-98702590D736}" dt="2024-09-23T09:46:51.155" v="563" actId="26606"/>
          <ac:spMkLst>
            <pc:docMk/>
            <pc:sldMk cId="965290530" sldId="2674"/>
            <ac:spMk id="4" creationId="{C88B4566-8293-3E98-F2D8-E2B3B0A8BEE8}"/>
          </ac:spMkLst>
        </pc:spChg>
        <pc:graphicFrameChg chg="add mod">
          <ac:chgData name="paul meaney" userId="8f3b41ac-413d-46e0-bc97-8181c95bcdc2" providerId="ADAL" clId="{E3F25275-25DC-49F8-9D9C-98702590D736}" dt="2024-09-27T08:31:37.195" v="48768" actId="20577"/>
          <ac:graphicFrameMkLst>
            <pc:docMk/>
            <pc:sldMk cId="965290530" sldId="2674"/>
            <ac:graphicFrameMk id="6" creationId="{5248B2EA-7C09-CC8B-184E-B4798E7F5868}"/>
          </ac:graphicFrameMkLst>
        </pc:graphicFrameChg>
      </pc:sldChg>
      <pc:sldChg chg="addSp delSp modSp new mod setBg">
        <pc:chgData name="paul meaney" userId="8f3b41ac-413d-46e0-bc97-8181c95bcdc2" providerId="ADAL" clId="{E3F25275-25DC-49F8-9D9C-98702590D736}" dt="2024-09-24T07:59:52.082" v="15823" actId="20577"/>
        <pc:sldMkLst>
          <pc:docMk/>
          <pc:sldMk cId="3820913938" sldId="2675"/>
        </pc:sldMkLst>
        <pc:spChg chg="mod">
          <ac:chgData name="paul meaney" userId="8f3b41ac-413d-46e0-bc97-8181c95bcdc2" providerId="ADAL" clId="{E3F25275-25DC-49F8-9D9C-98702590D736}" dt="2024-09-23T10:20:44.439" v="4117" actId="20577"/>
          <ac:spMkLst>
            <pc:docMk/>
            <pc:sldMk cId="3820913938" sldId="2675"/>
            <ac:spMk id="2" creationId="{22F781E3-DCF3-0A94-03B0-803375EB491D}"/>
          </ac:spMkLst>
        </pc:spChg>
        <pc:spChg chg="del mod">
          <ac:chgData name="paul meaney" userId="8f3b41ac-413d-46e0-bc97-8181c95bcdc2" providerId="ADAL" clId="{E3F25275-25DC-49F8-9D9C-98702590D736}" dt="2024-09-23T09:50:34.463" v="1198" actId="26606"/>
          <ac:spMkLst>
            <pc:docMk/>
            <pc:sldMk cId="3820913938" sldId="2675"/>
            <ac:spMk id="3" creationId="{F2C2B0B9-EA57-74D4-E419-3C08EE4ABACF}"/>
          </ac:spMkLst>
        </pc:spChg>
        <pc:spChg chg="mod">
          <ac:chgData name="paul meaney" userId="8f3b41ac-413d-46e0-bc97-8181c95bcdc2" providerId="ADAL" clId="{E3F25275-25DC-49F8-9D9C-98702590D736}" dt="2024-09-23T09:50:46.591" v="1201" actId="26606"/>
          <ac:spMkLst>
            <pc:docMk/>
            <pc:sldMk cId="3820913938" sldId="2675"/>
            <ac:spMk id="4" creationId="{299A6F2C-A4CF-E31B-AF5B-A2149A011971}"/>
          </ac:spMkLst>
        </pc:spChg>
        <pc:spChg chg="add del">
          <ac:chgData name="paul meaney" userId="8f3b41ac-413d-46e0-bc97-8181c95bcdc2" providerId="ADAL" clId="{E3F25275-25DC-49F8-9D9C-98702590D736}" dt="2024-09-23T09:50:46.591" v="1201" actId="26606"/>
          <ac:spMkLst>
            <pc:docMk/>
            <pc:sldMk cId="3820913938" sldId="2675"/>
            <ac:spMk id="11" creationId="{FB5993E2-C02B-4335-ABA5-D8EC465551E3}"/>
          </ac:spMkLst>
        </pc:spChg>
        <pc:spChg chg="add del">
          <ac:chgData name="paul meaney" userId="8f3b41ac-413d-46e0-bc97-8181c95bcdc2" providerId="ADAL" clId="{E3F25275-25DC-49F8-9D9C-98702590D736}" dt="2024-09-23T09:50:46.591" v="1201" actId="26606"/>
          <ac:spMkLst>
            <pc:docMk/>
            <pc:sldMk cId="3820913938" sldId="2675"/>
            <ac:spMk id="13" creationId="{C0B801A2-5622-4BE8-9AD2-C337A2CD0022}"/>
          </ac:spMkLst>
        </pc:spChg>
        <pc:spChg chg="add del">
          <ac:chgData name="paul meaney" userId="8f3b41ac-413d-46e0-bc97-8181c95bcdc2" providerId="ADAL" clId="{E3F25275-25DC-49F8-9D9C-98702590D736}" dt="2024-09-23T09:50:46.591" v="1201" actId="26606"/>
          <ac:spMkLst>
            <pc:docMk/>
            <pc:sldMk cId="3820913938" sldId="2675"/>
            <ac:spMk id="15" creationId="{B7AF614F-5BC3-4086-99F5-B87C5847A071}"/>
          </ac:spMkLst>
        </pc:spChg>
        <pc:graphicFrameChg chg="add mod modGraphic">
          <ac:chgData name="paul meaney" userId="8f3b41ac-413d-46e0-bc97-8181c95bcdc2" providerId="ADAL" clId="{E3F25275-25DC-49F8-9D9C-98702590D736}" dt="2024-09-24T07:59:52.082" v="15823" actId="20577"/>
          <ac:graphicFrameMkLst>
            <pc:docMk/>
            <pc:sldMk cId="3820913938" sldId="2675"/>
            <ac:graphicFrameMk id="6" creationId="{6D3916B1-2EAD-CB7A-A49B-88A27CB62E16}"/>
          </ac:graphicFrameMkLst>
        </pc:graphicFrameChg>
      </pc:sldChg>
      <pc:sldChg chg="addSp delSp modSp new mod ord setBg">
        <pc:chgData name="paul meaney" userId="8f3b41ac-413d-46e0-bc97-8181c95bcdc2" providerId="ADAL" clId="{E3F25275-25DC-49F8-9D9C-98702590D736}" dt="2024-09-24T07:59:14.855" v="15815" actId="20577"/>
        <pc:sldMkLst>
          <pc:docMk/>
          <pc:sldMk cId="4259433571" sldId="2676"/>
        </pc:sldMkLst>
        <pc:spChg chg="mod">
          <ac:chgData name="paul meaney" userId="8f3b41ac-413d-46e0-bc97-8181c95bcdc2" providerId="ADAL" clId="{E3F25275-25DC-49F8-9D9C-98702590D736}" dt="2024-09-23T09:53:39.778" v="1629" actId="26606"/>
          <ac:spMkLst>
            <pc:docMk/>
            <pc:sldMk cId="4259433571" sldId="2676"/>
            <ac:spMk id="2" creationId="{0AB0A4F8-E779-A2C9-A508-F70AB10A082A}"/>
          </ac:spMkLst>
        </pc:spChg>
        <pc:spChg chg="del mod">
          <ac:chgData name="paul meaney" userId="8f3b41ac-413d-46e0-bc97-8181c95bcdc2" providerId="ADAL" clId="{E3F25275-25DC-49F8-9D9C-98702590D736}" dt="2024-09-23T09:53:29.150" v="1626" actId="26606"/>
          <ac:spMkLst>
            <pc:docMk/>
            <pc:sldMk cId="4259433571" sldId="2676"/>
            <ac:spMk id="3" creationId="{FF64E1A2-9A17-4E27-B9A8-F2DCB339ADE2}"/>
          </ac:spMkLst>
        </pc:spChg>
        <pc:spChg chg="mod">
          <ac:chgData name="paul meaney" userId="8f3b41ac-413d-46e0-bc97-8181c95bcdc2" providerId="ADAL" clId="{E3F25275-25DC-49F8-9D9C-98702590D736}" dt="2024-09-23T09:53:39.778" v="1629" actId="26606"/>
          <ac:spMkLst>
            <pc:docMk/>
            <pc:sldMk cId="4259433571" sldId="2676"/>
            <ac:spMk id="4" creationId="{20937206-5BB2-C265-EC35-3613068890D2}"/>
          </ac:spMkLst>
        </pc:spChg>
        <pc:spChg chg="add del">
          <ac:chgData name="paul meaney" userId="8f3b41ac-413d-46e0-bc97-8181c95bcdc2" providerId="ADAL" clId="{E3F25275-25DC-49F8-9D9C-98702590D736}" dt="2024-09-23T09:53:36.991" v="1628" actId="26606"/>
          <ac:spMkLst>
            <pc:docMk/>
            <pc:sldMk cId="4259433571" sldId="2676"/>
            <ac:spMk id="11" creationId="{FB5993E2-C02B-4335-ABA5-D8EC465551E3}"/>
          </ac:spMkLst>
        </pc:spChg>
        <pc:spChg chg="add del">
          <ac:chgData name="paul meaney" userId="8f3b41ac-413d-46e0-bc97-8181c95bcdc2" providerId="ADAL" clId="{E3F25275-25DC-49F8-9D9C-98702590D736}" dt="2024-09-23T09:53:36.991" v="1628" actId="26606"/>
          <ac:spMkLst>
            <pc:docMk/>
            <pc:sldMk cId="4259433571" sldId="2676"/>
            <ac:spMk id="13" creationId="{C0B801A2-5622-4BE8-9AD2-C337A2CD0022}"/>
          </ac:spMkLst>
        </pc:spChg>
        <pc:spChg chg="add del">
          <ac:chgData name="paul meaney" userId="8f3b41ac-413d-46e0-bc97-8181c95bcdc2" providerId="ADAL" clId="{E3F25275-25DC-49F8-9D9C-98702590D736}" dt="2024-09-23T09:53:36.991" v="1628" actId="26606"/>
          <ac:spMkLst>
            <pc:docMk/>
            <pc:sldMk cId="4259433571" sldId="2676"/>
            <ac:spMk id="15" creationId="{B7AF614F-5BC3-4086-99F5-B87C5847A071}"/>
          </ac:spMkLst>
        </pc:spChg>
        <pc:spChg chg="add del">
          <ac:chgData name="paul meaney" userId="8f3b41ac-413d-46e0-bc97-8181c95bcdc2" providerId="ADAL" clId="{E3F25275-25DC-49F8-9D9C-98702590D736}" dt="2024-09-23T09:53:39.778" v="1629" actId="26606"/>
          <ac:spMkLst>
            <pc:docMk/>
            <pc:sldMk cId="4259433571" sldId="2676"/>
            <ac:spMk id="20" creationId="{FB5993E2-C02B-4335-ABA5-D8EC465551E3}"/>
          </ac:spMkLst>
        </pc:spChg>
        <pc:spChg chg="add del">
          <ac:chgData name="paul meaney" userId="8f3b41ac-413d-46e0-bc97-8181c95bcdc2" providerId="ADAL" clId="{E3F25275-25DC-49F8-9D9C-98702590D736}" dt="2024-09-23T09:53:39.778" v="1629" actId="26606"/>
          <ac:spMkLst>
            <pc:docMk/>
            <pc:sldMk cId="4259433571" sldId="2676"/>
            <ac:spMk id="22" creationId="{C0B801A2-5622-4BE8-9AD2-C337A2CD0022}"/>
          </ac:spMkLst>
        </pc:spChg>
        <pc:spChg chg="add del">
          <ac:chgData name="paul meaney" userId="8f3b41ac-413d-46e0-bc97-8181c95bcdc2" providerId="ADAL" clId="{E3F25275-25DC-49F8-9D9C-98702590D736}" dt="2024-09-23T09:53:39.778" v="1629" actId="26606"/>
          <ac:spMkLst>
            <pc:docMk/>
            <pc:sldMk cId="4259433571" sldId="2676"/>
            <ac:spMk id="24" creationId="{B7AF614F-5BC3-4086-99F5-B87C5847A071}"/>
          </ac:spMkLst>
        </pc:spChg>
        <pc:graphicFrameChg chg="add mod modGraphic">
          <ac:chgData name="paul meaney" userId="8f3b41ac-413d-46e0-bc97-8181c95bcdc2" providerId="ADAL" clId="{E3F25275-25DC-49F8-9D9C-98702590D736}" dt="2024-09-24T07:59:14.855" v="15815" actId="20577"/>
          <ac:graphicFrameMkLst>
            <pc:docMk/>
            <pc:sldMk cId="4259433571" sldId="2676"/>
            <ac:graphicFrameMk id="6" creationId="{2E356564-488B-022A-5391-C1D036CD86B8}"/>
          </ac:graphicFrameMkLst>
        </pc:graphicFrameChg>
      </pc:sldChg>
      <pc:sldChg chg="addSp delSp modSp new mod setBg">
        <pc:chgData name="paul meaney" userId="8f3b41ac-413d-46e0-bc97-8181c95bcdc2" providerId="ADAL" clId="{E3F25275-25DC-49F8-9D9C-98702590D736}" dt="2024-09-24T07:58:28.621" v="15769" actId="20577"/>
        <pc:sldMkLst>
          <pc:docMk/>
          <pc:sldMk cId="1971654568" sldId="2677"/>
        </pc:sldMkLst>
        <pc:spChg chg="mod">
          <ac:chgData name="paul meaney" userId="8f3b41ac-413d-46e0-bc97-8181c95bcdc2" providerId="ADAL" clId="{E3F25275-25DC-49F8-9D9C-98702590D736}" dt="2024-09-23T09:58:47.350" v="2201" actId="26606"/>
          <ac:spMkLst>
            <pc:docMk/>
            <pc:sldMk cId="1971654568" sldId="2677"/>
            <ac:spMk id="2" creationId="{E3ED4233-910E-8871-8F1E-DAE3CEE924DD}"/>
          </ac:spMkLst>
        </pc:spChg>
        <pc:spChg chg="del mod">
          <ac:chgData name="paul meaney" userId="8f3b41ac-413d-46e0-bc97-8181c95bcdc2" providerId="ADAL" clId="{E3F25275-25DC-49F8-9D9C-98702590D736}" dt="2024-09-23T09:58:29.316" v="2198" actId="26606"/>
          <ac:spMkLst>
            <pc:docMk/>
            <pc:sldMk cId="1971654568" sldId="2677"/>
            <ac:spMk id="3" creationId="{770F063F-680E-666B-70D1-3B426129C99F}"/>
          </ac:spMkLst>
        </pc:spChg>
        <pc:spChg chg="mod">
          <ac:chgData name="paul meaney" userId="8f3b41ac-413d-46e0-bc97-8181c95bcdc2" providerId="ADAL" clId="{E3F25275-25DC-49F8-9D9C-98702590D736}" dt="2024-09-23T09:58:47.350" v="2201" actId="26606"/>
          <ac:spMkLst>
            <pc:docMk/>
            <pc:sldMk cId="1971654568" sldId="2677"/>
            <ac:spMk id="4" creationId="{C5E0F7C6-6B40-7490-7DDC-C04E2D29EF81}"/>
          </ac:spMkLst>
        </pc:spChg>
        <pc:spChg chg="add del">
          <ac:chgData name="paul meaney" userId="8f3b41ac-413d-46e0-bc97-8181c95bcdc2" providerId="ADAL" clId="{E3F25275-25DC-49F8-9D9C-98702590D736}" dt="2024-09-23T09:58:47.350" v="2201" actId="26606"/>
          <ac:spMkLst>
            <pc:docMk/>
            <pc:sldMk cId="1971654568" sldId="2677"/>
            <ac:spMk id="11" creationId="{FB5993E2-C02B-4335-ABA5-D8EC465551E3}"/>
          </ac:spMkLst>
        </pc:spChg>
        <pc:spChg chg="add del">
          <ac:chgData name="paul meaney" userId="8f3b41ac-413d-46e0-bc97-8181c95bcdc2" providerId="ADAL" clId="{E3F25275-25DC-49F8-9D9C-98702590D736}" dt="2024-09-23T09:58:47.350" v="2201" actId="26606"/>
          <ac:spMkLst>
            <pc:docMk/>
            <pc:sldMk cId="1971654568" sldId="2677"/>
            <ac:spMk id="13" creationId="{C0B801A2-5622-4BE8-9AD2-C337A2CD0022}"/>
          </ac:spMkLst>
        </pc:spChg>
        <pc:spChg chg="add del">
          <ac:chgData name="paul meaney" userId="8f3b41ac-413d-46e0-bc97-8181c95bcdc2" providerId="ADAL" clId="{E3F25275-25DC-49F8-9D9C-98702590D736}" dt="2024-09-23T09:58:47.350" v="2201" actId="26606"/>
          <ac:spMkLst>
            <pc:docMk/>
            <pc:sldMk cId="1971654568" sldId="2677"/>
            <ac:spMk id="15" creationId="{B7AF614F-5BC3-4086-99F5-B87C5847A071}"/>
          </ac:spMkLst>
        </pc:spChg>
        <pc:graphicFrameChg chg="add mod modGraphic">
          <ac:chgData name="paul meaney" userId="8f3b41ac-413d-46e0-bc97-8181c95bcdc2" providerId="ADAL" clId="{E3F25275-25DC-49F8-9D9C-98702590D736}" dt="2024-09-24T07:58:28.621" v="15769" actId="20577"/>
          <ac:graphicFrameMkLst>
            <pc:docMk/>
            <pc:sldMk cId="1971654568" sldId="2677"/>
            <ac:graphicFrameMk id="6" creationId="{48B1762B-BC84-5635-DD70-0D31BEDC6366}"/>
          </ac:graphicFrameMkLst>
        </pc:graphicFrameChg>
      </pc:sldChg>
      <pc:sldChg chg="addSp delSp modSp new mod setBg">
        <pc:chgData name="paul meaney" userId="8f3b41ac-413d-46e0-bc97-8181c95bcdc2" providerId="ADAL" clId="{E3F25275-25DC-49F8-9D9C-98702590D736}" dt="2024-09-24T08:00:25.031" v="15835" actId="20577"/>
        <pc:sldMkLst>
          <pc:docMk/>
          <pc:sldMk cId="795995223" sldId="2678"/>
        </pc:sldMkLst>
        <pc:spChg chg="mod">
          <ac:chgData name="paul meaney" userId="8f3b41ac-413d-46e0-bc97-8181c95bcdc2" providerId="ADAL" clId="{E3F25275-25DC-49F8-9D9C-98702590D736}" dt="2024-09-23T10:20:53.944" v="4123" actId="20577"/>
          <ac:spMkLst>
            <pc:docMk/>
            <pc:sldMk cId="795995223" sldId="2678"/>
            <ac:spMk id="2" creationId="{F8594DA7-7A07-49A8-C477-C6E8A936B8EA}"/>
          </ac:spMkLst>
        </pc:spChg>
        <pc:spChg chg="del mod">
          <ac:chgData name="paul meaney" userId="8f3b41ac-413d-46e0-bc97-8181c95bcdc2" providerId="ADAL" clId="{E3F25275-25DC-49F8-9D9C-98702590D736}" dt="2024-09-23T10:02:30.267" v="2544" actId="26606"/>
          <ac:spMkLst>
            <pc:docMk/>
            <pc:sldMk cId="795995223" sldId="2678"/>
            <ac:spMk id="3" creationId="{AA3461F4-EDF8-43DF-2329-8AACD084324B}"/>
          </ac:spMkLst>
        </pc:spChg>
        <pc:spChg chg="mod">
          <ac:chgData name="paul meaney" userId="8f3b41ac-413d-46e0-bc97-8181c95bcdc2" providerId="ADAL" clId="{E3F25275-25DC-49F8-9D9C-98702590D736}" dt="2024-09-23T10:02:51.574" v="2549" actId="26606"/>
          <ac:spMkLst>
            <pc:docMk/>
            <pc:sldMk cId="795995223" sldId="2678"/>
            <ac:spMk id="4" creationId="{CBEC91DB-B24D-D6B1-3725-FD0C825032A0}"/>
          </ac:spMkLst>
        </pc:spChg>
        <pc:spChg chg="add del">
          <ac:chgData name="paul meaney" userId="8f3b41ac-413d-46e0-bc97-8181c95bcdc2" providerId="ADAL" clId="{E3F25275-25DC-49F8-9D9C-98702590D736}" dt="2024-09-23T10:02:48.106" v="2548" actId="26606"/>
          <ac:spMkLst>
            <pc:docMk/>
            <pc:sldMk cId="795995223" sldId="2678"/>
            <ac:spMk id="11" creationId="{F9E80720-23E6-4B89-B77E-04A7689F1BA8}"/>
          </ac:spMkLst>
        </pc:spChg>
        <pc:spChg chg="add del">
          <ac:chgData name="paul meaney" userId="8f3b41ac-413d-46e0-bc97-8181c95bcdc2" providerId="ADAL" clId="{E3F25275-25DC-49F8-9D9C-98702590D736}" dt="2024-09-23T10:02:48.106" v="2548" actId="26606"/>
          <ac:spMkLst>
            <pc:docMk/>
            <pc:sldMk cId="795995223" sldId="2678"/>
            <ac:spMk id="13" creationId="{CD1D3CA1-3EB6-41F3-A419-8424B56BE63A}"/>
          </ac:spMkLst>
        </pc:spChg>
        <pc:spChg chg="add del">
          <ac:chgData name="paul meaney" userId="8f3b41ac-413d-46e0-bc97-8181c95bcdc2" providerId="ADAL" clId="{E3F25275-25DC-49F8-9D9C-98702590D736}" dt="2024-09-23T10:02:48.106" v="2548" actId="26606"/>
          <ac:spMkLst>
            <pc:docMk/>
            <pc:sldMk cId="795995223" sldId="2678"/>
            <ac:spMk id="15" creationId="{4D87F7B2-AA36-4B58-BC2C-1BBA135E8B6B}"/>
          </ac:spMkLst>
        </pc:spChg>
        <pc:spChg chg="add del">
          <ac:chgData name="paul meaney" userId="8f3b41ac-413d-46e0-bc97-8181c95bcdc2" providerId="ADAL" clId="{E3F25275-25DC-49F8-9D9C-98702590D736}" dt="2024-09-23T10:02:51.574" v="2549" actId="26606"/>
          <ac:spMkLst>
            <pc:docMk/>
            <pc:sldMk cId="795995223" sldId="2678"/>
            <ac:spMk id="20" creationId="{FB5993E2-C02B-4335-ABA5-D8EC465551E3}"/>
          </ac:spMkLst>
        </pc:spChg>
        <pc:spChg chg="add del">
          <ac:chgData name="paul meaney" userId="8f3b41ac-413d-46e0-bc97-8181c95bcdc2" providerId="ADAL" clId="{E3F25275-25DC-49F8-9D9C-98702590D736}" dt="2024-09-23T10:02:51.574" v="2549" actId="26606"/>
          <ac:spMkLst>
            <pc:docMk/>
            <pc:sldMk cId="795995223" sldId="2678"/>
            <ac:spMk id="22" creationId="{C0B801A2-5622-4BE8-9AD2-C337A2CD0022}"/>
          </ac:spMkLst>
        </pc:spChg>
        <pc:spChg chg="add del">
          <ac:chgData name="paul meaney" userId="8f3b41ac-413d-46e0-bc97-8181c95bcdc2" providerId="ADAL" clId="{E3F25275-25DC-49F8-9D9C-98702590D736}" dt="2024-09-23T10:02:51.574" v="2549" actId="26606"/>
          <ac:spMkLst>
            <pc:docMk/>
            <pc:sldMk cId="795995223" sldId="2678"/>
            <ac:spMk id="24" creationId="{B7AF614F-5BC3-4086-99F5-B87C5847A071}"/>
          </ac:spMkLst>
        </pc:spChg>
        <pc:graphicFrameChg chg="add mod modGraphic">
          <ac:chgData name="paul meaney" userId="8f3b41ac-413d-46e0-bc97-8181c95bcdc2" providerId="ADAL" clId="{E3F25275-25DC-49F8-9D9C-98702590D736}" dt="2024-09-24T08:00:25.031" v="15835" actId="20577"/>
          <ac:graphicFrameMkLst>
            <pc:docMk/>
            <pc:sldMk cId="795995223" sldId="2678"/>
            <ac:graphicFrameMk id="6" creationId="{462B2E59-BAA9-EEB2-8ABC-C3B2958197EF}"/>
          </ac:graphicFrameMkLst>
        </pc:graphicFrameChg>
      </pc:sldChg>
      <pc:sldChg chg="addSp delSp modSp new mod setBg">
        <pc:chgData name="paul meaney" userId="8f3b41ac-413d-46e0-bc97-8181c95bcdc2" providerId="ADAL" clId="{E3F25275-25DC-49F8-9D9C-98702590D736}" dt="2024-09-24T08:00:49.041" v="15845" actId="20577"/>
        <pc:sldMkLst>
          <pc:docMk/>
          <pc:sldMk cId="4161706252" sldId="2679"/>
        </pc:sldMkLst>
        <pc:spChg chg="mod">
          <ac:chgData name="paul meaney" userId="8f3b41ac-413d-46e0-bc97-8181c95bcdc2" providerId="ADAL" clId="{E3F25275-25DC-49F8-9D9C-98702590D736}" dt="2024-09-23T10:21:03.486" v="4128" actId="20577"/>
          <ac:spMkLst>
            <pc:docMk/>
            <pc:sldMk cId="4161706252" sldId="2679"/>
            <ac:spMk id="2" creationId="{DF4C2AE6-A889-5E89-D974-A458E733C86B}"/>
          </ac:spMkLst>
        </pc:spChg>
        <pc:spChg chg="del mod">
          <ac:chgData name="paul meaney" userId="8f3b41ac-413d-46e0-bc97-8181c95bcdc2" providerId="ADAL" clId="{E3F25275-25DC-49F8-9D9C-98702590D736}" dt="2024-09-23T10:05:16.561" v="2828" actId="26606"/>
          <ac:spMkLst>
            <pc:docMk/>
            <pc:sldMk cId="4161706252" sldId="2679"/>
            <ac:spMk id="3" creationId="{E3FCCC0A-EDF3-FB21-6760-2863FBFC49D2}"/>
          </ac:spMkLst>
        </pc:spChg>
        <pc:spChg chg="mod">
          <ac:chgData name="paul meaney" userId="8f3b41ac-413d-46e0-bc97-8181c95bcdc2" providerId="ADAL" clId="{E3F25275-25DC-49F8-9D9C-98702590D736}" dt="2024-09-23T10:05:27.121" v="2829" actId="26606"/>
          <ac:spMkLst>
            <pc:docMk/>
            <pc:sldMk cId="4161706252" sldId="2679"/>
            <ac:spMk id="4" creationId="{F07A7FDF-7BC5-E801-E5CA-F8110B3038C7}"/>
          </ac:spMkLst>
        </pc:spChg>
        <pc:spChg chg="add del">
          <ac:chgData name="paul meaney" userId="8f3b41ac-413d-46e0-bc97-8181c95bcdc2" providerId="ADAL" clId="{E3F25275-25DC-49F8-9D9C-98702590D736}" dt="2024-09-23T10:05:27.121" v="2829" actId="26606"/>
          <ac:spMkLst>
            <pc:docMk/>
            <pc:sldMk cId="4161706252" sldId="2679"/>
            <ac:spMk id="10" creationId="{FB5993E2-C02B-4335-ABA5-D8EC465551E3}"/>
          </ac:spMkLst>
        </pc:spChg>
        <pc:spChg chg="add del">
          <ac:chgData name="paul meaney" userId="8f3b41ac-413d-46e0-bc97-8181c95bcdc2" providerId="ADAL" clId="{E3F25275-25DC-49F8-9D9C-98702590D736}" dt="2024-09-23T10:05:27.121" v="2829" actId="26606"/>
          <ac:spMkLst>
            <pc:docMk/>
            <pc:sldMk cId="4161706252" sldId="2679"/>
            <ac:spMk id="12" creationId="{C0B801A2-5622-4BE8-9AD2-C337A2CD0022}"/>
          </ac:spMkLst>
        </pc:spChg>
        <pc:spChg chg="add del">
          <ac:chgData name="paul meaney" userId="8f3b41ac-413d-46e0-bc97-8181c95bcdc2" providerId="ADAL" clId="{E3F25275-25DC-49F8-9D9C-98702590D736}" dt="2024-09-23T10:05:27.121" v="2829" actId="26606"/>
          <ac:spMkLst>
            <pc:docMk/>
            <pc:sldMk cId="4161706252" sldId="2679"/>
            <ac:spMk id="14" creationId="{B7AF614F-5BC3-4086-99F5-B87C5847A071}"/>
          </ac:spMkLst>
        </pc:spChg>
        <pc:graphicFrameChg chg="add mod modGraphic">
          <ac:chgData name="paul meaney" userId="8f3b41ac-413d-46e0-bc97-8181c95bcdc2" providerId="ADAL" clId="{E3F25275-25DC-49F8-9D9C-98702590D736}" dt="2024-09-24T08:00:49.041" v="15845" actId="20577"/>
          <ac:graphicFrameMkLst>
            <pc:docMk/>
            <pc:sldMk cId="4161706252" sldId="2679"/>
            <ac:graphicFrameMk id="6" creationId="{AD4211D3-C681-B8CB-0AAA-113CAD317D40}"/>
          </ac:graphicFrameMkLst>
        </pc:graphicFrameChg>
      </pc:sldChg>
      <pc:sldChg chg="addSp delSp modSp new mod setBg">
        <pc:chgData name="paul meaney" userId="8f3b41ac-413d-46e0-bc97-8181c95bcdc2" providerId="ADAL" clId="{E3F25275-25DC-49F8-9D9C-98702590D736}" dt="2024-09-24T08:05:32.311" v="16057" actId="114"/>
        <pc:sldMkLst>
          <pc:docMk/>
          <pc:sldMk cId="952027763" sldId="2680"/>
        </pc:sldMkLst>
        <pc:spChg chg="mod">
          <ac:chgData name="paul meaney" userId="8f3b41ac-413d-46e0-bc97-8181c95bcdc2" providerId="ADAL" clId="{E3F25275-25DC-49F8-9D9C-98702590D736}" dt="2024-09-23T10:08:28.088" v="3228" actId="26606"/>
          <ac:spMkLst>
            <pc:docMk/>
            <pc:sldMk cId="952027763" sldId="2680"/>
            <ac:spMk id="2" creationId="{6B1EE08F-D40C-9036-EB00-F4A464F5CB1E}"/>
          </ac:spMkLst>
        </pc:spChg>
        <pc:spChg chg="del mod">
          <ac:chgData name="paul meaney" userId="8f3b41ac-413d-46e0-bc97-8181c95bcdc2" providerId="ADAL" clId="{E3F25275-25DC-49F8-9D9C-98702590D736}" dt="2024-09-23T10:08:19.650" v="3227" actId="26606"/>
          <ac:spMkLst>
            <pc:docMk/>
            <pc:sldMk cId="952027763" sldId="2680"/>
            <ac:spMk id="3" creationId="{7EF2925E-BCCB-F09B-E7F7-D023C740A939}"/>
          </ac:spMkLst>
        </pc:spChg>
        <pc:spChg chg="mod">
          <ac:chgData name="paul meaney" userId="8f3b41ac-413d-46e0-bc97-8181c95bcdc2" providerId="ADAL" clId="{E3F25275-25DC-49F8-9D9C-98702590D736}" dt="2024-09-23T10:08:28.088" v="3228" actId="26606"/>
          <ac:spMkLst>
            <pc:docMk/>
            <pc:sldMk cId="952027763" sldId="2680"/>
            <ac:spMk id="4" creationId="{C988C5B2-E72F-DBC2-7B3D-5D423F6F4CED}"/>
          </ac:spMkLst>
        </pc:spChg>
        <pc:spChg chg="add del">
          <ac:chgData name="paul meaney" userId="8f3b41ac-413d-46e0-bc97-8181c95bcdc2" providerId="ADAL" clId="{E3F25275-25DC-49F8-9D9C-98702590D736}" dt="2024-09-23T10:08:28.088" v="3228" actId="26606"/>
          <ac:spMkLst>
            <pc:docMk/>
            <pc:sldMk cId="952027763" sldId="2680"/>
            <ac:spMk id="10" creationId="{FB5993E2-C02B-4335-ABA5-D8EC465551E3}"/>
          </ac:spMkLst>
        </pc:spChg>
        <pc:spChg chg="add del">
          <ac:chgData name="paul meaney" userId="8f3b41ac-413d-46e0-bc97-8181c95bcdc2" providerId="ADAL" clId="{E3F25275-25DC-49F8-9D9C-98702590D736}" dt="2024-09-23T10:08:28.088" v="3228" actId="26606"/>
          <ac:spMkLst>
            <pc:docMk/>
            <pc:sldMk cId="952027763" sldId="2680"/>
            <ac:spMk id="12" creationId="{C0B801A2-5622-4BE8-9AD2-C337A2CD0022}"/>
          </ac:spMkLst>
        </pc:spChg>
        <pc:spChg chg="add del">
          <ac:chgData name="paul meaney" userId="8f3b41ac-413d-46e0-bc97-8181c95bcdc2" providerId="ADAL" clId="{E3F25275-25DC-49F8-9D9C-98702590D736}" dt="2024-09-23T10:08:28.088" v="3228" actId="26606"/>
          <ac:spMkLst>
            <pc:docMk/>
            <pc:sldMk cId="952027763" sldId="2680"/>
            <ac:spMk id="14" creationId="{B7AF614F-5BC3-4086-99F5-B87C5847A071}"/>
          </ac:spMkLst>
        </pc:spChg>
        <pc:graphicFrameChg chg="add mod modGraphic">
          <ac:chgData name="paul meaney" userId="8f3b41ac-413d-46e0-bc97-8181c95bcdc2" providerId="ADAL" clId="{E3F25275-25DC-49F8-9D9C-98702590D736}" dt="2024-09-24T08:05:32.311" v="16057" actId="114"/>
          <ac:graphicFrameMkLst>
            <pc:docMk/>
            <pc:sldMk cId="952027763" sldId="2680"/>
            <ac:graphicFrameMk id="6" creationId="{D9EA99BC-8A41-1D20-6EDB-872BA6932775}"/>
          </ac:graphicFrameMkLst>
        </pc:graphicFrameChg>
      </pc:sldChg>
      <pc:sldChg chg="addSp delSp modSp new mod setBg">
        <pc:chgData name="paul meaney" userId="8f3b41ac-413d-46e0-bc97-8181c95bcdc2" providerId="ADAL" clId="{E3F25275-25DC-49F8-9D9C-98702590D736}" dt="2024-09-27T08:42:21.559" v="48778" actId="20577"/>
        <pc:sldMkLst>
          <pc:docMk/>
          <pc:sldMk cId="2438232396" sldId="2681"/>
        </pc:sldMkLst>
        <pc:spChg chg="mod">
          <ac:chgData name="paul meaney" userId="8f3b41ac-413d-46e0-bc97-8181c95bcdc2" providerId="ADAL" clId="{E3F25275-25DC-49F8-9D9C-98702590D736}" dt="2024-09-23T10:12:08.851" v="3682" actId="26606"/>
          <ac:spMkLst>
            <pc:docMk/>
            <pc:sldMk cId="2438232396" sldId="2681"/>
            <ac:spMk id="2" creationId="{038627F0-EF83-B8BC-E61A-8F100EA3B2A9}"/>
          </ac:spMkLst>
        </pc:spChg>
        <pc:spChg chg="del mod">
          <ac:chgData name="paul meaney" userId="8f3b41ac-413d-46e0-bc97-8181c95bcdc2" providerId="ADAL" clId="{E3F25275-25DC-49F8-9D9C-98702590D736}" dt="2024-09-23T10:11:55.203" v="3679" actId="26606"/>
          <ac:spMkLst>
            <pc:docMk/>
            <pc:sldMk cId="2438232396" sldId="2681"/>
            <ac:spMk id="3" creationId="{F9B42CE3-4ED1-23B2-1A13-39C7F798A017}"/>
          </ac:spMkLst>
        </pc:spChg>
        <pc:spChg chg="mod">
          <ac:chgData name="paul meaney" userId="8f3b41ac-413d-46e0-bc97-8181c95bcdc2" providerId="ADAL" clId="{E3F25275-25DC-49F8-9D9C-98702590D736}" dt="2024-09-23T10:12:08.851" v="3682" actId="26606"/>
          <ac:spMkLst>
            <pc:docMk/>
            <pc:sldMk cId="2438232396" sldId="2681"/>
            <ac:spMk id="4" creationId="{53347C19-FC82-02EE-E024-D29FC93DBBFB}"/>
          </ac:spMkLst>
        </pc:spChg>
        <pc:spChg chg="add del">
          <ac:chgData name="paul meaney" userId="8f3b41ac-413d-46e0-bc97-8181c95bcdc2" providerId="ADAL" clId="{E3F25275-25DC-49F8-9D9C-98702590D736}" dt="2024-09-23T10:12:06.471" v="3681" actId="26606"/>
          <ac:spMkLst>
            <pc:docMk/>
            <pc:sldMk cId="2438232396" sldId="2681"/>
            <ac:spMk id="11" creationId="{FB5993E2-C02B-4335-ABA5-D8EC465551E3}"/>
          </ac:spMkLst>
        </pc:spChg>
        <pc:spChg chg="add del">
          <ac:chgData name="paul meaney" userId="8f3b41ac-413d-46e0-bc97-8181c95bcdc2" providerId="ADAL" clId="{E3F25275-25DC-49F8-9D9C-98702590D736}" dt="2024-09-23T10:12:06.471" v="3681" actId="26606"/>
          <ac:spMkLst>
            <pc:docMk/>
            <pc:sldMk cId="2438232396" sldId="2681"/>
            <ac:spMk id="13" creationId="{C0B801A2-5622-4BE8-9AD2-C337A2CD0022}"/>
          </ac:spMkLst>
        </pc:spChg>
        <pc:spChg chg="add del">
          <ac:chgData name="paul meaney" userId="8f3b41ac-413d-46e0-bc97-8181c95bcdc2" providerId="ADAL" clId="{E3F25275-25DC-49F8-9D9C-98702590D736}" dt="2024-09-23T10:12:06.471" v="3681" actId="26606"/>
          <ac:spMkLst>
            <pc:docMk/>
            <pc:sldMk cId="2438232396" sldId="2681"/>
            <ac:spMk id="15" creationId="{B7AF614F-5BC3-4086-99F5-B87C5847A071}"/>
          </ac:spMkLst>
        </pc:spChg>
        <pc:spChg chg="add del">
          <ac:chgData name="paul meaney" userId="8f3b41ac-413d-46e0-bc97-8181c95bcdc2" providerId="ADAL" clId="{E3F25275-25DC-49F8-9D9C-98702590D736}" dt="2024-09-23T10:12:08.851" v="3682" actId="26606"/>
          <ac:spMkLst>
            <pc:docMk/>
            <pc:sldMk cId="2438232396" sldId="2681"/>
            <ac:spMk id="20" creationId="{FB5993E2-C02B-4335-ABA5-D8EC465551E3}"/>
          </ac:spMkLst>
        </pc:spChg>
        <pc:spChg chg="add del">
          <ac:chgData name="paul meaney" userId="8f3b41ac-413d-46e0-bc97-8181c95bcdc2" providerId="ADAL" clId="{E3F25275-25DC-49F8-9D9C-98702590D736}" dt="2024-09-23T10:12:08.851" v="3682" actId="26606"/>
          <ac:spMkLst>
            <pc:docMk/>
            <pc:sldMk cId="2438232396" sldId="2681"/>
            <ac:spMk id="22" creationId="{C0B801A2-5622-4BE8-9AD2-C337A2CD0022}"/>
          </ac:spMkLst>
        </pc:spChg>
        <pc:spChg chg="add del">
          <ac:chgData name="paul meaney" userId="8f3b41ac-413d-46e0-bc97-8181c95bcdc2" providerId="ADAL" clId="{E3F25275-25DC-49F8-9D9C-98702590D736}" dt="2024-09-23T10:12:08.851" v="3682" actId="26606"/>
          <ac:spMkLst>
            <pc:docMk/>
            <pc:sldMk cId="2438232396" sldId="2681"/>
            <ac:spMk id="24" creationId="{B7AF614F-5BC3-4086-99F5-B87C5847A071}"/>
          </ac:spMkLst>
        </pc:spChg>
        <pc:graphicFrameChg chg="add mod modGraphic">
          <ac:chgData name="paul meaney" userId="8f3b41ac-413d-46e0-bc97-8181c95bcdc2" providerId="ADAL" clId="{E3F25275-25DC-49F8-9D9C-98702590D736}" dt="2024-09-27T08:42:21.559" v="48778" actId="20577"/>
          <ac:graphicFrameMkLst>
            <pc:docMk/>
            <pc:sldMk cId="2438232396" sldId="2681"/>
            <ac:graphicFrameMk id="6" creationId="{EB71A0B5-B880-57FE-26FF-EDDE4713C056}"/>
          </ac:graphicFrameMkLst>
        </pc:graphicFrameChg>
      </pc:sldChg>
      <pc:sldChg chg="addSp delSp modSp new mod setBg">
        <pc:chgData name="paul meaney" userId="8f3b41ac-413d-46e0-bc97-8181c95bcdc2" providerId="ADAL" clId="{E3F25275-25DC-49F8-9D9C-98702590D736}" dt="2024-09-24T08:06:00.309" v="16061" actId="114"/>
        <pc:sldMkLst>
          <pc:docMk/>
          <pc:sldMk cId="3317321728" sldId="2682"/>
        </pc:sldMkLst>
        <pc:spChg chg="mod">
          <ac:chgData name="paul meaney" userId="8f3b41ac-413d-46e0-bc97-8181c95bcdc2" providerId="ADAL" clId="{E3F25275-25DC-49F8-9D9C-98702590D736}" dt="2024-09-23T10:14:23.660" v="3943" actId="26606"/>
          <ac:spMkLst>
            <pc:docMk/>
            <pc:sldMk cId="3317321728" sldId="2682"/>
            <ac:spMk id="2" creationId="{3255170B-849A-E2F8-D067-AC40CE164E98}"/>
          </ac:spMkLst>
        </pc:spChg>
        <pc:spChg chg="del mod">
          <ac:chgData name="paul meaney" userId="8f3b41ac-413d-46e0-bc97-8181c95bcdc2" providerId="ADAL" clId="{E3F25275-25DC-49F8-9D9C-98702590D736}" dt="2024-09-23T10:14:12.427" v="3942" actId="26606"/>
          <ac:spMkLst>
            <pc:docMk/>
            <pc:sldMk cId="3317321728" sldId="2682"/>
            <ac:spMk id="3" creationId="{994114BA-C8EC-34F0-755B-F9D188E78044}"/>
          </ac:spMkLst>
        </pc:spChg>
        <pc:spChg chg="mod">
          <ac:chgData name="paul meaney" userId="8f3b41ac-413d-46e0-bc97-8181c95bcdc2" providerId="ADAL" clId="{E3F25275-25DC-49F8-9D9C-98702590D736}" dt="2024-09-23T10:14:23.660" v="3943" actId="26606"/>
          <ac:spMkLst>
            <pc:docMk/>
            <pc:sldMk cId="3317321728" sldId="2682"/>
            <ac:spMk id="4" creationId="{7BAE1A16-C268-B2BF-1E0C-F2E2BBEF9443}"/>
          </ac:spMkLst>
        </pc:spChg>
        <pc:spChg chg="add del">
          <ac:chgData name="paul meaney" userId="8f3b41ac-413d-46e0-bc97-8181c95bcdc2" providerId="ADAL" clId="{E3F25275-25DC-49F8-9D9C-98702590D736}" dt="2024-09-23T10:14:23.660" v="3943" actId="26606"/>
          <ac:spMkLst>
            <pc:docMk/>
            <pc:sldMk cId="3317321728" sldId="2682"/>
            <ac:spMk id="10" creationId="{FB5993E2-C02B-4335-ABA5-D8EC465551E3}"/>
          </ac:spMkLst>
        </pc:spChg>
        <pc:spChg chg="add del">
          <ac:chgData name="paul meaney" userId="8f3b41ac-413d-46e0-bc97-8181c95bcdc2" providerId="ADAL" clId="{E3F25275-25DC-49F8-9D9C-98702590D736}" dt="2024-09-23T10:14:23.660" v="3943" actId="26606"/>
          <ac:spMkLst>
            <pc:docMk/>
            <pc:sldMk cId="3317321728" sldId="2682"/>
            <ac:spMk id="12" creationId="{C0B801A2-5622-4BE8-9AD2-C337A2CD0022}"/>
          </ac:spMkLst>
        </pc:spChg>
        <pc:spChg chg="add del">
          <ac:chgData name="paul meaney" userId="8f3b41ac-413d-46e0-bc97-8181c95bcdc2" providerId="ADAL" clId="{E3F25275-25DC-49F8-9D9C-98702590D736}" dt="2024-09-23T10:14:23.660" v="3943" actId="26606"/>
          <ac:spMkLst>
            <pc:docMk/>
            <pc:sldMk cId="3317321728" sldId="2682"/>
            <ac:spMk id="14" creationId="{B7AF614F-5BC3-4086-99F5-B87C5847A071}"/>
          </ac:spMkLst>
        </pc:spChg>
        <pc:graphicFrameChg chg="add mod modGraphic">
          <ac:chgData name="paul meaney" userId="8f3b41ac-413d-46e0-bc97-8181c95bcdc2" providerId="ADAL" clId="{E3F25275-25DC-49F8-9D9C-98702590D736}" dt="2024-09-24T08:06:00.309" v="16061" actId="114"/>
          <ac:graphicFrameMkLst>
            <pc:docMk/>
            <pc:sldMk cId="3317321728" sldId="2682"/>
            <ac:graphicFrameMk id="6" creationId="{0F2A3CB2-8A25-8369-A56F-DB1ED59D5B87}"/>
          </ac:graphicFrameMkLst>
        </pc:graphicFrameChg>
      </pc:sldChg>
      <pc:sldChg chg="modSp add mod">
        <pc:chgData name="paul meaney" userId="8f3b41ac-413d-46e0-bc97-8181c95bcdc2" providerId="ADAL" clId="{E3F25275-25DC-49F8-9D9C-98702590D736}" dt="2024-09-24T09:12:21.210" v="20746"/>
        <pc:sldMkLst>
          <pc:docMk/>
          <pc:sldMk cId="865926249" sldId="2683"/>
        </pc:sldMkLst>
        <pc:spChg chg="mod">
          <ac:chgData name="paul meaney" userId="8f3b41ac-413d-46e0-bc97-8181c95bcdc2" providerId="ADAL" clId="{E3F25275-25DC-49F8-9D9C-98702590D736}" dt="2024-09-24T08:16:20.679" v="17384" actId="20577"/>
          <ac:spMkLst>
            <pc:docMk/>
            <pc:sldMk cId="865926249" sldId="2683"/>
            <ac:spMk id="2" creationId="{FC18E7BA-DEBC-0FD9-EFA1-0F39221791BC}"/>
          </ac:spMkLst>
        </pc:spChg>
        <pc:spChg chg="mod">
          <ac:chgData name="paul meaney" userId="8f3b41ac-413d-46e0-bc97-8181c95bcdc2" providerId="ADAL" clId="{E3F25275-25DC-49F8-9D9C-98702590D736}" dt="2024-09-24T08:13:04.143" v="16861" actId="20577"/>
          <ac:spMkLst>
            <pc:docMk/>
            <pc:sldMk cId="865926249" sldId="2683"/>
            <ac:spMk id="4" creationId="{63981960-FAF5-011E-4669-AFE40D1B6897}"/>
          </ac:spMkLst>
        </pc:spChg>
        <pc:graphicFrameChg chg="mod">
          <ac:chgData name="paul meaney" userId="8f3b41ac-413d-46e0-bc97-8181c95bcdc2" providerId="ADAL" clId="{E3F25275-25DC-49F8-9D9C-98702590D736}" dt="2024-09-24T09:12:21.210" v="20746"/>
          <ac:graphicFrameMkLst>
            <pc:docMk/>
            <pc:sldMk cId="865926249" sldId="2683"/>
            <ac:graphicFrameMk id="7" creationId="{14754176-CF93-EF65-C4BE-EB804AA78411}"/>
          </ac:graphicFrameMkLst>
        </pc:graphicFrameChg>
      </pc:sldChg>
      <pc:sldChg chg="addSp delSp modSp new mod">
        <pc:chgData name="paul meaney" userId="8f3b41ac-413d-46e0-bc97-8181c95bcdc2" providerId="ADAL" clId="{E3F25275-25DC-49F8-9D9C-98702590D736}" dt="2024-09-23T10:44:11.520" v="5872" actId="313"/>
        <pc:sldMkLst>
          <pc:docMk/>
          <pc:sldMk cId="3773152545" sldId="2684"/>
        </pc:sldMkLst>
        <pc:spChg chg="mod">
          <ac:chgData name="paul meaney" userId="8f3b41ac-413d-46e0-bc97-8181c95bcdc2" providerId="ADAL" clId="{E3F25275-25DC-49F8-9D9C-98702590D736}" dt="2024-09-23T10:44:11.520" v="5872" actId="313"/>
          <ac:spMkLst>
            <pc:docMk/>
            <pc:sldMk cId="3773152545" sldId="2684"/>
            <ac:spMk id="2" creationId="{4CF8890E-E8C9-832C-1916-D4975F4266BF}"/>
          </ac:spMkLst>
        </pc:spChg>
        <pc:spChg chg="del">
          <ac:chgData name="paul meaney" userId="8f3b41ac-413d-46e0-bc97-8181c95bcdc2" providerId="ADAL" clId="{E3F25275-25DC-49F8-9D9C-98702590D736}" dt="2024-09-23T10:26:11.033" v="4147" actId="22"/>
          <ac:spMkLst>
            <pc:docMk/>
            <pc:sldMk cId="3773152545" sldId="2684"/>
            <ac:spMk id="3" creationId="{8C0EE5D9-778F-D4F7-F08C-C7F4333AFED1}"/>
          </ac:spMkLst>
        </pc:spChg>
        <pc:spChg chg="mod">
          <ac:chgData name="paul meaney" userId="8f3b41ac-413d-46e0-bc97-8181c95bcdc2" providerId="ADAL" clId="{E3F25275-25DC-49F8-9D9C-98702590D736}" dt="2024-09-23T10:26:30.611" v="4150"/>
          <ac:spMkLst>
            <pc:docMk/>
            <pc:sldMk cId="3773152545" sldId="2684"/>
            <ac:spMk id="9" creationId="{17123A91-2DCB-7369-6E32-7FDB1A9D3923}"/>
          </ac:spMkLst>
        </pc:spChg>
        <pc:spChg chg="add mod">
          <ac:chgData name="paul meaney" userId="8f3b41ac-413d-46e0-bc97-8181c95bcdc2" providerId="ADAL" clId="{E3F25275-25DC-49F8-9D9C-98702590D736}" dt="2024-09-23T10:27:00.748" v="4232" actId="255"/>
          <ac:spMkLst>
            <pc:docMk/>
            <pc:sldMk cId="3773152545" sldId="2684"/>
            <ac:spMk id="10" creationId="{FEB1A4B8-3D57-9B75-AAA8-1AC8DCF333E1}"/>
          </ac:spMkLst>
        </pc:spChg>
        <pc:grpChg chg="add mod">
          <ac:chgData name="paul meaney" userId="8f3b41ac-413d-46e0-bc97-8181c95bcdc2" providerId="ADAL" clId="{E3F25275-25DC-49F8-9D9C-98702590D736}" dt="2024-09-23T10:26:30.611" v="4150"/>
          <ac:grpSpMkLst>
            <pc:docMk/>
            <pc:sldMk cId="3773152545" sldId="2684"/>
            <ac:grpSpMk id="7" creationId="{9ADB3E5B-2981-D750-EFCB-335B503A7597}"/>
          </ac:grpSpMkLst>
        </pc:grpChg>
        <pc:picChg chg="add mod ord">
          <ac:chgData name="paul meaney" userId="8f3b41ac-413d-46e0-bc97-8181c95bcdc2" providerId="ADAL" clId="{E3F25275-25DC-49F8-9D9C-98702590D736}" dt="2024-09-23T10:27:08.134" v="4233" actId="1582"/>
          <ac:picMkLst>
            <pc:docMk/>
            <pc:sldMk cId="3773152545" sldId="2684"/>
            <ac:picMk id="6" creationId="{3F4FFD91-5518-A20B-82CA-6357ED61577A}"/>
          </ac:picMkLst>
        </pc:picChg>
        <pc:picChg chg="mod">
          <ac:chgData name="paul meaney" userId="8f3b41ac-413d-46e0-bc97-8181c95bcdc2" providerId="ADAL" clId="{E3F25275-25DC-49F8-9D9C-98702590D736}" dt="2024-09-23T10:26:30.611" v="4150"/>
          <ac:picMkLst>
            <pc:docMk/>
            <pc:sldMk cId="3773152545" sldId="2684"/>
            <ac:picMk id="8" creationId="{DDB56927-C25B-FF12-D96A-88C9B8FD0D42}"/>
          </ac:picMkLst>
        </pc:picChg>
      </pc:sldChg>
      <pc:sldChg chg="addSp delSp modSp new mod ord setBg">
        <pc:chgData name="paul meaney" userId="8f3b41ac-413d-46e0-bc97-8181c95bcdc2" providerId="ADAL" clId="{E3F25275-25DC-49F8-9D9C-98702590D736}" dt="2024-09-24T08:06:31.281" v="16063" actId="114"/>
        <pc:sldMkLst>
          <pc:docMk/>
          <pc:sldMk cId="2857157967" sldId="2685"/>
        </pc:sldMkLst>
        <pc:spChg chg="mod">
          <ac:chgData name="paul meaney" userId="8f3b41ac-413d-46e0-bc97-8181c95bcdc2" providerId="ADAL" clId="{E3F25275-25DC-49F8-9D9C-98702590D736}" dt="2024-09-23T10:32:18.590" v="4866" actId="20577"/>
          <ac:spMkLst>
            <pc:docMk/>
            <pc:sldMk cId="2857157967" sldId="2685"/>
            <ac:spMk id="2" creationId="{952DC40F-284F-EC89-77FB-C81ECB8CC3DF}"/>
          </ac:spMkLst>
        </pc:spChg>
        <pc:spChg chg="del mod">
          <ac:chgData name="paul meaney" userId="8f3b41ac-413d-46e0-bc97-8181c95bcdc2" providerId="ADAL" clId="{E3F25275-25DC-49F8-9D9C-98702590D736}" dt="2024-09-23T10:30:24.122" v="4779" actId="26606"/>
          <ac:spMkLst>
            <pc:docMk/>
            <pc:sldMk cId="2857157967" sldId="2685"/>
            <ac:spMk id="3" creationId="{C5688E68-CD9E-990F-3B6A-2CCD50001DDF}"/>
          </ac:spMkLst>
        </pc:spChg>
        <pc:spChg chg="mod">
          <ac:chgData name="paul meaney" userId="8f3b41ac-413d-46e0-bc97-8181c95bcdc2" providerId="ADAL" clId="{E3F25275-25DC-49F8-9D9C-98702590D736}" dt="2024-09-23T10:30:27.821" v="4780" actId="26606"/>
          <ac:spMkLst>
            <pc:docMk/>
            <pc:sldMk cId="2857157967" sldId="2685"/>
            <ac:spMk id="4" creationId="{69C8DC38-1113-4427-2240-5AEFA9EBB956}"/>
          </ac:spMkLst>
        </pc:spChg>
        <pc:spChg chg="add del">
          <ac:chgData name="paul meaney" userId="8f3b41ac-413d-46e0-bc97-8181c95bcdc2" providerId="ADAL" clId="{E3F25275-25DC-49F8-9D9C-98702590D736}" dt="2024-09-23T10:30:27.821" v="4780" actId="26606"/>
          <ac:spMkLst>
            <pc:docMk/>
            <pc:sldMk cId="2857157967" sldId="2685"/>
            <ac:spMk id="10" creationId="{FB5993E2-C02B-4335-ABA5-D8EC465551E3}"/>
          </ac:spMkLst>
        </pc:spChg>
        <pc:spChg chg="add del">
          <ac:chgData name="paul meaney" userId="8f3b41ac-413d-46e0-bc97-8181c95bcdc2" providerId="ADAL" clId="{E3F25275-25DC-49F8-9D9C-98702590D736}" dt="2024-09-23T10:30:27.821" v="4780" actId="26606"/>
          <ac:spMkLst>
            <pc:docMk/>
            <pc:sldMk cId="2857157967" sldId="2685"/>
            <ac:spMk id="12" creationId="{C0B801A2-5622-4BE8-9AD2-C337A2CD0022}"/>
          </ac:spMkLst>
        </pc:spChg>
        <pc:spChg chg="add del">
          <ac:chgData name="paul meaney" userId="8f3b41ac-413d-46e0-bc97-8181c95bcdc2" providerId="ADAL" clId="{E3F25275-25DC-49F8-9D9C-98702590D736}" dt="2024-09-23T10:30:27.821" v="4780" actId="26606"/>
          <ac:spMkLst>
            <pc:docMk/>
            <pc:sldMk cId="2857157967" sldId="2685"/>
            <ac:spMk id="14" creationId="{B7AF614F-5BC3-4086-99F5-B87C5847A071}"/>
          </ac:spMkLst>
        </pc:spChg>
        <pc:graphicFrameChg chg="add mod modGraphic">
          <ac:chgData name="paul meaney" userId="8f3b41ac-413d-46e0-bc97-8181c95bcdc2" providerId="ADAL" clId="{E3F25275-25DC-49F8-9D9C-98702590D736}" dt="2024-09-24T08:06:31.281" v="16063" actId="114"/>
          <ac:graphicFrameMkLst>
            <pc:docMk/>
            <pc:sldMk cId="2857157967" sldId="2685"/>
            <ac:graphicFrameMk id="6" creationId="{B450675C-E8F0-EEFE-CF9B-75DB0E2BF5CE}"/>
          </ac:graphicFrameMkLst>
        </pc:graphicFrameChg>
      </pc:sldChg>
      <pc:sldChg chg="addSp delSp modSp new mod setBg">
        <pc:chgData name="paul meaney" userId="8f3b41ac-413d-46e0-bc97-8181c95bcdc2" providerId="ADAL" clId="{E3F25275-25DC-49F8-9D9C-98702590D736}" dt="2024-09-24T08:11:58.253" v="16712" actId="114"/>
        <pc:sldMkLst>
          <pc:docMk/>
          <pc:sldMk cId="3925898636" sldId="2686"/>
        </pc:sldMkLst>
        <pc:spChg chg="mod">
          <ac:chgData name="paul meaney" userId="8f3b41ac-413d-46e0-bc97-8181c95bcdc2" providerId="ADAL" clId="{E3F25275-25DC-49F8-9D9C-98702590D736}" dt="2024-09-23T10:38:47.251" v="5630" actId="26606"/>
          <ac:spMkLst>
            <pc:docMk/>
            <pc:sldMk cId="3925898636" sldId="2686"/>
            <ac:spMk id="2" creationId="{7EB6091D-B5E3-9EB1-2EC3-6E42DA14B63E}"/>
          </ac:spMkLst>
        </pc:spChg>
        <pc:spChg chg="del mod">
          <ac:chgData name="paul meaney" userId="8f3b41ac-413d-46e0-bc97-8181c95bcdc2" providerId="ADAL" clId="{E3F25275-25DC-49F8-9D9C-98702590D736}" dt="2024-09-23T10:38:36.143" v="5627" actId="26606"/>
          <ac:spMkLst>
            <pc:docMk/>
            <pc:sldMk cId="3925898636" sldId="2686"/>
            <ac:spMk id="3" creationId="{D9E59902-14EC-CCDE-75E1-A3C1CF02832F}"/>
          </ac:spMkLst>
        </pc:spChg>
        <pc:spChg chg="mod">
          <ac:chgData name="paul meaney" userId="8f3b41ac-413d-46e0-bc97-8181c95bcdc2" providerId="ADAL" clId="{E3F25275-25DC-49F8-9D9C-98702590D736}" dt="2024-09-23T10:38:47.251" v="5630" actId="26606"/>
          <ac:spMkLst>
            <pc:docMk/>
            <pc:sldMk cId="3925898636" sldId="2686"/>
            <ac:spMk id="4" creationId="{1512546C-D193-B09F-9B68-78695A7A59BB}"/>
          </ac:spMkLst>
        </pc:spChg>
        <pc:spChg chg="add del">
          <ac:chgData name="paul meaney" userId="8f3b41ac-413d-46e0-bc97-8181c95bcdc2" providerId="ADAL" clId="{E3F25275-25DC-49F8-9D9C-98702590D736}" dt="2024-09-23T10:38:43.617" v="5629" actId="26606"/>
          <ac:spMkLst>
            <pc:docMk/>
            <pc:sldMk cId="3925898636" sldId="2686"/>
            <ac:spMk id="11" creationId="{FB5993E2-C02B-4335-ABA5-D8EC465551E3}"/>
          </ac:spMkLst>
        </pc:spChg>
        <pc:spChg chg="add del">
          <ac:chgData name="paul meaney" userId="8f3b41ac-413d-46e0-bc97-8181c95bcdc2" providerId="ADAL" clId="{E3F25275-25DC-49F8-9D9C-98702590D736}" dt="2024-09-23T10:38:43.617" v="5629" actId="26606"/>
          <ac:spMkLst>
            <pc:docMk/>
            <pc:sldMk cId="3925898636" sldId="2686"/>
            <ac:spMk id="13" creationId="{C0B801A2-5622-4BE8-9AD2-C337A2CD0022}"/>
          </ac:spMkLst>
        </pc:spChg>
        <pc:spChg chg="add del">
          <ac:chgData name="paul meaney" userId="8f3b41ac-413d-46e0-bc97-8181c95bcdc2" providerId="ADAL" clId="{E3F25275-25DC-49F8-9D9C-98702590D736}" dt="2024-09-23T10:38:43.617" v="5629" actId="26606"/>
          <ac:spMkLst>
            <pc:docMk/>
            <pc:sldMk cId="3925898636" sldId="2686"/>
            <ac:spMk id="15" creationId="{B7AF614F-5BC3-4086-99F5-B87C5847A071}"/>
          </ac:spMkLst>
        </pc:spChg>
        <pc:spChg chg="add del">
          <ac:chgData name="paul meaney" userId="8f3b41ac-413d-46e0-bc97-8181c95bcdc2" providerId="ADAL" clId="{E3F25275-25DC-49F8-9D9C-98702590D736}" dt="2024-09-23T10:38:47.251" v="5630" actId="26606"/>
          <ac:spMkLst>
            <pc:docMk/>
            <pc:sldMk cId="3925898636" sldId="2686"/>
            <ac:spMk id="20" creationId="{FB5993E2-C02B-4335-ABA5-D8EC465551E3}"/>
          </ac:spMkLst>
        </pc:spChg>
        <pc:spChg chg="add del">
          <ac:chgData name="paul meaney" userId="8f3b41ac-413d-46e0-bc97-8181c95bcdc2" providerId="ADAL" clId="{E3F25275-25DC-49F8-9D9C-98702590D736}" dt="2024-09-23T10:38:47.251" v="5630" actId="26606"/>
          <ac:spMkLst>
            <pc:docMk/>
            <pc:sldMk cId="3925898636" sldId="2686"/>
            <ac:spMk id="22" creationId="{C0B801A2-5622-4BE8-9AD2-C337A2CD0022}"/>
          </ac:spMkLst>
        </pc:spChg>
        <pc:spChg chg="add del">
          <ac:chgData name="paul meaney" userId="8f3b41ac-413d-46e0-bc97-8181c95bcdc2" providerId="ADAL" clId="{E3F25275-25DC-49F8-9D9C-98702590D736}" dt="2024-09-23T10:38:47.251" v="5630" actId="26606"/>
          <ac:spMkLst>
            <pc:docMk/>
            <pc:sldMk cId="3925898636" sldId="2686"/>
            <ac:spMk id="24" creationId="{B7AF614F-5BC3-4086-99F5-B87C5847A071}"/>
          </ac:spMkLst>
        </pc:spChg>
        <pc:graphicFrameChg chg="add mod modGraphic">
          <ac:chgData name="paul meaney" userId="8f3b41ac-413d-46e0-bc97-8181c95bcdc2" providerId="ADAL" clId="{E3F25275-25DC-49F8-9D9C-98702590D736}" dt="2024-09-24T08:11:58.253" v="16712" actId="114"/>
          <ac:graphicFrameMkLst>
            <pc:docMk/>
            <pc:sldMk cId="3925898636" sldId="2686"/>
            <ac:graphicFrameMk id="6" creationId="{D8B31D0E-22C7-8039-CB47-5B3DC6B38F53}"/>
          </ac:graphicFrameMkLst>
        </pc:graphicFrameChg>
      </pc:sldChg>
      <pc:sldChg chg="addSp delSp modSp add mod setBg">
        <pc:chgData name="paul meaney" userId="8f3b41ac-413d-46e0-bc97-8181c95bcdc2" providerId="ADAL" clId="{E3F25275-25DC-49F8-9D9C-98702590D736}" dt="2024-09-27T08:50:07.872" v="48823" actId="20577"/>
        <pc:sldMkLst>
          <pc:docMk/>
          <pc:sldMk cId="1437074093" sldId="2687"/>
        </pc:sldMkLst>
        <pc:spChg chg="mod">
          <ac:chgData name="paul meaney" userId="8f3b41ac-413d-46e0-bc97-8181c95bcdc2" providerId="ADAL" clId="{E3F25275-25DC-49F8-9D9C-98702590D736}" dt="2024-09-23T10:43:43.453" v="5867" actId="26606"/>
          <ac:spMkLst>
            <pc:docMk/>
            <pc:sldMk cId="1437074093" sldId="2687"/>
            <ac:spMk id="2" creationId="{7EB6091D-B5E3-9EB1-2EC3-6E42DA14B63E}"/>
          </ac:spMkLst>
        </pc:spChg>
        <pc:spChg chg="del mod">
          <ac:chgData name="paul meaney" userId="8f3b41ac-413d-46e0-bc97-8181c95bcdc2" providerId="ADAL" clId="{E3F25275-25DC-49F8-9D9C-98702590D736}" dt="2024-09-23T10:43:29.102" v="5864" actId="26606"/>
          <ac:spMkLst>
            <pc:docMk/>
            <pc:sldMk cId="1437074093" sldId="2687"/>
            <ac:spMk id="3" creationId="{D9E59902-14EC-CCDE-75E1-A3C1CF02832F}"/>
          </ac:spMkLst>
        </pc:spChg>
        <pc:spChg chg="mod">
          <ac:chgData name="paul meaney" userId="8f3b41ac-413d-46e0-bc97-8181c95bcdc2" providerId="ADAL" clId="{E3F25275-25DC-49F8-9D9C-98702590D736}" dt="2024-09-23T10:43:43.453" v="5867" actId="26606"/>
          <ac:spMkLst>
            <pc:docMk/>
            <pc:sldMk cId="1437074093" sldId="2687"/>
            <ac:spMk id="4" creationId="{1512546C-D193-B09F-9B68-78695A7A59BB}"/>
          </ac:spMkLst>
        </pc:spChg>
        <pc:spChg chg="add del">
          <ac:chgData name="paul meaney" userId="8f3b41ac-413d-46e0-bc97-8181c95bcdc2" providerId="ADAL" clId="{E3F25275-25DC-49F8-9D9C-98702590D736}" dt="2024-09-23T10:43:43.453" v="5867" actId="26606"/>
          <ac:spMkLst>
            <pc:docMk/>
            <pc:sldMk cId="1437074093" sldId="2687"/>
            <ac:spMk id="11" creationId="{FB5993E2-C02B-4335-ABA5-D8EC465551E3}"/>
          </ac:spMkLst>
        </pc:spChg>
        <pc:spChg chg="add del">
          <ac:chgData name="paul meaney" userId="8f3b41ac-413d-46e0-bc97-8181c95bcdc2" providerId="ADAL" clId="{E3F25275-25DC-49F8-9D9C-98702590D736}" dt="2024-09-23T10:43:43.453" v="5867" actId="26606"/>
          <ac:spMkLst>
            <pc:docMk/>
            <pc:sldMk cId="1437074093" sldId="2687"/>
            <ac:spMk id="13" creationId="{C0B801A2-5622-4BE8-9AD2-C337A2CD0022}"/>
          </ac:spMkLst>
        </pc:spChg>
        <pc:spChg chg="add del">
          <ac:chgData name="paul meaney" userId="8f3b41ac-413d-46e0-bc97-8181c95bcdc2" providerId="ADAL" clId="{E3F25275-25DC-49F8-9D9C-98702590D736}" dt="2024-09-23T10:43:43.453" v="5867" actId="26606"/>
          <ac:spMkLst>
            <pc:docMk/>
            <pc:sldMk cId="1437074093" sldId="2687"/>
            <ac:spMk id="15" creationId="{B7AF614F-5BC3-4086-99F5-B87C5847A071}"/>
          </ac:spMkLst>
        </pc:spChg>
        <pc:graphicFrameChg chg="add mod modGraphic">
          <ac:chgData name="paul meaney" userId="8f3b41ac-413d-46e0-bc97-8181c95bcdc2" providerId="ADAL" clId="{E3F25275-25DC-49F8-9D9C-98702590D736}" dt="2024-09-27T08:50:07.872" v="48823" actId="20577"/>
          <ac:graphicFrameMkLst>
            <pc:docMk/>
            <pc:sldMk cId="1437074093" sldId="2687"/>
            <ac:graphicFrameMk id="6" creationId="{EEA08B05-828F-ED05-FCA7-A99D6B8AE01F}"/>
          </ac:graphicFrameMkLst>
        </pc:graphicFrameChg>
      </pc:sldChg>
      <pc:sldChg chg="modSp add del mod">
        <pc:chgData name="paul meaney" userId="8f3b41ac-413d-46e0-bc97-8181c95bcdc2" providerId="ADAL" clId="{E3F25275-25DC-49F8-9D9C-98702590D736}" dt="2024-09-23T11:31:24.492" v="7685" actId="47"/>
        <pc:sldMkLst>
          <pc:docMk/>
          <pc:sldMk cId="3832251499" sldId="2688"/>
        </pc:sldMkLst>
        <pc:spChg chg="mod">
          <ac:chgData name="paul meaney" userId="8f3b41ac-413d-46e0-bc97-8181c95bcdc2" providerId="ADAL" clId="{E3F25275-25DC-49F8-9D9C-98702590D736}" dt="2024-09-23T11:30:47.621" v="7671" actId="21"/>
          <ac:spMkLst>
            <pc:docMk/>
            <pc:sldMk cId="3832251499" sldId="2688"/>
            <ac:spMk id="2" creationId="{7EB6091D-B5E3-9EB1-2EC3-6E42DA14B63E}"/>
          </ac:spMkLst>
        </pc:spChg>
        <pc:spChg chg="mod">
          <ac:chgData name="paul meaney" userId="8f3b41ac-413d-46e0-bc97-8181c95bcdc2" providerId="ADAL" clId="{E3F25275-25DC-49F8-9D9C-98702590D736}" dt="2024-09-23T11:31:19.999" v="7683" actId="21"/>
          <ac:spMkLst>
            <pc:docMk/>
            <pc:sldMk cId="3832251499" sldId="2688"/>
            <ac:spMk id="3" creationId="{D9E59902-14EC-CCDE-75E1-A3C1CF02832F}"/>
          </ac:spMkLst>
        </pc:spChg>
      </pc:sldChg>
      <pc:sldChg chg="addSp delSp modSp new mod ord modAnim">
        <pc:chgData name="paul meaney" userId="8f3b41ac-413d-46e0-bc97-8181c95bcdc2" providerId="ADAL" clId="{E3F25275-25DC-49F8-9D9C-98702590D736}" dt="2024-09-24T08:01:25.757" v="15846"/>
        <pc:sldMkLst>
          <pc:docMk/>
          <pc:sldMk cId="2128259334" sldId="2689"/>
        </pc:sldMkLst>
        <pc:spChg chg="mod">
          <ac:chgData name="paul meaney" userId="8f3b41ac-413d-46e0-bc97-8181c95bcdc2" providerId="ADAL" clId="{E3F25275-25DC-49F8-9D9C-98702590D736}" dt="2024-09-23T11:01:03.815" v="6098" actId="20577"/>
          <ac:spMkLst>
            <pc:docMk/>
            <pc:sldMk cId="2128259334" sldId="2689"/>
            <ac:spMk id="2" creationId="{3F180AEE-D77D-4266-FCEE-38C19320CA39}"/>
          </ac:spMkLst>
        </pc:spChg>
        <pc:spChg chg="del">
          <ac:chgData name="paul meaney" userId="8f3b41ac-413d-46e0-bc97-8181c95bcdc2" providerId="ADAL" clId="{E3F25275-25DC-49F8-9D9C-98702590D736}" dt="2024-09-23T10:45:03.671" v="5874" actId="478"/>
          <ac:spMkLst>
            <pc:docMk/>
            <pc:sldMk cId="2128259334" sldId="2689"/>
            <ac:spMk id="3" creationId="{CADB58F3-3BE6-C375-4597-D3F6DB0E0323}"/>
          </ac:spMkLst>
        </pc:spChg>
        <pc:spChg chg="add mod">
          <ac:chgData name="paul meaney" userId="8f3b41ac-413d-46e0-bc97-8181c95bcdc2" providerId="ADAL" clId="{E3F25275-25DC-49F8-9D9C-98702590D736}" dt="2024-09-23T11:00:49.146" v="6074" actId="164"/>
          <ac:spMkLst>
            <pc:docMk/>
            <pc:sldMk cId="2128259334" sldId="2689"/>
            <ac:spMk id="5" creationId="{46431BFC-2AE9-7B76-72E5-AFBB6D4C3B0E}"/>
          </ac:spMkLst>
        </pc:spChg>
        <pc:spChg chg="add mod">
          <ac:chgData name="paul meaney" userId="8f3b41ac-413d-46e0-bc97-8181c95bcdc2" providerId="ADAL" clId="{E3F25275-25DC-49F8-9D9C-98702590D736}" dt="2024-09-23T11:00:49.146" v="6074" actId="164"/>
          <ac:spMkLst>
            <pc:docMk/>
            <pc:sldMk cId="2128259334" sldId="2689"/>
            <ac:spMk id="6" creationId="{6B23E7DF-38C1-4E19-F4BE-8BD99EA5C204}"/>
          </ac:spMkLst>
        </pc:spChg>
        <pc:spChg chg="add mod">
          <ac:chgData name="paul meaney" userId="8f3b41ac-413d-46e0-bc97-8181c95bcdc2" providerId="ADAL" clId="{E3F25275-25DC-49F8-9D9C-98702590D736}" dt="2024-09-23T11:00:49.146" v="6074" actId="164"/>
          <ac:spMkLst>
            <pc:docMk/>
            <pc:sldMk cId="2128259334" sldId="2689"/>
            <ac:spMk id="7" creationId="{BE59E5A3-AFFF-4A8B-5C75-65627E39AD80}"/>
          </ac:spMkLst>
        </pc:spChg>
        <pc:spChg chg="add mod">
          <ac:chgData name="paul meaney" userId="8f3b41ac-413d-46e0-bc97-8181c95bcdc2" providerId="ADAL" clId="{E3F25275-25DC-49F8-9D9C-98702590D736}" dt="2024-09-23T11:00:49.146" v="6074" actId="164"/>
          <ac:spMkLst>
            <pc:docMk/>
            <pc:sldMk cId="2128259334" sldId="2689"/>
            <ac:spMk id="8" creationId="{17C713BA-B0BA-8EF2-8A0E-5ADB01CB7BEE}"/>
          </ac:spMkLst>
        </pc:spChg>
        <pc:spChg chg="add mod">
          <ac:chgData name="paul meaney" userId="8f3b41ac-413d-46e0-bc97-8181c95bcdc2" providerId="ADAL" clId="{E3F25275-25DC-49F8-9D9C-98702590D736}" dt="2024-09-23T11:09:17.798" v="6348" actId="14100"/>
          <ac:spMkLst>
            <pc:docMk/>
            <pc:sldMk cId="2128259334" sldId="2689"/>
            <ac:spMk id="9" creationId="{C57E2FE5-15A2-752D-5416-982932F6369F}"/>
          </ac:spMkLst>
        </pc:spChg>
        <pc:spChg chg="add mod">
          <ac:chgData name="paul meaney" userId="8f3b41ac-413d-46e0-bc97-8181c95bcdc2" providerId="ADAL" clId="{E3F25275-25DC-49F8-9D9C-98702590D736}" dt="2024-09-23T10:54:21.111" v="5986" actId="164"/>
          <ac:spMkLst>
            <pc:docMk/>
            <pc:sldMk cId="2128259334" sldId="2689"/>
            <ac:spMk id="10" creationId="{B63E0B6B-D2D9-DABA-5413-F60764BEE064}"/>
          </ac:spMkLst>
        </pc:spChg>
        <pc:spChg chg="add mod">
          <ac:chgData name="paul meaney" userId="8f3b41ac-413d-46e0-bc97-8181c95bcdc2" providerId="ADAL" clId="{E3F25275-25DC-49F8-9D9C-98702590D736}" dt="2024-09-23T10:54:21.111" v="5986" actId="164"/>
          <ac:spMkLst>
            <pc:docMk/>
            <pc:sldMk cId="2128259334" sldId="2689"/>
            <ac:spMk id="11" creationId="{827EEE41-7BC4-8AFA-0ECD-00E5A30403C9}"/>
          </ac:spMkLst>
        </pc:spChg>
        <pc:spChg chg="add mod">
          <ac:chgData name="paul meaney" userId="8f3b41ac-413d-46e0-bc97-8181c95bcdc2" providerId="ADAL" clId="{E3F25275-25DC-49F8-9D9C-98702590D736}" dt="2024-09-23T11:00:49.146" v="6074" actId="164"/>
          <ac:spMkLst>
            <pc:docMk/>
            <pc:sldMk cId="2128259334" sldId="2689"/>
            <ac:spMk id="12" creationId="{2819E90E-B583-80EB-26ED-585176B7F41F}"/>
          </ac:spMkLst>
        </pc:spChg>
        <pc:spChg chg="add mod">
          <ac:chgData name="paul meaney" userId="8f3b41ac-413d-46e0-bc97-8181c95bcdc2" providerId="ADAL" clId="{E3F25275-25DC-49F8-9D9C-98702590D736}" dt="2024-09-23T11:01:20.879" v="6101" actId="164"/>
          <ac:spMkLst>
            <pc:docMk/>
            <pc:sldMk cId="2128259334" sldId="2689"/>
            <ac:spMk id="13" creationId="{2FAE7463-A18D-CCD2-518A-6F8CC801B9C2}"/>
          </ac:spMkLst>
        </pc:spChg>
        <pc:spChg chg="add mod">
          <ac:chgData name="paul meaney" userId="8f3b41ac-413d-46e0-bc97-8181c95bcdc2" providerId="ADAL" clId="{E3F25275-25DC-49F8-9D9C-98702590D736}" dt="2024-09-23T11:02:09.720" v="6109" actId="14100"/>
          <ac:spMkLst>
            <pc:docMk/>
            <pc:sldMk cId="2128259334" sldId="2689"/>
            <ac:spMk id="14" creationId="{5927478F-A5D2-8CFA-5226-9B38D2DDDB2A}"/>
          </ac:spMkLst>
        </pc:spChg>
        <pc:spChg chg="add mod">
          <ac:chgData name="paul meaney" userId="8f3b41ac-413d-46e0-bc97-8181c95bcdc2" providerId="ADAL" clId="{E3F25275-25DC-49F8-9D9C-98702590D736}" dt="2024-09-23T11:01:20.879" v="6101" actId="164"/>
          <ac:spMkLst>
            <pc:docMk/>
            <pc:sldMk cId="2128259334" sldId="2689"/>
            <ac:spMk id="15" creationId="{E672D753-FF8A-E668-EBE3-0EA175914A82}"/>
          </ac:spMkLst>
        </pc:spChg>
        <pc:spChg chg="add mod">
          <ac:chgData name="paul meaney" userId="8f3b41ac-413d-46e0-bc97-8181c95bcdc2" providerId="ADAL" clId="{E3F25275-25DC-49F8-9D9C-98702590D736}" dt="2024-09-23T11:02:04.948" v="6108" actId="1076"/>
          <ac:spMkLst>
            <pc:docMk/>
            <pc:sldMk cId="2128259334" sldId="2689"/>
            <ac:spMk id="16" creationId="{6744DBFA-2739-42DF-6A82-DFC9835FAC01}"/>
          </ac:spMkLst>
        </pc:spChg>
        <pc:spChg chg="add mod">
          <ac:chgData name="paul meaney" userId="8f3b41ac-413d-46e0-bc97-8181c95bcdc2" providerId="ADAL" clId="{E3F25275-25DC-49F8-9D9C-98702590D736}" dt="2024-09-23T10:54:21.111" v="5986" actId="164"/>
          <ac:spMkLst>
            <pc:docMk/>
            <pc:sldMk cId="2128259334" sldId="2689"/>
            <ac:spMk id="17" creationId="{5E4A0E24-91E6-675E-8E7D-643C175127D7}"/>
          </ac:spMkLst>
        </pc:spChg>
        <pc:spChg chg="add mod">
          <ac:chgData name="paul meaney" userId="8f3b41ac-413d-46e0-bc97-8181c95bcdc2" providerId="ADAL" clId="{E3F25275-25DC-49F8-9D9C-98702590D736}" dt="2024-09-23T10:54:21.111" v="5986" actId="164"/>
          <ac:spMkLst>
            <pc:docMk/>
            <pc:sldMk cId="2128259334" sldId="2689"/>
            <ac:spMk id="18" creationId="{F3D7DC71-E714-2E95-3630-890A287CFC49}"/>
          </ac:spMkLst>
        </pc:spChg>
        <pc:spChg chg="add mod">
          <ac:chgData name="paul meaney" userId="8f3b41ac-413d-46e0-bc97-8181c95bcdc2" providerId="ADAL" clId="{E3F25275-25DC-49F8-9D9C-98702590D736}" dt="2024-09-23T10:54:21.111" v="5986" actId="164"/>
          <ac:spMkLst>
            <pc:docMk/>
            <pc:sldMk cId="2128259334" sldId="2689"/>
            <ac:spMk id="19" creationId="{D290A449-4BBD-2E92-7981-A4D332191110}"/>
          </ac:spMkLst>
        </pc:spChg>
        <pc:spChg chg="add mod">
          <ac:chgData name="paul meaney" userId="8f3b41ac-413d-46e0-bc97-8181c95bcdc2" providerId="ADAL" clId="{E3F25275-25DC-49F8-9D9C-98702590D736}" dt="2024-09-23T10:54:21.111" v="5986" actId="164"/>
          <ac:spMkLst>
            <pc:docMk/>
            <pc:sldMk cId="2128259334" sldId="2689"/>
            <ac:spMk id="20" creationId="{7F0F3E44-7C65-CC90-4DAF-46235E018B80}"/>
          </ac:spMkLst>
        </pc:spChg>
        <pc:spChg chg="add mod">
          <ac:chgData name="paul meaney" userId="8f3b41ac-413d-46e0-bc97-8181c95bcdc2" providerId="ADAL" clId="{E3F25275-25DC-49F8-9D9C-98702590D736}" dt="2024-09-23T11:00:49.146" v="6074" actId="164"/>
          <ac:spMkLst>
            <pc:docMk/>
            <pc:sldMk cId="2128259334" sldId="2689"/>
            <ac:spMk id="21" creationId="{BBCE58AB-A6FC-0552-B060-851A1AD224DD}"/>
          </ac:spMkLst>
        </pc:spChg>
        <pc:spChg chg="add del">
          <ac:chgData name="paul meaney" userId="8f3b41ac-413d-46e0-bc97-8181c95bcdc2" providerId="ADAL" clId="{E3F25275-25DC-49F8-9D9C-98702590D736}" dt="2024-09-23T10:55:01.108" v="5992" actId="11529"/>
          <ac:spMkLst>
            <pc:docMk/>
            <pc:sldMk cId="2128259334" sldId="2689"/>
            <ac:spMk id="23" creationId="{F9DFBCCF-C683-AD3B-D258-4CD965AA2F02}"/>
          </ac:spMkLst>
        </pc:spChg>
        <pc:spChg chg="add mod">
          <ac:chgData name="paul meaney" userId="8f3b41ac-413d-46e0-bc97-8181c95bcdc2" providerId="ADAL" clId="{E3F25275-25DC-49F8-9D9C-98702590D736}" dt="2024-09-23T11:15:19.950" v="6454" actId="208"/>
          <ac:spMkLst>
            <pc:docMk/>
            <pc:sldMk cId="2128259334" sldId="2689"/>
            <ac:spMk id="24" creationId="{DBCB1055-4806-94CC-5E1D-4BD91721F845}"/>
          </ac:spMkLst>
        </pc:spChg>
        <pc:spChg chg="add mod">
          <ac:chgData name="paul meaney" userId="8f3b41ac-413d-46e0-bc97-8181c95bcdc2" providerId="ADAL" clId="{E3F25275-25DC-49F8-9D9C-98702590D736}" dt="2024-09-23T11:15:19.950" v="6454" actId="208"/>
          <ac:spMkLst>
            <pc:docMk/>
            <pc:sldMk cId="2128259334" sldId="2689"/>
            <ac:spMk id="25" creationId="{099262A2-852D-9EB6-3167-358E7DEB42FF}"/>
          </ac:spMkLst>
        </pc:spChg>
        <pc:spChg chg="add mod">
          <ac:chgData name="paul meaney" userId="8f3b41ac-413d-46e0-bc97-8181c95bcdc2" providerId="ADAL" clId="{E3F25275-25DC-49F8-9D9C-98702590D736}" dt="2024-09-23T11:15:19.950" v="6454" actId="208"/>
          <ac:spMkLst>
            <pc:docMk/>
            <pc:sldMk cId="2128259334" sldId="2689"/>
            <ac:spMk id="26" creationId="{B96C1F96-C73C-08B0-0ECF-E92A2D698E6B}"/>
          </ac:spMkLst>
        </pc:spChg>
        <pc:spChg chg="add mod">
          <ac:chgData name="paul meaney" userId="8f3b41ac-413d-46e0-bc97-8181c95bcdc2" providerId="ADAL" clId="{E3F25275-25DC-49F8-9D9C-98702590D736}" dt="2024-09-23T11:15:19.950" v="6454" actId="208"/>
          <ac:spMkLst>
            <pc:docMk/>
            <pc:sldMk cId="2128259334" sldId="2689"/>
            <ac:spMk id="27" creationId="{9341CF45-CB00-A612-A412-FB270E50C5CE}"/>
          </ac:spMkLst>
        </pc:spChg>
        <pc:spChg chg="add mod">
          <ac:chgData name="paul meaney" userId="8f3b41ac-413d-46e0-bc97-8181c95bcdc2" providerId="ADAL" clId="{E3F25275-25DC-49F8-9D9C-98702590D736}" dt="2024-09-23T11:15:19.950" v="6454" actId="208"/>
          <ac:spMkLst>
            <pc:docMk/>
            <pc:sldMk cId="2128259334" sldId="2689"/>
            <ac:spMk id="28" creationId="{A3B235DD-BD56-FC25-F8B5-7E84D4EFDFE7}"/>
          </ac:spMkLst>
        </pc:spChg>
        <pc:spChg chg="add mod">
          <ac:chgData name="paul meaney" userId="8f3b41ac-413d-46e0-bc97-8181c95bcdc2" providerId="ADAL" clId="{E3F25275-25DC-49F8-9D9C-98702590D736}" dt="2024-09-23T11:15:19.950" v="6454" actId="208"/>
          <ac:spMkLst>
            <pc:docMk/>
            <pc:sldMk cId="2128259334" sldId="2689"/>
            <ac:spMk id="29" creationId="{26AFD218-4C85-15DB-1AD2-F7C9E7515EC6}"/>
          </ac:spMkLst>
        </pc:spChg>
        <pc:spChg chg="add mod">
          <ac:chgData name="paul meaney" userId="8f3b41ac-413d-46e0-bc97-8181c95bcdc2" providerId="ADAL" clId="{E3F25275-25DC-49F8-9D9C-98702590D736}" dt="2024-09-23T11:15:26.423" v="6456" actId="207"/>
          <ac:spMkLst>
            <pc:docMk/>
            <pc:sldMk cId="2128259334" sldId="2689"/>
            <ac:spMk id="30" creationId="{F188F90D-3E4D-2FBD-5B5B-FFB3F8A97D0C}"/>
          </ac:spMkLst>
        </pc:spChg>
        <pc:spChg chg="add mod">
          <ac:chgData name="paul meaney" userId="8f3b41ac-413d-46e0-bc97-8181c95bcdc2" providerId="ADAL" clId="{E3F25275-25DC-49F8-9D9C-98702590D736}" dt="2024-09-23T11:15:26.423" v="6456" actId="207"/>
          <ac:spMkLst>
            <pc:docMk/>
            <pc:sldMk cId="2128259334" sldId="2689"/>
            <ac:spMk id="32" creationId="{2DD3C96E-4281-2477-8182-B70046004A10}"/>
          </ac:spMkLst>
        </pc:spChg>
        <pc:spChg chg="add mod">
          <ac:chgData name="paul meaney" userId="8f3b41ac-413d-46e0-bc97-8181c95bcdc2" providerId="ADAL" clId="{E3F25275-25DC-49F8-9D9C-98702590D736}" dt="2024-09-23T11:15:26.423" v="6456" actId="207"/>
          <ac:spMkLst>
            <pc:docMk/>
            <pc:sldMk cId="2128259334" sldId="2689"/>
            <ac:spMk id="33" creationId="{7961DF71-E295-D443-8197-6FA40122DC49}"/>
          </ac:spMkLst>
        </pc:spChg>
        <pc:spChg chg="add mod">
          <ac:chgData name="paul meaney" userId="8f3b41ac-413d-46e0-bc97-8181c95bcdc2" providerId="ADAL" clId="{E3F25275-25DC-49F8-9D9C-98702590D736}" dt="2024-09-23T11:15:26.423" v="6456" actId="207"/>
          <ac:spMkLst>
            <pc:docMk/>
            <pc:sldMk cId="2128259334" sldId="2689"/>
            <ac:spMk id="34" creationId="{B74DFF69-2254-E32B-6235-77724F3B04C9}"/>
          </ac:spMkLst>
        </pc:spChg>
        <pc:spChg chg="add mod">
          <ac:chgData name="paul meaney" userId="8f3b41ac-413d-46e0-bc97-8181c95bcdc2" providerId="ADAL" clId="{E3F25275-25DC-49F8-9D9C-98702590D736}" dt="2024-09-23T11:15:26.423" v="6456" actId="207"/>
          <ac:spMkLst>
            <pc:docMk/>
            <pc:sldMk cId="2128259334" sldId="2689"/>
            <ac:spMk id="35" creationId="{073DC46A-02B2-D8C5-F750-78353393F932}"/>
          </ac:spMkLst>
        </pc:spChg>
        <pc:spChg chg="add mod ord">
          <ac:chgData name="paul meaney" userId="8f3b41ac-413d-46e0-bc97-8181c95bcdc2" providerId="ADAL" clId="{E3F25275-25DC-49F8-9D9C-98702590D736}" dt="2024-09-23T11:04:38.232" v="6142" actId="166"/>
          <ac:spMkLst>
            <pc:docMk/>
            <pc:sldMk cId="2128259334" sldId="2689"/>
            <ac:spMk id="40" creationId="{32EE85F5-8255-35BD-ECFB-2536172187A0}"/>
          </ac:spMkLst>
        </pc:spChg>
        <pc:spChg chg="add del mod">
          <ac:chgData name="paul meaney" userId="8f3b41ac-413d-46e0-bc97-8181c95bcdc2" providerId="ADAL" clId="{E3F25275-25DC-49F8-9D9C-98702590D736}" dt="2024-09-23T11:04:41.584" v="6143" actId="478"/>
          <ac:spMkLst>
            <pc:docMk/>
            <pc:sldMk cId="2128259334" sldId="2689"/>
            <ac:spMk id="41" creationId="{1CA6F6B0-7F4F-9288-74BF-5410130D1516}"/>
          </ac:spMkLst>
        </pc:spChg>
        <pc:spChg chg="mod">
          <ac:chgData name="paul meaney" userId="8f3b41ac-413d-46e0-bc97-8181c95bcdc2" providerId="ADAL" clId="{E3F25275-25DC-49F8-9D9C-98702590D736}" dt="2024-09-23T11:04:44.518" v="6144"/>
          <ac:spMkLst>
            <pc:docMk/>
            <pc:sldMk cId="2128259334" sldId="2689"/>
            <ac:spMk id="66" creationId="{9D5D5A72-021A-4055-7230-7D02297460B6}"/>
          </ac:spMkLst>
        </pc:spChg>
        <pc:spChg chg="add mod">
          <ac:chgData name="paul meaney" userId="8f3b41ac-413d-46e0-bc97-8181c95bcdc2" providerId="ADAL" clId="{E3F25275-25DC-49F8-9D9C-98702590D736}" dt="2024-09-23T11:06:42.348" v="6157" actId="14100"/>
          <ac:spMkLst>
            <pc:docMk/>
            <pc:sldMk cId="2128259334" sldId="2689"/>
            <ac:spMk id="67" creationId="{2EF5584A-EAF7-5900-8851-7F53C4E32497}"/>
          </ac:spMkLst>
        </pc:spChg>
        <pc:spChg chg="add mod">
          <ac:chgData name="paul meaney" userId="8f3b41ac-413d-46e0-bc97-8181c95bcdc2" providerId="ADAL" clId="{E3F25275-25DC-49F8-9D9C-98702590D736}" dt="2024-09-23T11:06:45.323" v="6158" actId="14100"/>
          <ac:spMkLst>
            <pc:docMk/>
            <pc:sldMk cId="2128259334" sldId="2689"/>
            <ac:spMk id="68" creationId="{2299B47B-BECB-11B4-7B60-00551FADE22A}"/>
          </ac:spMkLst>
        </pc:spChg>
        <pc:spChg chg="add mod">
          <ac:chgData name="paul meaney" userId="8f3b41ac-413d-46e0-bc97-8181c95bcdc2" providerId="ADAL" clId="{E3F25275-25DC-49F8-9D9C-98702590D736}" dt="2024-09-23T11:07:55.821" v="6235" actId="14100"/>
          <ac:spMkLst>
            <pc:docMk/>
            <pc:sldMk cId="2128259334" sldId="2689"/>
            <ac:spMk id="69" creationId="{C8D78D5D-5AAB-27B5-80C3-D8A00D5ED97F}"/>
          </ac:spMkLst>
        </pc:spChg>
        <pc:spChg chg="add mod">
          <ac:chgData name="paul meaney" userId="8f3b41ac-413d-46e0-bc97-8181c95bcdc2" providerId="ADAL" clId="{E3F25275-25DC-49F8-9D9C-98702590D736}" dt="2024-09-23T11:07:53.124" v="6234" actId="14100"/>
          <ac:spMkLst>
            <pc:docMk/>
            <pc:sldMk cId="2128259334" sldId="2689"/>
            <ac:spMk id="70" creationId="{BA5C5B67-39C7-F368-F7BF-E4950E6648F5}"/>
          </ac:spMkLst>
        </pc:spChg>
        <pc:spChg chg="add mod">
          <ac:chgData name="paul meaney" userId="8f3b41ac-413d-46e0-bc97-8181c95bcdc2" providerId="ADAL" clId="{E3F25275-25DC-49F8-9D9C-98702590D736}" dt="2024-09-23T11:10:58.728" v="6401" actId="20577"/>
          <ac:spMkLst>
            <pc:docMk/>
            <pc:sldMk cId="2128259334" sldId="2689"/>
            <ac:spMk id="71" creationId="{7E733D38-15E8-2D55-D7A3-1869F44294E5}"/>
          </ac:spMkLst>
        </pc:spChg>
        <pc:spChg chg="add mod">
          <ac:chgData name="paul meaney" userId="8f3b41ac-413d-46e0-bc97-8181c95bcdc2" providerId="ADAL" clId="{E3F25275-25DC-49F8-9D9C-98702590D736}" dt="2024-09-23T11:10:49.487" v="6397" actId="20577"/>
          <ac:spMkLst>
            <pc:docMk/>
            <pc:sldMk cId="2128259334" sldId="2689"/>
            <ac:spMk id="72" creationId="{8C30C9BF-7DE6-0056-92D2-C50ED778BF68}"/>
          </ac:spMkLst>
        </pc:spChg>
        <pc:spChg chg="add mod">
          <ac:chgData name="paul meaney" userId="8f3b41ac-413d-46e0-bc97-8181c95bcdc2" providerId="ADAL" clId="{E3F25275-25DC-49F8-9D9C-98702590D736}" dt="2024-09-23T11:08:39.500" v="6307" actId="14100"/>
          <ac:spMkLst>
            <pc:docMk/>
            <pc:sldMk cId="2128259334" sldId="2689"/>
            <ac:spMk id="73" creationId="{04165D18-ECD4-E2F5-9968-BBA82E11F99D}"/>
          </ac:spMkLst>
        </pc:spChg>
        <pc:spChg chg="add mod">
          <ac:chgData name="paul meaney" userId="8f3b41ac-413d-46e0-bc97-8181c95bcdc2" providerId="ADAL" clId="{E3F25275-25DC-49F8-9D9C-98702590D736}" dt="2024-09-23T11:08:55.320" v="6343" actId="14100"/>
          <ac:spMkLst>
            <pc:docMk/>
            <pc:sldMk cId="2128259334" sldId="2689"/>
            <ac:spMk id="74" creationId="{DF5409EA-8E39-3031-D8E4-92BFE537C106}"/>
          </ac:spMkLst>
        </pc:spChg>
        <pc:spChg chg="add mod">
          <ac:chgData name="paul meaney" userId="8f3b41ac-413d-46e0-bc97-8181c95bcdc2" providerId="ADAL" clId="{E3F25275-25DC-49F8-9D9C-98702590D736}" dt="2024-09-23T11:09:04.877" v="6347" actId="14100"/>
          <ac:spMkLst>
            <pc:docMk/>
            <pc:sldMk cId="2128259334" sldId="2689"/>
            <ac:spMk id="75" creationId="{ED3A1435-B5AC-DE91-00A7-E72BA9E990DC}"/>
          </ac:spMkLst>
        </pc:spChg>
        <pc:spChg chg="add mod">
          <ac:chgData name="paul meaney" userId="8f3b41ac-413d-46e0-bc97-8181c95bcdc2" providerId="ADAL" clId="{E3F25275-25DC-49F8-9D9C-98702590D736}" dt="2024-09-23T11:09:50.704" v="6354" actId="208"/>
          <ac:spMkLst>
            <pc:docMk/>
            <pc:sldMk cId="2128259334" sldId="2689"/>
            <ac:spMk id="76" creationId="{6C2AC32E-E027-3938-BA32-3EDD3A7E21C5}"/>
          </ac:spMkLst>
        </pc:spChg>
        <pc:spChg chg="add mod">
          <ac:chgData name="paul meaney" userId="8f3b41ac-413d-46e0-bc97-8181c95bcdc2" providerId="ADAL" clId="{E3F25275-25DC-49F8-9D9C-98702590D736}" dt="2024-09-23T11:10:10.520" v="6383" actId="20577"/>
          <ac:spMkLst>
            <pc:docMk/>
            <pc:sldMk cId="2128259334" sldId="2689"/>
            <ac:spMk id="77" creationId="{DF804352-2607-8877-1B63-25089601D956}"/>
          </ac:spMkLst>
        </pc:spChg>
        <pc:spChg chg="add del">
          <ac:chgData name="paul meaney" userId="8f3b41ac-413d-46e0-bc97-8181c95bcdc2" providerId="ADAL" clId="{E3F25275-25DC-49F8-9D9C-98702590D736}" dt="2024-09-23T11:11:09.440" v="6403" actId="11529"/>
          <ac:spMkLst>
            <pc:docMk/>
            <pc:sldMk cId="2128259334" sldId="2689"/>
            <ac:spMk id="78" creationId="{AD8425CF-BAAA-19D4-4404-729567747592}"/>
          </ac:spMkLst>
        </pc:spChg>
        <pc:spChg chg="add mod">
          <ac:chgData name="paul meaney" userId="8f3b41ac-413d-46e0-bc97-8181c95bcdc2" providerId="ADAL" clId="{E3F25275-25DC-49F8-9D9C-98702590D736}" dt="2024-09-23T11:12:56.103" v="6426" actId="164"/>
          <ac:spMkLst>
            <pc:docMk/>
            <pc:sldMk cId="2128259334" sldId="2689"/>
            <ac:spMk id="85" creationId="{C5BB0808-FB7B-BD51-1FD2-73A861C7CB66}"/>
          </ac:spMkLst>
        </pc:spChg>
        <pc:spChg chg="mod">
          <ac:chgData name="paul meaney" userId="8f3b41ac-413d-46e0-bc97-8181c95bcdc2" providerId="ADAL" clId="{E3F25275-25DC-49F8-9D9C-98702590D736}" dt="2024-09-23T11:13:20.205" v="6430" actId="14100"/>
          <ac:spMkLst>
            <pc:docMk/>
            <pc:sldMk cId="2128259334" sldId="2689"/>
            <ac:spMk id="91" creationId="{BE394210-C84E-37C0-9E72-26E9B92DF14C}"/>
          </ac:spMkLst>
        </pc:spChg>
        <pc:spChg chg="mod">
          <ac:chgData name="paul meaney" userId="8f3b41ac-413d-46e0-bc97-8181c95bcdc2" providerId="ADAL" clId="{E3F25275-25DC-49F8-9D9C-98702590D736}" dt="2024-09-23T11:13:35.067" v="6432"/>
          <ac:spMkLst>
            <pc:docMk/>
            <pc:sldMk cId="2128259334" sldId="2689"/>
            <ac:spMk id="94" creationId="{EC01F853-EDF7-BBCA-18C6-BD44BD89822B}"/>
          </ac:spMkLst>
        </pc:spChg>
        <pc:spChg chg="mod">
          <ac:chgData name="paul meaney" userId="8f3b41ac-413d-46e0-bc97-8181c95bcdc2" providerId="ADAL" clId="{E3F25275-25DC-49F8-9D9C-98702590D736}" dt="2024-09-23T11:14:13.709" v="6442" actId="14100"/>
          <ac:spMkLst>
            <pc:docMk/>
            <pc:sldMk cId="2128259334" sldId="2689"/>
            <ac:spMk id="97" creationId="{9B5FE68F-FF10-7C0D-EC4D-C7E0994A37AB}"/>
          </ac:spMkLst>
        </pc:spChg>
        <pc:spChg chg="mod">
          <ac:chgData name="paul meaney" userId="8f3b41ac-413d-46e0-bc97-8181c95bcdc2" providerId="ADAL" clId="{E3F25275-25DC-49F8-9D9C-98702590D736}" dt="2024-09-23T11:14:18.684" v="6443"/>
          <ac:spMkLst>
            <pc:docMk/>
            <pc:sldMk cId="2128259334" sldId="2689"/>
            <ac:spMk id="100" creationId="{595D5CD0-2A0B-44AA-AD5D-CD5F84C03708}"/>
          </ac:spMkLst>
        </pc:spChg>
        <pc:spChg chg="mod">
          <ac:chgData name="paul meaney" userId="8f3b41ac-413d-46e0-bc97-8181c95bcdc2" providerId="ADAL" clId="{E3F25275-25DC-49F8-9D9C-98702590D736}" dt="2024-09-23T11:14:31.057" v="6446"/>
          <ac:spMkLst>
            <pc:docMk/>
            <pc:sldMk cId="2128259334" sldId="2689"/>
            <ac:spMk id="103" creationId="{88A278D3-0EE5-9948-DE1B-6D8978EF0AA1}"/>
          </ac:spMkLst>
        </pc:spChg>
        <pc:spChg chg="mod">
          <ac:chgData name="paul meaney" userId="8f3b41ac-413d-46e0-bc97-8181c95bcdc2" providerId="ADAL" clId="{E3F25275-25DC-49F8-9D9C-98702590D736}" dt="2024-09-23T11:14:59.105" v="6452" actId="14100"/>
          <ac:spMkLst>
            <pc:docMk/>
            <pc:sldMk cId="2128259334" sldId="2689"/>
            <ac:spMk id="106" creationId="{44A60BF6-DB94-DADD-6F83-3FF6BBBC6724}"/>
          </ac:spMkLst>
        </pc:spChg>
        <pc:spChg chg="mod">
          <ac:chgData name="paul meaney" userId="8f3b41ac-413d-46e0-bc97-8181c95bcdc2" providerId="ADAL" clId="{E3F25275-25DC-49F8-9D9C-98702590D736}" dt="2024-09-23T11:15:33.369" v="6457"/>
          <ac:spMkLst>
            <pc:docMk/>
            <pc:sldMk cId="2128259334" sldId="2689"/>
            <ac:spMk id="109" creationId="{429CCBFF-B6C8-8918-EEE2-A56E1174CFAB}"/>
          </ac:spMkLst>
        </pc:spChg>
        <pc:spChg chg="mod">
          <ac:chgData name="paul meaney" userId="8f3b41ac-413d-46e0-bc97-8181c95bcdc2" providerId="ADAL" clId="{E3F25275-25DC-49F8-9D9C-98702590D736}" dt="2024-09-23T11:22:59.099" v="6993"/>
          <ac:spMkLst>
            <pc:docMk/>
            <pc:sldMk cId="2128259334" sldId="2689"/>
            <ac:spMk id="112" creationId="{1A127A76-F70D-AEE0-DE40-497E46F93619}"/>
          </ac:spMkLst>
        </pc:spChg>
        <pc:spChg chg="add mod">
          <ac:chgData name="paul meaney" userId="8f3b41ac-413d-46e0-bc97-8181c95bcdc2" providerId="ADAL" clId="{E3F25275-25DC-49F8-9D9C-98702590D736}" dt="2024-09-23T11:23:18.964" v="7074" actId="113"/>
          <ac:spMkLst>
            <pc:docMk/>
            <pc:sldMk cId="2128259334" sldId="2689"/>
            <ac:spMk id="113" creationId="{2CB5060D-2B9C-9EA5-4B3A-5BD62B7B5891}"/>
          </ac:spMkLst>
        </pc:spChg>
        <pc:grpChg chg="add mod ord">
          <ac:chgData name="paul meaney" userId="8f3b41ac-413d-46e0-bc97-8181c95bcdc2" providerId="ADAL" clId="{E3F25275-25DC-49F8-9D9C-98702590D736}" dt="2024-09-23T11:02:01.703" v="6107" actId="1076"/>
          <ac:grpSpMkLst>
            <pc:docMk/>
            <pc:sldMk cId="2128259334" sldId="2689"/>
            <ac:grpSpMk id="22" creationId="{BE77D5CA-0E19-F032-65C8-CB77DD7076FE}"/>
          </ac:grpSpMkLst>
        </pc:grpChg>
        <pc:grpChg chg="add mod">
          <ac:chgData name="paul meaney" userId="8f3b41ac-413d-46e0-bc97-8181c95bcdc2" providerId="ADAL" clId="{E3F25275-25DC-49F8-9D9C-98702590D736}" dt="2024-09-23T11:15:17.163" v="6453" actId="207"/>
          <ac:grpSpMkLst>
            <pc:docMk/>
            <pc:sldMk cId="2128259334" sldId="2689"/>
            <ac:grpSpMk id="31" creationId="{E5CFF675-37F7-CA29-E905-FD4DED865D7C}"/>
          </ac:grpSpMkLst>
        </pc:grpChg>
        <pc:grpChg chg="add mod">
          <ac:chgData name="paul meaney" userId="8f3b41ac-413d-46e0-bc97-8181c95bcdc2" providerId="ADAL" clId="{E3F25275-25DC-49F8-9D9C-98702590D736}" dt="2024-09-23T11:09:56.798" v="6356" actId="1076"/>
          <ac:grpSpMkLst>
            <pc:docMk/>
            <pc:sldMk cId="2128259334" sldId="2689"/>
            <ac:grpSpMk id="36" creationId="{C86BCE55-67BD-58E9-53B6-27E5BE32CE56}"/>
          </ac:grpSpMkLst>
        </pc:grpChg>
        <pc:grpChg chg="add mod">
          <ac:chgData name="paul meaney" userId="8f3b41ac-413d-46e0-bc97-8181c95bcdc2" providerId="ADAL" clId="{E3F25275-25DC-49F8-9D9C-98702590D736}" dt="2024-09-23T11:02:01.703" v="6107" actId="1076"/>
          <ac:grpSpMkLst>
            <pc:docMk/>
            <pc:sldMk cId="2128259334" sldId="2689"/>
            <ac:grpSpMk id="37" creationId="{AA74B51E-43BB-F599-5E05-D6C0127580D5}"/>
          </ac:grpSpMkLst>
        </pc:grpChg>
        <pc:grpChg chg="add mod">
          <ac:chgData name="paul meaney" userId="8f3b41ac-413d-46e0-bc97-8181c95bcdc2" providerId="ADAL" clId="{E3F25275-25DC-49F8-9D9C-98702590D736}" dt="2024-09-23T11:15:26.423" v="6456" actId="207"/>
          <ac:grpSpMkLst>
            <pc:docMk/>
            <pc:sldMk cId="2128259334" sldId="2689"/>
            <ac:grpSpMk id="38" creationId="{6636C417-EA32-6F85-315B-5A3D9A7C4F9B}"/>
          </ac:grpSpMkLst>
        </pc:grpChg>
        <pc:grpChg chg="add mod">
          <ac:chgData name="paul meaney" userId="8f3b41ac-413d-46e0-bc97-8181c95bcdc2" providerId="ADAL" clId="{E3F25275-25DC-49F8-9D9C-98702590D736}" dt="2024-09-23T11:15:17.163" v="6453" actId="207"/>
          <ac:grpSpMkLst>
            <pc:docMk/>
            <pc:sldMk cId="2128259334" sldId="2689"/>
            <ac:grpSpMk id="39" creationId="{6FB7E2DF-8527-9BF7-ECAA-F6A47AEFBCF1}"/>
          </ac:grpSpMkLst>
        </pc:grpChg>
        <pc:grpChg chg="add mod">
          <ac:chgData name="paul meaney" userId="8f3b41ac-413d-46e0-bc97-8181c95bcdc2" providerId="ADAL" clId="{E3F25275-25DC-49F8-9D9C-98702590D736}" dt="2024-09-23T11:04:13.737" v="6139" actId="164"/>
          <ac:grpSpMkLst>
            <pc:docMk/>
            <pc:sldMk cId="2128259334" sldId="2689"/>
            <ac:grpSpMk id="59" creationId="{E1149E26-BE93-EAED-E2A0-DD8CA9722079}"/>
          </ac:grpSpMkLst>
        </pc:grpChg>
        <pc:grpChg chg="add mod">
          <ac:chgData name="paul meaney" userId="8f3b41ac-413d-46e0-bc97-8181c95bcdc2" providerId="ADAL" clId="{E3F25275-25DC-49F8-9D9C-98702590D736}" dt="2024-09-23T11:04:48.318" v="6145" actId="1076"/>
          <ac:grpSpMkLst>
            <pc:docMk/>
            <pc:sldMk cId="2128259334" sldId="2689"/>
            <ac:grpSpMk id="60" creationId="{D61DD0B7-BC7E-989B-39DB-D49940A73E7A}"/>
          </ac:grpSpMkLst>
        </pc:grpChg>
        <pc:grpChg chg="add mod">
          <ac:chgData name="paul meaney" userId="8f3b41ac-413d-46e0-bc97-8181c95bcdc2" providerId="ADAL" clId="{E3F25275-25DC-49F8-9D9C-98702590D736}" dt="2024-09-23T11:12:56.103" v="6426" actId="164"/>
          <ac:grpSpMkLst>
            <pc:docMk/>
            <pc:sldMk cId="2128259334" sldId="2689"/>
            <ac:grpSpMk id="88" creationId="{C8E60491-2EF0-F3F1-C306-D5B1C9FEEB76}"/>
          </ac:grpSpMkLst>
        </pc:grpChg>
        <pc:grpChg chg="add mod">
          <ac:chgData name="paul meaney" userId="8f3b41ac-413d-46e0-bc97-8181c95bcdc2" providerId="ADAL" clId="{E3F25275-25DC-49F8-9D9C-98702590D736}" dt="2024-09-23T11:13:26.973" v="6431" actId="14100"/>
          <ac:grpSpMkLst>
            <pc:docMk/>
            <pc:sldMk cId="2128259334" sldId="2689"/>
            <ac:grpSpMk id="89" creationId="{EF9265F5-0C7D-663A-9352-A4CF6781B891}"/>
          </ac:grpSpMkLst>
        </pc:grpChg>
        <pc:grpChg chg="add mod">
          <ac:chgData name="paul meaney" userId="8f3b41ac-413d-46e0-bc97-8181c95bcdc2" providerId="ADAL" clId="{E3F25275-25DC-49F8-9D9C-98702590D736}" dt="2024-09-23T11:13:44.071" v="6434" actId="14100"/>
          <ac:grpSpMkLst>
            <pc:docMk/>
            <pc:sldMk cId="2128259334" sldId="2689"/>
            <ac:grpSpMk id="92" creationId="{EC46957B-5150-8604-396D-3787B858AA74}"/>
          </ac:grpSpMkLst>
        </pc:grpChg>
        <pc:grpChg chg="add mod">
          <ac:chgData name="paul meaney" userId="8f3b41ac-413d-46e0-bc97-8181c95bcdc2" providerId="ADAL" clId="{E3F25275-25DC-49F8-9D9C-98702590D736}" dt="2024-09-23T11:14:10.540" v="6441" actId="14100"/>
          <ac:grpSpMkLst>
            <pc:docMk/>
            <pc:sldMk cId="2128259334" sldId="2689"/>
            <ac:grpSpMk id="95" creationId="{27213D18-B4B4-84D9-E57E-A1F667BCA310}"/>
          </ac:grpSpMkLst>
        </pc:grpChg>
        <pc:grpChg chg="add mod">
          <ac:chgData name="paul meaney" userId="8f3b41ac-413d-46e0-bc97-8181c95bcdc2" providerId="ADAL" clId="{E3F25275-25DC-49F8-9D9C-98702590D736}" dt="2024-09-23T11:14:35.377" v="6447" actId="1076"/>
          <ac:grpSpMkLst>
            <pc:docMk/>
            <pc:sldMk cId="2128259334" sldId="2689"/>
            <ac:grpSpMk id="98" creationId="{5D789DE7-57D2-DE89-3564-6070A56DEA33}"/>
          </ac:grpSpMkLst>
        </pc:grpChg>
        <pc:grpChg chg="add mod">
          <ac:chgData name="paul meaney" userId="8f3b41ac-413d-46e0-bc97-8181c95bcdc2" providerId="ADAL" clId="{E3F25275-25DC-49F8-9D9C-98702590D736}" dt="2024-09-23T11:14:31.057" v="6446"/>
          <ac:grpSpMkLst>
            <pc:docMk/>
            <pc:sldMk cId="2128259334" sldId="2689"/>
            <ac:grpSpMk id="101" creationId="{F37E875D-B6F8-085D-F970-FD1F119C104F}"/>
          </ac:grpSpMkLst>
        </pc:grpChg>
        <pc:grpChg chg="add mod">
          <ac:chgData name="paul meaney" userId="8f3b41ac-413d-46e0-bc97-8181c95bcdc2" providerId="ADAL" clId="{E3F25275-25DC-49F8-9D9C-98702590D736}" dt="2024-09-23T11:14:56.146" v="6451" actId="14100"/>
          <ac:grpSpMkLst>
            <pc:docMk/>
            <pc:sldMk cId="2128259334" sldId="2689"/>
            <ac:grpSpMk id="104" creationId="{6F27A98A-940E-1F45-59C7-D3AF16F26F9C}"/>
          </ac:grpSpMkLst>
        </pc:grpChg>
        <pc:grpChg chg="add mod">
          <ac:chgData name="paul meaney" userId="8f3b41ac-413d-46e0-bc97-8181c95bcdc2" providerId="ADAL" clId="{E3F25275-25DC-49F8-9D9C-98702590D736}" dt="2024-09-23T11:15:43.927" v="6459" actId="14100"/>
          <ac:grpSpMkLst>
            <pc:docMk/>
            <pc:sldMk cId="2128259334" sldId="2689"/>
            <ac:grpSpMk id="107" creationId="{F5666E19-1B1D-8D76-3A97-902ABFAFCE9C}"/>
          </ac:grpSpMkLst>
        </pc:grpChg>
        <pc:grpChg chg="add mod">
          <ac:chgData name="paul meaney" userId="8f3b41ac-413d-46e0-bc97-8181c95bcdc2" providerId="ADAL" clId="{E3F25275-25DC-49F8-9D9C-98702590D736}" dt="2024-09-23T11:22:59.099" v="6993"/>
          <ac:grpSpMkLst>
            <pc:docMk/>
            <pc:sldMk cId="2128259334" sldId="2689"/>
            <ac:grpSpMk id="110" creationId="{1994125B-8058-A046-91B7-66A27BD9F665}"/>
          </ac:grpSpMkLst>
        </pc:grpChg>
        <pc:picChg chg="mod">
          <ac:chgData name="paul meaney" userId="8f3b41ac-413d-46e0-bc97-8181c95bcdc2" providerId="ADAL" clId="{E3F25275-25DC-49F8-9D9C-98702590D736}" dt="2024-09-23T11:22:59.099" v="6993"/>
          <ac:picMkLst>
            <pc:docMk/>
            <pc:sldMk cId="2128259334" sldId="2689"/>
            <ac:picMk id="111" creationId="{D4C4F160-A072-5515-7ABE-9C927FFBCCFA}"/>
          </ac:picMkLst>
        </pc:picChg>
        <pc:cxnChg chg="add mod">
          <ac:chgData name="paul meaney" userId="8f3b41ac-413d-46e0-bc97-8181c95bcdc2" providerId="ADAL" clId="{E3F25275-25DC-49F8-9D9C-98702590D736}" dt="2024-09-23T11:04:32.696" v="6141" actId="1076"/>
          <ac:cxnSpMkLst>
            <pc:docMk/>
            <pc:sldMk cId="2128259334" sldId="2689"/>
            <ac:cxnSpMk id="43" creationId="{C7E732E2-E3ED-89E7-0AB2-43A1BBA685DC}"/>
          </ac:cxnSpMkLst>
        </pc:cxnChg>
        <pc:cxnChg chg="add mod">
          <ac:chgData name="paul meaney" userId="8f3b41ac-413d-46e0-bc97-8181c95bcdc2" providerId="ADAL" clId="{E3F25275-25DC-49F8-9D9C-98702590D736}" dt="2024-09-23T11:04:27.276" v="6140" actId="1582"/>
          <ac:cxnSpMkLst>
            <pc:docMk/>
            <pc:sldMk cId="2128259334" sldId="2689"/>
            <ac:cxnSpMk id="48" creationId="{0A014EA2-18A6-B65E-B38F-C804985A81C0}"/>
          </ac:cxnSpMkLst>
        </pc:cxnChg>
        <pc:cxnChg chg="add mod">
          <ac:chgData name="paul meaney" userId="8f3b41ac-413d-46e0-bc97-8181c95bcdc2" providerId="ADAL" clId="{E3F25275-25DC-49F8-9D9C-98702590D736}" dt="2024-09-23T11:04:27.276" v="6140" actId="1582"/>
          <ac:cxnSpMkLst>
            <pc:docMk/>
            <pc:sldMk cId="2128259334" sldId="2689"/>
            <ac:cxnSpMk id="51" creationId="{960A725F-DE85-30F5-5318-725C13056103}"/>
          </ac:cxnSpMkLst>
        </pc:cxnChg>
        <pc:cxnChg chg="add mod">
          <ac:chgData name="paul meaney" userId="8f3b41ac-413d-46e0-bc97-8181c95bcdc2" providerId="ADAL" clId="{E3F25275-25DC-49F8-9D9C-98702590D736}" dt="2024-09-23T11:04:27.276" v="6140" actId="1582"/>
          <ac:cxnSpMkLst>
            <pc:docMk/>
            <pc:sldMk cId="2128259334" sldId="2689"/>
            <ac:cxnSpMk id="53" creationId="{706E2C98-973B-0C1C-E788-CDF40110F039}"/>
          </ac:cxnSpMkLst>
        </pc:cxnChg>
        <pc:cxnChg chg="add mod">
          <ac:chgData name="paul meaney" userId="8f3b41ac-413d-46e0-bc97-8181c95bcdc2" providerId="ADAL" clId="{E3F25275-25DC-49F8-9D9C-98702590D736}" dt="2024-09-23T11:04:27.276" v="6140" actId="1582"/>
          <ac:cxnSpMkLst>
            <pc:docMk/>
            <pc:sldMk cId="2128259334" sldId="2689"/>
            <ac:cxnSpMk id="56" creationId="{B7C58A4D-A626-3CB4-9455-68266097754D}"/>
          </ac:cxnSpMkLst>
        </pc:cxnChg>
        <pc:cxnChg chg="mod">
          <ac:chgData name="paul meaney" userId="8f3b41ac-413d-46e0-bc97-8181c95bcdc2" providerId="ADAL" clId="{E3F25275-25DC-49F8-9D9C-98702590D736}" dt="2024-09-23T11:04:44.518" v="6144"/>
          <ac:cxnSpMkLst>
            <pc:docMk/>
            <pc:sldMk cId="2128259334" sldId="2689"/>
            <ac:cxnSpMk id="61" creationId="{078F76BD-A11F-7B4D-442A-ABF1E900113D}"/>
          </ac:cxnSpMkLst>
        </pc:cxnChg>
        <pc:cxnChg chg="mod">
          <ac:chgData name="paul meaney" userId="8f3b41ac-413d-46e0-bc97-8181c95bcdc2" providerId="ADAL" clId="{E3F25275-25DC-49F8-9D9C-98702590D736}" dt="2024-09-23T11:04:44.518" v="6144"/>
          <ac:cxnSpMkLst>
            <pc:docMk/>
            <pc:sldMk cId="2128259334" sldId="2689"/>
            <ac:cxnSpMk id="62" creationId="{6EF84A28-AAC2-848C-D65B-9B1C00700864}"/>
          </ac:cxnSpMkLst>
        </pc:cxnChg>
        <pc:cxnChg chg="mod">
          <ac:chgData name="paul meaney" userId="8f3b41ac-413d-46e0-bc97-8181c95bcdc2" providerId="ADAL" clId="{E3F25275-25DC-49F8-9D9C-98702590D736}" dt="2024-09-23T11:04:44.518" v="6144"/>
          <ac:cxnSpMkLst>
            <pc:docMk/>
            <pc:sldMk cId="2128259334" sldId="2689"/>
            <ac:cxnSpMk id="63" creationId="{7823B733-0512-E432-873B-F63C2D3385B8}"/>
          </ac:cxnSpMkLst>
        </pc:cxnChg>
        <pc:cxnChg chg="mod">
          <ac:chgData name="paul meaney" userId="8f3b41ac-413d-46e0-bc97-8181c95bcdc2" providerId="ADAL" clId="{E3F25275-25DC-49F8-9D9C-98702590D736}" dt="2024-09-23T11:04:44.518" v="6144"/>
          <ac:cxnSpMkLst>
            <pc:docMk/>
            <pc:sldMk cId="2128259334" sldId="2689"/>
            <ac:cxnSpMk id="64" creationId="{96B1E435-F1DB-03F6-5B02-1D092D684E27}"/>
          </ac:cxnSpMkLst>
        </pc:cxnChg>
        <pc:cxnChg chg="mod">
          <ac:chgData name="paul meaney" userId="8f3b41ac-413d-46e0-bc97-8181c95bcdc2" providerId="ADAL" clId="{E3F25275-25DC-49F8-9D9C-98702590D736}" dt="2024-09-23T11:04:44.518" v="6144"/>
          <ac:cxnSpMkLst>
            <pc:docMk/>
            <pc:sldMk cId="2128259334" sldId="2689"/>
            <ac:cxnSpMk id="65" creationId="{355A43F8-4DA9-BFDB-34D3-C51B50FFA89C}"/>
          </ac:cxnSpMkLst>
        </pc:cxnChg>
        <pc:cxnChg chg="add mod">
          <ac:chgData name="paul meaney" userId="8f3b41ac-413d-46e0-bc97-8181c95bcdc2" providerId="ADAL" clId="{E3F25275-25DC-49F8-9D9C-98702590D736}" dt="2024-09-23T11:12:56.103" v="6426" actId="164"/>
          <ac:cxnSpMkLst>
            <pc:docMk/>
            <pc:sldMk cId="2128259334" sldId="2689"/>
            <ac:cxnSpMk id="80" creationId="{440335E0-AFB1-651A-AA46-BC071AC3DD5A}"/>
          </ac:cxnSpMkLst>
        </pc:cxnChg>
        <pc:cxnChg chg="mod">
          <ac:chgData name="paul meaney" userId="8f3b41ac-413d-46e0-bc97-8181c95bcdc2" providerId="ADAL" clId="{E3F25275-25DC-49F8-9D9C-98702590D736}" dt="2024-09-23T11:13:01.255" v="6427"/>
          <ac:cxnSpMkLst>
            <pc:docMk/>
            <pc:sldMk cId="2128259334" sldId="2689"/>
            <ac:cxnSpMk id="90" creationId="{D68B5A37-462C-A6A3-AF10-6C43D8B96BBD}"/>
          </ac:cxnSpMkLst>
        </pc:cxnChg>
        <pc:cxnChg chg="mod">
          <ac:chgData name="paul meaney" userId="8f3b41ac-413d-46e0-bc97-8181c95bcdc2" providerId="ADAL" clId="{E3F25275-25DC-49F8-9D9C-98702590D736}" dt="2024-09-23T11:13:35.067" v="6432"/>
          <ac:cxnSpMkLst>
            <pc:docMk/>
            <pc:sldMk cId="2128259334" sldId="2689"/>
            <ac:cxnSpMk id="93" creationId="{772F73AB-9FA7-ED09-132E-7D707ACE322B}"/>
          </ac:cxnSpMkLst>
        </pc:cxnChg>
        <pc:cxnChg chg="mod">
          <ac:chgData name="paul meaney" userId="8f3b41ac-413d-46e0-bc97-8181c95bcdc2" providerId="ADAL" clId="{E3F25275-25DC-49F8-9D9C-98702590D736}" dt="2024-09-23T11:13:47.074" v="6435"/>
          <ac:cxnSpMkLst>
            <pc:docMk/>
            <pc:sldMk cId="2128259334" sldId="2689"/>
            <ac:cxnSpMk id="96" creationId="{1BF8C961-269B-4C7B-1EC8-F5D0B91291AA}"/>
          </ac:cxnSpMkLst>
        </pc:cxnChg>
        <pc:cxnChg chg="mod">
          <ac:chgData name="paul meaney" userId="8f3b41ac-413d-46e0-bc97-8181c95bcdc2" providerId="ADAL" clId="{E3F25275-25DC-49F8-9D9C-98702590D736}" dt="2024-09-23T11:14:18.684" v="6443"/>
          <ac:cxnSpMkLst>
            <pc:docMk/>
            <pc:sldMk cId="2128259334" sldId="2689"/>
            <ac:cxnSpMk id="99" creationId="{967B418C-E570-6935-D39D-E4B0D7B3E706}"/>
          </ac:cxnSpMkLst>
        </pc:cxnChg>
        <pc:cxnChg chg="mod">
          <ac:chgData name="paul meaney" userId="8f3b41ac-413d-46e0-bc97-8181c95bcdc2" providerId="ADAL" clId="{E3F25275-25DC-49F8-9D9C-98702590D736}" dt="2024-09-23T11:14:31.057" v="6446"/>
          <ac:cxnSpMkLst>
            <pc:docMk/>
            <pc:sldMk cId="2128259334" sldId="2689"/>
            <ac:cxnSpMk id="102" creationId="{FFC5CFAE-8D92-677D-D9D4-FFAAB0D86DB3}"/>
          </ac:cxnSpMkLst>
        </pc:cxnChg>
        <pc:cxnChg chg="mod">
          <ac:chgData name="paul meaney" userId="8f3b41ac-413d-46e0-bc97-8181c95bcdc2" providerId="ADAL" clId="{E3F25275-25DC-49F8-9D9C-98702590D736}" dt="2024-09-23T11:14:38.569" v="6448"/>
          <ac:cxnSpMkLst>
            <pc:docMk/>
            <pc:sldMk cId="2128259334" sldId="2689"/>
            <ac:cxnSpMk id="105" creationId="{3BE9B6EF-9F8F-272C-7210-918E387D9E52}"/>
          </ac:cxnSpMkLst>
        </pc:cxnChg>
        <pc:cxnChg chg="mod">
          <ac:chgData name="paul meaney" userId="8f3b41ac-413d-46e0-bc97-8181c95bcdc2" providerId="ADAL" clId="{E3F25275-25DC-49F8-9D9C-98702590D736}" dt="2024-09-23T11:15:33.369" v="6457"/>
          <ac:cxnSpMkLst>
            <pc:docMk/>
            <pc:sldMk cId="2128259334" sldId="2689"/>
            <ac:cxnSpMk id="108" creationId="{D25C447F-2A2D-0AFD-F00C-ABB13C6FB810}"/>
          </ac:cxnSpMkLst>
        </pc:cxnChg>
      </pc:sldChg>
      <pc:sldChg chg="addSp delSp modSp new mod setBg">
        <pc:chgData name="paul meaney" userId="8f3b41ac-413d-46e0-bc97-8181c95bcdc2" providerId="ADAL" clId="{E3F25275-25DC-49F8-9D9C-98702590D736}" dt="2024-09-24T08:45:49.123" v="18888" actId="114"/>
        <pc:sldMkLst>
          <pc:docMk/>
          <pc:sldMk cId="403157188" sldId="2690"/>
        </pc:sldMkLst>
        <pc:spChg chg="mod">
          <ac:chgData name="paul meaney" userId="8f3b41ac-413d-46e0-bc97-8181c95bcdc2" providerId="ADAL" clId="{E3F25275-25DC-49F8-9D9C-98702590D736}" dt="2024-09-23T11:42:59.016" v="8918" actId="26606"/>
          <ac:spMkLst>
            <pc:docMk/>
            <pc:sldMk cId="403157188" sldId="2690"/>
            <ac:spMk id="2" creationId="{72E38F7A-8414-9E1E-8213-BB5EA47793D1}"/>
          </ac:spMkLst>
        </pc:spChg>
        <pc:spChg chg="del mod">
          <ac:chgData name="paul meaney" userId="8f3b41ac-413d-46e0-bc97-8181c95bcdc2" providerId="ADAL" clId="{E3F25275-25DC-49F8-9D9C-98702590D736}" dt="2024-09-23T11:42:34.710" v="8913" actId="26606"/>
          <ac:spMkLst>
            <pc:docMk/>
            <pc:sldMk cId="403157188" sldId="2690"/>
            <ac:spMk id="3" creationId="{90200CB8-8238-9A28-2F14-586FC38138F8}"/>
          </ac:spMkLst>
        </pc:spChg>
        <pc:spChg chg="mod">
          <ac:chgData name="paul meaney" userId="8f3b41ac-413d-46e0-bc97-8181c95bcdc2" providerId="ADAL" clId="{E3F25275-25DC-49F8-9D9C-98702590D736}" dt="2024-09-23T11:42:59.016" v="8918" actId="26606"/>
          <ac:spMkLst>
            <pc:docMk/>
            <pc:sldMk cId="403157188" sldId="2690"/>
            <ac:spMk id="4" creationId="{58C17B2C-DC10-E979-A43F-DAE5A47933EE}"/>
          </ac:spMkLst>
        </pc:spChg>
        <pc:spChg chg="add del">
          <ac:chgData name="paul meaney" userId="8f3b41ac-413d-46e0-bc97-8181c95bcdc2" providerId="ADAL" clId="{E3F25275-25DC-49F8-9D9C-98702590D736}" dt="2024-09-23T11:42:47.344" v="8915" actId="26606"/>
          <ac:spMkLst>
            <pc:docMk/>
            <pc:sldMk cId="403157188" sldId="2690"/>
            <ac:spMk id="11" creationId="{63E00694-E403-4987-8634-15F6D8E4C38C}"/>
          </ac:spMkLst>
        </pc:spChg>
        <pc:spChg chg="add del">
          <ac:chgData name="paul meaney" userId="8f3b41ac-413d-46e0-bc97-8181c95bcdc2" providerId="ADAL" clId="{E3F25275-25DC-49F8-9D9C-98702590D736}" dt="2024-09-23T11:42:51.508" v="8916" actId="26606"/>
          <ac:spMkLst>
            <pc:docMk/>
            <pc:sldMk cId="403157188" sldId="2690"/>
            <ac:spMk id="16" creationId="{FB5993E2-C02B-4335-ABA5-D8EC465551E3}"/>
          </ac:spMkLst>
        </pc:spChg>
        <pc:spChg chg="add del">
          <ac:chgData name="paul meaney" userId="8f3b41ac-413d-46e0-bc97-8181c95bcdc2" providerId="ADAL" clId="{E3F25275-25DC-49F8-9D9C-98702590D736}" dt="2024-09-23T11:42:51.508" v="8916" actId="26606"/>
          <ac:spMkLst>
            <pc:docMk/>
            <pc:sldMk cId="403157188" sldId="2690"/>
            <ac:spMk id="18" creationId="{C0B801A2-5622-4BE8-9AD2-C337A2CD0022}"/>
          </ac:spMkLst>
        </pc:spChg>
        <pc:spChg chg="add del">
          <ac:chgData name="paul meaney" userId="8f3b41ac-413d-46e0-bc97-8181c95bcdc2" providerId="ADAL" clId="{E3F25275-25DC-49F8-9D9C-98702590D736}" dt="2024-09-23T11:42:51.508" v="8916" actId="26606"/>
          <ac:spMkLst>
            <pc:docMk/>
            <pc:sldMk cId="403157188" sldId="2690"/>
            <ac:spMk id="20" creationId="{B7AF614F-5BC3-4086-99F5-B87C5847A071}"/>
          </ac:spMkLst>
        </pc:spChg>
        <pc:spChg chg="add del">
          <ac:chgData name="paul meaney" userId="8f3b41ac-413d-46e0-bc97-8181c95bcdc2" providerId="ADAL" clId="{E3F25275-25DC-49F8-9D9C-98702590D736}" dt="2024-09-23T11:42:55.630" v="8917" actId="26606"/>
          <ac:spMkLst>
            <pc:docMk/>
            <pc:sldMk cId="403157188" sldId="2690"/>
            <ac:spMk id="25" creationId="{FB5993E2-C02B-4335-ABA5-D8EC465551E3}"/>
          </ac:spMkLst>
        </pc:spChg>
        <pc:spChg chg="add del">
          <ac:chgData name="paul meaney" userId="8f3b41ac-413d-46e0-bc97-8181c95bcdc2" providerId="ADAL" clId="{E3F25275-25DC-49F8-9D9C-98702590D736}" dt="2024-09-23T11:42:55.630" v="8917" actId="26606"/>
          <ac:spMkLst>
            <pc:docMk/>
            <pc:sldMk cId="403157188" sldId="2690"/>
            <ac:spMk id="27" creationId="{C0B801A2-5622-4BE8-9AD2-C337A2CD0022}"/>
          </ac:spMkLst>
        </pc:spChg>
        <pc:spChg chg="add del">
          <ac:chgData name="paul meaney" userId="8f3b41ac-413d-46e0-bc97-8181c95bcdc2" providerId="ADAL" clId="{E3F25275-25DC-49F8-9D9C-98702590D736}" dt="2024-09-23T11:42:55.630" v="8917" actId="26606"/>
          <ac:spMkLst>
            <pc:docMk/>
            <pc:sldMk cId="403157188" sldId="2690"/>
            <ac:spMk id="29" creationId="{B7AF614F-5BC3-4086-99F5-B87C5847A071}"/>
          </ac:spMkLst>
        </pc:spChg>
        <pc:spChg chg="add del">
          <ac:chgData name="paul meaney" userId="8f3b41ac-413d-46e0-bc97-8181c95bcdc2" providerId="ADAL" clId="{E3F25275-25DC-49F8-9D9C-98702590D736}" dt="2024-09-23T11:42:59.016" v="8918" actId="26606"/>
          <ac:spMkLst>
            <pc:docMk/>
            <pc:sldMk cId="403157188" sldId="2690"/>
            <ac:spMk id="34" creationId="{FB5993E2-C02B-4335-ABA5-D8EC465551E3}"/>
          </ac:spMkLst>
        </pc:spChg>
        <pc:spChg chg="add del">
          <ac:chgData name="paul meaney" userId="8f3b41ac-413d-46e0-bc97-8181c95bcdc2" providerId="ADAL" clId="{E3F25275-25DC-49F8-9D9C-98702590D736}" dt="2024-09-23T11:42:59.016" v="8918" actId="26606"/>
          <ac:spMkLst>
            <pc:docMk/>
            <pc:sldMk cId="403157188" sldId="2690"/>
            <ac:spMk id="36" creationId="{C0B801A2-5622-4BE8-9AD2-C337A2CD0022}"/>
          </ac:spMkLst>
        </pc:spChg>
        <pc:spChg chg="add del">
          <ac:chgData name="paul meaney" userId="8f3b41ac-413d-46e0-bc97-8181c95bcdc2" providerId="ADAL" clId="{E3F25275-25DC-49F8-9D9C-98702590D736}" dt="2024-09-23T11:42:59.016" v="8918" actId="26606"/>
          <ac:spMkLst>
            <pc:docMk/>
            <pc:sldMk cId="403157188" sldId="2690"/>
            <ac:spMk id="38" creationId="{B7AF614F-5BC3-4086-99F5-B87C5847A071}"/>
          </ac:spMkLst>
        </pc:spChg>
        <pc:graphicFrameChg chg="add mod modGraphic">
          <ac:chgData name="paul meaney" userId="8f3b41ac-413d-46e0-bc97-8181c95bcdc2" providerId="ADAL" clId="{E3F25275-25DC-49F8-9D9C-98702590D736}" dt="2024-09-24T08:45:49.123" v="18888" actId="114"/>
          <ac:graphicFrameMkLst>
            <pc:docMk/>
            <pc:sldMk cId="403157188" sldId="2690"/>
            <ac:graphicFrameMk id="6" creationId="{E863AD3A-A732-E928-A5F1-AA16CE70EC6A}"/>
          </ac:graphicFrameMkLst>
        </pc:graphicFrameChg>
      </pc:sldChg>
      <pc:sldChg chg="addSp delSp modSp new mod setBg">
        <pc:chgData name="paul meaney" userId="8f3b41ac-413d-46e0-bc97-8181c95bcdc2" providerId="ADAL" clId="{E3F25275-25DC-49F8-9D9C-98702590D736}" dt="2024-09-24T08:49:08.084" v="18902" actId="114"/>
        <pc:sldMkLst>
          <pc:docMk/>
          <pc:sldMk cId="1855529624" sldId="2691"/>
        </pc:sldMkLst>
        <pc:spChg chg="mod">
          <ac:chgData name="paul meaney" userId="8f3b41ac-413d-46e0-bc97-8181c95bcdc2" providerId="ADAL" clId="{E3F25275-25DC-49F8-9D9C-98702590D736}" dt="2024-09-23T13:34:18.978" v="9839" actId="26606"/>
          <ac:spMkLst>
            <pc:docMk/>
            <pc:sldMk cId="1855529624" sldId="2691"/>
            <ac:spMk id="2" creationId="{57ECA445-EA84-EEBD-3D7B-385666727AC2}"/>
          </ac:spMkLst>
        </pc:spChg>
        <pc:spChg chg="del mod">
          <ac:chgData name="paul meaney" userId="8f3b41ac-413d-46e0-bc97-8181c95bcdc2" providerId="ADAL" clId="{E3F25275-25DC-49F8-9D9C-98702590D736}" dt="2024-09-23T13:34:05.152" v="9836" actId="26606"/>
          <ac:spMkLst>
            <pc:docMk/>
            <pc:sldMk cId="1855529624" sldId="2691"/>
            <ac:spMk id="3" creationId="{3266F356-BD22-0D20-53BA-81FE7D99B1A6}"/>
          </ac:spMkLst>
        </pc:spChg>
        <pc:spChg chg="mod">
          <ac:chgData name="paul meaney" userId="8f3b41ac-413d-46e0-bc97-8181c95bcdc2" providerId="ADAL" clId="{E3F25275-25DC-49F8-9D9C-98702590D736}" dt="2024-09-23T13:34:18.978" v="9839" actId="26606"/>
          <ac:spMkLst>
            <pc:docMk/>
            <pc:sldMk cId="1855529624" sldId="2691"/>
            <ac:spMk id="4" creationId="{8D33BB79-D318-CF06-A137-A4D82F5D3676}"/>
          </ac:spMkLst>
        </pc:spChg>
        <pc:spChg chg="add del">
          <ac:chgData name="paul meaney" userId="8f3b41ac-413d-46e0-bc97-8181c95bcdc2" providerId="ADAL" clId="{E3F25275-25DC-49F8-9D9C-98702590D736}" dt="2024-09-23T13:34:10.403" v="9838" actId="26606"/>
          <ac:spMkLst>
            <pc:docMk/>
            <pc:sldMk cId="1855529624" sldId="2691"/>
            <ac:spMk id="11" creationId="{FB5993E2-C02B-4335-ABA5-D8EC465551E3}"/>
          </ac:spMkLst>
        </pc:spChg>
        <pc:spChg chg="add del">
          <ac:chgData name="paul meaney" userId="8f3b41ac-413d-46e0-bc97-8181c95bcdc2" providerId="ADAL" clId="{E3F25275-25DC-49F8-9D9C-98702590D736}" dt="2024-09-23T13:34:10.403" v="9838" actId="26606"/>
          <ac:spMkLst>
            <pc:docMk/>
            <pc:sldMk cId="1855529624" sldId="2691"/>
            <ac:spMk id="13" creationId="{C0B801A2-5622-4BE8-9AD2-C337A2CD0022}"/>
          </ac:spMkLst>
        </pc:spChg>
        <pc:spChg chg="add del">
          <ac:chgData name="paul meaney" userId="8f3b41ac-413d-46e0-bc97-8181c95bcdc2" providerId="ADAL" clId="{E3F25275-25DC-49F8-9D9C-98702590D736}" dt="2024-09-23T13:34:10.403" v="9838" actId="26606"/>
          <ac:spMkLst>
            <pc:docMk/>
            <pc:sldMk cId="1855529624" sldId="2691"/>
            <ac:spMk id="15" creationId="{B7AF614F-5BC3-4086-99F5-B87C5847A071}"/>
          </ac:spMkLst>
        </pc:spChg>
        <pc:spChg chg="add del">
          <ac:chgData name="paul meaney" userId="8f3b41ac-413d-46e0-bc97-8181c95bcdc2" providerId="ADAL" clId="{E3F25275-25DC-49F8-9D9C-98702590D736}" dt="2024-09-23T13:34:18.978" v="9839" actId="26606"/>
          <ac:spMkLst>
            <pc:docMk/>
            <pc:sldMk cId="1855529624" sldId="2691"/>
            <ac:spMk id="20" creationId="{FB5993E2-C02B-4335-ABA5-D8EC465551E3}"/>
          </ac:spMkLst>
        </pc:spChg>
        <pc:spChg chg="add del">
          <ac:chgData name="paul meaney" userId="8f3b41ac-413d-46e0-bc97-8181c95bcdc2" providerId="ADAL" clId="{E3F25275-25DC-49F8-9D9C-98702590D736}" dt="2024-09-23T13:34:18.978" v="9839" actId="26606"/>
          <ac:spMkLst>
            <pc:docMk/>
            <pc:sldMk cId="1855529624" sldId="2691"/>
            <ac:spMk id="22" creationId="{C0B801A2-5622-4BE8-9AD2-C337A2CD0022}"/>
          </ac:spMkLst>
        </pc:spChg>
        <pc:spChg chg="add del">
          <ac:chgData name="paul meaney" userId="8f3b41ac-413d-46e0-bc97-8181c95bcdc2" providerId="ADAL" clId="{E3F25275-25DC-49F8-9D9C-98702590D736}" dt="2024-09-23T13:34:18.978" v="9839" actId="26606"/>
          <ac:spMkLst>
            <pc:docMk/>
            <pc:sldMk cId="1855529624" sldId="2691"/>
            <ac:spMk id="24" creationId="{B7AF614F-5BC3-4086-99F5-B87C5847A071}"/>
          </ac:spMkLst>
        </pc:spChg>
        <pc:graphicFrameChg chg="add mod modGraphic">
          <ac:chgData name="paul meaney" userId="8f3b41ac-413d-46e0-bc97-8181c95bcdc2" providerId="ADAL" clId="{E3F25275-25DC-49F8-9D9C-98702590D736}" dt="2024-09-24T08:49:08.084" v="18902" actId="114"/>
          <ac:graphicFrameMkLst>
            <pc:docMk/>
            <pc:sldMk cId="1855529624" sldId="2691"/>
            <ac:graphicFrameMk id="6" creationId="{507B849C-18AF-14F7-ADC6-D572DB3F23C6}"/>
          </ac:graphicFrameMkLst>
        </pc:graphicFrameChg>
      </pc:sldChg>
      <pc:sldChg chg="addSp delSp modSp new mod setBg">
        <pc:chgData name="paul meaney" userId="8f3b41ac-413d-46e0-bc97-8181c95bcdc2" providerId="ADAL" clId="{E3F25275-25DC-49F8-9D9C-98702590D736}" dt="2024-09-24T08:50:15.652" v="18956" actId="114"/>
        <pc:sldMkLst>
          <pc:docMk/>
          <pc:sldMk cId="1383088075" sldId="2692"/>
        </pc:sldMkLst>
        <pc:spChg chg="mod">
          <ac:chgData name="paul meaney" userId="8f3b41ac-413d-46e0-bc97-8181c95bcdc2" providerId="ADAL" clId="{E3F25275-25DC-49F8-9D9C-98702590D736}" dt="2024-09-23T13:41:03.457" v="10674" actId="26606"/>
          <ac:spMkLst>
            <pc:docMk/>
            <pc:sldMk cId="1383088075" sldId="2692"/>
            <ac:spMk id="2" creationId="{A695CDB5-58B7-E4F6-4BC7-ABD61D9AF9EF}"/>
          </ac:spMkLst>
        </pc:spChg>
        <pc:spChg chg="del mod">
          <ac:chgData name="paul meaney" userId="8f3b41ac-413d-46e0-bc97-8181c95bcdc2" providerId="ADAL" clId="{E3F25275-25DC-49F8-9D9C-98702590D736}" dt="2024-09-23T13:40:54.268" v="10672" actId="26606"/>
          <ac:spMkLst>
            <pc:docMk/>
            <pc:sldMk cId="1383088075" sldId="2692"/>
            <ac:spMk id="3" creationId="{4212B53A-3B88-1A6A-0BE8-65D012580BBF}"/>
          </ac:spMkLst>
        </pc:spChg>
        <pc:spChg chg="mod">
          <ac:chgData name="paul meaney" userId="8f3b41ac-413d-46e0-bc97-8181c95bcdc2" providerId="ADAL" clId="{E3F25275-25DC-49F8-9D9C-98702590D736}" dt="2024-09-23T13:41:03.457" v="10674" actId="26606"/>
          <ac:spMkLst>
            <pc:docMk/>
            <pc:sldMk cId="1383088075" sldId="2692"/>
            <ac:spMk id="4" creationId="{7F2E95F2-21AB-F919-7A29-30522D3308E0}"/>
          </ac:spMkLst>
        </pc:spChg>
        <pc:spChg chg="add del">
          <ac:chgData name="paul meaney" userId="8f3b41ac-413d-46e0-bc97-8181c95bcdc2" providerId="ADAL" clId="{E3F25275-25DC-49F8-9D9C-98702590D736}" dt="2024-09-23T13:41:03.457" v="10674" actId="26606"/>
          <ac:spMkLst>
            <pc:docMk/>
            <pc:sldMk cId="1383088075" sldId="2692"/>
            <ac:spMk id="11" creationId="{FB5993E2-C02B-4335-ABA5-D8EC465551E3}"/>
          </ac:spMkLst>
        </pc:spChg>
        <pc:spChg chg="add del">
          <ac:chgData name="paul meaney" userId="8f3b41ac-413d-46e0-bc97-8181c95bcdc2" providerId="ADAL" clId="{E3F25275-25DC-49F8-9D9C-98702590D736}" dt="2024-09-23T13:41:03.457" v="10674" actId="26606"/>
          <ac:spMkLst>
            <pc:docMk/>
            <pc:sldMk cId="1383088075" sldId="2692"/>
            <ac:spMk id="13" creationId="{C0B801A2-5622-4BE8-9AD2-C337A2CD0022}"/>
          </ac:spMkLst>
        </pc:spChg>
        <pc:spChg chg="add del">
          <ac:chgData name="paul meaney" userId="8f3b41ac-413d-46e0-bc97-8181c95bcdc2" providerId="ADAL" clId="{E3F25275-25DC-49F8-9D9C-98702590D736}" dt="2024-09-23T13:41:03.457" v="10674" actId="26606"/>
          <ac:spMkLst>
            <pc:docMk/>
            <pc:sldMk cId="1383088075" sldId="2692"/>
            <ac:spMk id="15" creationId="{B7AF614F-5BC3-4086-99F5-B87C5847A071}"/>
          </ac:spMkLst>
        </pc:spChg>
        <pc:graphicFrameChg chg="add mod modGraphic">
          <ac:chgData name="paul meaney" userId="8f3b41ac-413d-46e0-bc97-8181c95bcdc2" providerId="ADAL" clId="{E3F25275-25DC-49F8-9D9C-98702590D736}" dt="2024-09-24T08:50:15.652" v="18956" actId="114"/>
          <ac:graphicFrameMkLst>
            <pc:docMk/>
            <pc:sldMk cId="1383088075" sldId="2692"/>
            <ac:graphicFrameMk id="6" creationId="{8AA3F14F-B661-9451-8581-A284EB044756}"/>
          </ac:graphicFrameMkLst>
        </pc:graphicFrameChg>
      </pc:sldChg>
      <pc:sldChg chg="addSp delSp modSp new mod setBg">
        <pc:chgData name="paul meaney" userId="8f3b41ac-413d-46e0-bc97-8181c95bcdc2" providerId="ADAL" clId="{E3F25275-25DC-49F8-9D9C-98702590D736}" dt="2024-09-27T10:53:25.785" v="48899" actId="20577"/>
        <pc:sldMkLst>
          <pc:docMk/>
          <pc:sldMk cId="1019115019" sldId="2693"/>
        </pc:sldMkLst>
        <pc:spChg chg="mod">
          <ac:chgData name="paul meaney" userId="8f3b41ac-413d-46e0-bc97-8181c95bcdc2" providerId="ADAL" clId="{E3F25275-25DC-49F8-9D9C-98702590D736}" dt="2024-09-23T15:10:51.541" v="15523" actId="26606"/>
          <ac:spMkLst>
            <pc:docMk/>
            <pc:sldMk cId="1019115019" sldId="2693"/>
            <ac:spMk id="2" creationId="{5EB9937D-9170-43D8-BFA4-9AFC8EE66B2A}"/>
          </ac:spMkLst>
        </pc:spChg>
        <pc:spChg chg="del mod">
          <ac:chgData name="paul meaney" userId="8f3b41ac-413d-46e0-bc97-8181c95bcdc2" providerId="ADAL" clId="{E3F25275-25DC-49F8-9D9C-98702590D736}" dt="2024-09-23T15:10:34.419" v="15520" actId="26606"/>
          <ac:spMkLst>
            <pc:docMk/>
            <pc:sldMk cId="1019115019" sldId="2693"/>
            <ac:spMk id="3" creationId="{9B6510B5-BF60-8CCF-CACC-90D6B4E8C257}"/>
          </ac:spMkLst>
        </pc:spChg>
        <pc:spChg chg="mod">
          <ac:chgData name="paul meaney" userId="8f3b41ac-413d-46e0-bc97-8181c95bcdc2" providerId="ADAL" clId="{E3F25275-25DC-49F8-9D9C-98702590D736}" dt="2024-09-23T15:10:51.541" v="15523" actId="26606"/>
          <ac:spMkLst>
            <pc:docMk/>
            <pc:sldMk cId="1019115019" sldId="2693"/>
            <ac:spMk id="4" creationId="{C85089EB-0497-170B-3AF2-2CA7EF6DAE41}"/>
          </ac:spMkLst>
        </pc:spChg>
        <pc:spChg chg="add del">
          <ac:chgData name="paul meaney" userId="8f3b41ac-413d-46e0-bc97-8181c95bcdc2" providerId="ADAL" clId="{E3F25275-25DC-49F8-9D9C-98702590D736}" dt="2024-09-23T15:10:48.225" v="15522" actId="26606"/>
          <ac:spMkLst>
            <pc:docMk/>
            <pc:sldMk cId="1019115019" sldId="2693"/>
            <ac:spMk id="11" creationId="{FB5993E2-C02B-4335-ABA5-D8EC465551E3}"/>
          </ac:spMkLst>
        </pc:spChg>
        <pc:spChg chg="add del">
          <ac:chgData name="paul meaney" userId="8f3b41ac-413d-46e0-bc97-8181c95bcdc2" providerId="ADAL" clId="{E3F25275-25DC-49F8-9D9C-98702590D736}" dt="2024-09-23T15:10:48.225" v="15522" actId="26606"/>
          <ac:spMkLst>
            <pc:docMk/>
            <pc:sldMk cId="1019115019" sldId="2693"/>
            <ac:spMk id="13" creationId="{C0B801A2-5622-4BE8-9AD2-C337A2CD0022}"/>
          </ac:spMkLst>
        </pc:spChg>
        <pc:spChg chg="add del">
          <ac:chgData name="paul meaney" userId="8f3b41ac-413d-46e0-bc97-8181c95bcdc2" providerId="ADAL" clId="{E3F25275-25DC-49F8-9D9C-98702590D736}" dt="2024-09-23T15:10:48.225" v="15522" actId="26606"/>
          <ac:spMkLst>
            <pc:docMk/>
            <pc:sldMk cId="1019115019" sldId="2693"/>
            <ac:spMk id="15" creationId="{B7AF614F-5BC3-4086-99F5-B87C5847A071}"/>
          </ac:spMkLst>
        </pc:spChg>
        <pc:spChg chg="add del">
          <ac:chgData name="paul meaney" userId="8f3b41ac-413d-46e0-bc97-8181c95bcdc2" providerId="ADAL" clId="{E3F25275-25DC-49F8-9D9C-98702590D736}" dt="2024-09-23T15:10:51.541" v="15523" actId="26606"/>
          <ac:spMkLst>
            <pc:docMk/>
            <pc:sldMk cId="1019115019" sldId="2693"/>
            <ac:spMk id="20" creationId="{FB5993E2-C02B-4335-ABA5-D8EC465551E3}"/>
          </ac:spMkLst>
        </pc:spChg>
        <pc:spChg chg="add del">
          <ac:chgData name="paul meaney" userId="8f3b41ac-413d-46e0-bc97-8181c95bcdc2" providerId="ADAL" clId="{E3F25275-25DC-49F8-9D9C-98702590D736}" dt="2024-09-23T15:10:51.541" v="15523" actId="26606"/>
          <ac:spMkLst>
            <pc:docMk/>
            <pc:sldMk cId="1019115019" sldId="2693"/>
            <ac:spMk id="22" creationId="{C0B801A2-5622-4BE8-9AD2-C337A2CD0022}"/>
          </ac:spMkLst>
        </pc:spChg>
        <pc:spChg chg="add del">
          <ac:chgData name="paul meaney" userId="8f3b41ac-413d-46e0-bc97-8181c95bcdc2" providerId="ADAL" clId="{E3F25275-25DC-49F8-9D9C-98702590D736}" dt="2024-09-23T15:10:51.541" v="15523" actId="26606"/>
          <ac:spMkLst>
            <pc:docMk/>
            <pc:sldMk cId="1019115019" sldId="2693"/>
            <ac:spMk id="24" creationId="{B7AF614F-5BC3-4086-99F5-B87C5847A071}"/>
          </ac:spMkLst>
        </pc:spChg>
        <pc:graphicFrameChg chg="add mod modGraphic">
          <ac:chgData name="paul meaney" userId="8f3b41ac-413d-46e0-bc97-8181c95bcdc2" providerId="ADAL" clId="{E3F25275-25DC-49F8-9D9C-98702590D736}" dt="2024-09-27T10:53:25.785" v="48899" actId="20577"/>
          <ac:graphicFrameMkLst>
            <pc:docMk/>
            <pc:sldMk cId="1019115019" sldId="2693"/>
            <ac:graphicFrameMk id="6" creationId="{97854735-21C1-4284-B494-4731B3AF9AB0}"/>
          </ac:graphicFrameMkLst>
        </pc:graphicFrameChg>
      </pc:sldChg>
      <pc:sldChg chg="addSp delSp modSp new mod setBg">
        <pc:chgData name="paul meaney" userId="8f3b41ac-413d-46e0-bc97-8181c95bcdc2" providerId="ADAL" clId="{E3F25275-25DC-49F8-9D9C-98702590D736}" dt="2024-09-24T08:41:00.456" v="18798" actId="114"/>
        <pc:sldMkLst>
          <pc:docMk/>
          <pc:sldMk cId="2861378774" sldId="2694"/>
        </pc:sldMkLst>
        <pc:spChg chg="mod">
          <ac:chgData name="paul meaney" userId="8f3b41ac-413d-46e0-bc97-8181c95bcdc2" providerId="ADAL" clId="{E3F25275-25DC-49F8-9D9C-98702590D736}" dt="2024-09-23T11:26:51.810" v="7180" actId="26606"/>
          <ac:spMkLst>
            <pc:docMk/>
            <pc:sldMk cId="2861378774" sldId="2694"/>
            <ac:spMk id="2" creationId="{5C9FFB23-419E-A906-829C-53C96F20BBB2}"/>
          </ac:spMkLst>
        </pc:spChg>
        <pc:spChg chg="del mod">
          <ac:chgData name="paul meaney" userId="8f3b41ac-413d-46e0-bc97-8181c95bcdc2" providerId="ADAL" clId="{E3F25275-25DC-49F8-9D9C-98702590D736}" dt="2024-09-23T11:26:41.911" v="7177" actId="26606"/>
          <ac:spMkLst>
            <pc:docMk/>
            <pc:sldMk cId="2861378774" sldId="2694"/>
            <ac:spMk id="3" creationId="{CF43B119-62B4-50FC-8F97-9B5C2F8CAA18}"/>
          </ac:spMkLst>
        </pc:spChg>
        <pc:spChg chg="mod">
          <ac:chgData name="paul meaney" userId="8f3b41ac-413d-46e0-bc97-8181c95bcdc2" providerId="ADAL" clId="{E3F25275-25DC-49F8-9D9C-98702590D736}" dt="2024-09-23T11:26:51.810" v="7180" actId="26606"/>
          <ac:spMkLst>
            <pc:docMk/>
            <pc:sldMk cId="2861378774" sldId="2694"/>
            <ac:spMk id="4" creationId="{E43DE48D-C8E3-7AE2-EF93-3F3E14C75FD2}"/>
          </ac:spMkLst>
        </pc:spChg>
        <pc:spChg chg="add del">
          <ac:chgData name="paul meaney" userId="8f3b41ac-413d-46e0-bc97-8181c95bcdc2" providerId="ADAL" clId="{E3F25275-25DC-49F8-9D9C-98702590D736}" dt="2024-09-23T11:26:48.362" v="7179" actId="26606"/>
          <ac:spMkLst>
            <pc:docMk/>
            <pc:sldMk cId="2861378774" sldId="2694"/>
            <ac:spMk id="11" creationId="{FB5993E2-C02B-4335-ABA5-D8EC465551E3}"/>
          </ac:spMkLst>
        </pc:spChg>
        <pc:spChg chg="add del">
          <ac:chgData name="paul meaney" userId="8f3b41ac-413d-46e0-bc97-8181c95bcdc2" providerId="ADAL" clId="{E3F25275-25DC-49F8-9D9C-98702590D736}" dt="2024-09-23T11:26:48.362" v="7179" actId="26606"/>
          <ac:spMkLst>
            <pc:docMk/>
            <pc:sldMk cId="2861378774" sldId="2694"/>
            <ac:spMk id="13" creationId="{C0B801A2-5622-4BE8-9AD2-C337A2CD0022}"/>
          </ac:spMkLst>
        </pc:spChg>
        <pc:spChg chg="add del">
          <ac:chgData name="paul meaney" userId="8f3b41ac-413d-46e0-bc97-8181c95bcdc2" providerId="ADAL" clId="{E3F25275-25DC-49F8-9D9C-98702590D736}" dt="2024-09-23T11:26:48.362" v="7179" actId="26606"/>
          <ac:spMkLst>
            <pc:docMk/>
            <pc:sldMk cId="2861378774" sldId="2694"/>
            <ac:spMk id="15" creationId="{B7AF614F-5BC3-4086-99F5-B87C5847A071}"/>
          </ac:spMkLst>
        </pc:spChg>
        <pc:spChg chg="add del">
          <ac:chgData name="paul meaney" userId="8f3b41ac-413d-46e0-bc97-8181c95bcdc2" providerId="ADAL" clId="{E3F25275-25DC-49F8-9D9C-98702590D736}" dt="2024-09-23T11:26:51.810" v="7180" actId="26606"/>
          <ac:spMkLst>
            <pc:docMk/>
            <pc:sldMk cId="2861378774" sldId="2694"/>
            <ac:spMk id="20" creationId="{FB5993E2-C02B-4335-ABA5-D8EC465551E3}"/>
          </ac:spMkLst>
        </pc:spChg>
        <pc:spChg chg="add del">
          <ac:chgData name="paul meaney" userId="8f3b41ac-413d-46e0-bc97-8181c95bcdc2" providerId="ADAL" clId="{E3F25275-25DC-49F8-9D9C-98702590D736}" dt="2024-09-23T11:26:51.810" v="7180" actId="26606"/>
          <ac:spMkLst>
            <pc:docMk/>
            <pc:sldMk cId="2861378774" sldId="2694"/>
            <ac:spMk id="22" creationId="{C0B801A2-5622-4BE8-9AD2-C337A2CD0022}"/>
          </ac:spMkLst>
        </pc:spChg>
        <pc:spChg chg="add del">
          <ac:chgData name="paul meaney" userId="8f3b41ac-413d-46e0-bc97-8181c95bcdc2" providerId="ADAL" clId="{E3F25275-25DC-49F8-9D9C-98702590D736}" dt="2024-09-23T11:26:51.810" v="7180" actId="26606"/>
          <ac:spMkLst>
            <pc:docMk/>
            <pc:sldMk cId="2861378774" sldId="2694"/>
            <ac:spMk id="24" creationId="{B7AF614F-5BC3-4086-99F5-B87C5847A071}"/>
          </ac:spMkLst>
        </pc:spChg>
        <pc:spChg chg="add">
          <ac:chgData name="paul meaney" userId="8f3b41ac-413d-46e0-bc97-8181c95bcdc2" providerId="ADAL" clId="{E3F25275-25DC-49F8-9D9C-98702590D736}" dt="2024-09-23T11:26:51.810" v="7180" actId="26606"/>
          <ac:spMkLst>
            <pc:docMk/>
            <pc:sldMk cId="2861378774" sldId="2694"/>
            <ac:spMk id="31" creationId="{154480E5-678B-478F-9170-46502C5FB3E3}"/>
          </ac:spMkLst>
        </pc:spChg>
        <pc:spChg chg="add">
          <ac:chgData name="paul meaney" userId="8f3b41ac-413d-46e0-bc97-8181c95bcdc2" providerId="ADAL" clId="{E3F25275-25DC-49F8-9D9C-98702590D736}" dt="2024-09-23T11:26:51.810" v="7180" actId="26606"/>
          <ac:spMkLst>
            <pc:docMk/>
            <pc:sldMk cId="2861378774" sldId="2694"/>
            <ac:spMk id="33" creationId="{B598D875-841B-47A7-B4C8-237DBCE2FBC7}"/>
          </ac:spMkLst>
        </pc:spChg>
        <pc:graphicFrameChg chg="add mod modGraphic">
          <ac:chgData name="paul meaney" userId="8f3b41ac-413d-46e0-bc97-8181c95bcdc2" providerId="ADAL" clId="{E3F25275-25DC-49F8-9D9C-98702590D736}" dt="2024-09-24T08:41:00.456" v="18798" actId="114"/>
          <ac:graphicFrameMkLst>
            <pc:docMk/>
            <pc:sldMk cId="2861378774" sldId="2694"/>
            <ac:graphicFrameMk id="6" creationId="{DEB82606-A894-A602-3B90-7FCF46BBE8E5}"/>
          </ac:graphicFrameMkLst>
        </pc:graphicFrameChg>
        <pc:cxnChg chg="add">
          <ac:chgData name="paul meaney" userId="8f3b41ac-413d-46e0-bc97-8181c95bcdc2" providerId="ADAL" clId="{E3F25275-25DC-49F8-9D9C-98702590D736}" dt="2024-09-23T11:26:51.810" v="7180" actId="26606"/>
          <ac:cxnSpMkLst>
            <pc:docMk/>
            <pc:sldMk cId="2861378774" sldId="2694"/>
            <ac:cxnSpMk id="29" creationId="{E9F7CBA9-9D9B-479F-AAB5-BF785971CD85}"/>
          </ac:cxnSpMkLst>
        </pc:cxnChg>
      </pc:sldChg>
      <pc:sldChg chg="addSp delSp modSp new mod setBg">
        <pc:chgData name="paul meaney" userId="8f3b41ac-413d-46e0-bc97-8181c95bcdc2" providerId="ADAL" clId="{E3F25275-25DC-49F8-9D9C-98702590D736}" dt="2024-09-27T08:52:26.283" v="48850" actId="20577"/>
        <pc:sldMkLst>
          <pc:docMk/>
          <pc:sldMk cId="4238078249" sldId="2695"/>
        </pc:sldMkLst>
        <pc:spChg chg="mod">
          <ac:chgData name="paul meaney" userId="8f3b41ac-413d-46e0-bc97-8181c95bcdc2" providerId="ADAL" clId="{E3F25275-25DC-49F8-9D9C-98702590D736}" dt="2024-09-23T11:29:37.698" v="7668" actId="26606"/>
          <ac:spMkLst>
            <pc:docMk/>
            <pc:sldMk cId="4238078249" sldId="2695"/>
            <ac:spMk id="2" creationId="{6D345B69-D32A-D610-EF26-16C701100D84}"/>
          </ac:spMkLst>
        </pc:spChg>
        <pc:spChg chg="del mod">
          <ac:chgData name="paul meaney" userId="8f3b41ac-413d-46e0-bc97-8181c95bcdc2" providerId="ADAL" clId="{E3F25275-25DC-49F8-9D9C-98702590D736}" dt="2024-09-23T11:29:27.543" v="7666" actId="26606"/>
          <ac:spMkLst>
            <pc:docMk/>
            <pc:sldMk cId="4238078249" sldId="2695"/>
            <ac:spMk id="3" creationId="{EF416E29-7908-F791-3241-2E4EB6CEE8A2}"/>
          </ac:spMkLst>
        </pc:spChg>
        <pc:spChg chg="mod">
          <ac:chgData name="paul meaney" userId="8f3b41ac-413d-46e0-bc97-8181c95bcdc2" providerId="ADAL" clId="{E3F25275-25DC-49F8-9D9C-98702590D736}" dt="2024-09-23T11:29:37.698" v="7668" actId="26606"/>
          <ac:spMkLst>
            <pc:docMk/>
            <pc:sldMk cId="4238078249" sldId="2695"/>
            <ac:spMk id="4" creationId="{9C67AC47-FC58-5030-7CD1-633DED9EB59E}"/>
          </ac:spMkLst>
        </pc:spChg>
        <pc:spChg chg="add del">
          <ac:chgData name="paul meaney" userId="8f3b41ac-413d-46e0-bc97-8181c95bcdc2" providerId="ADAL" clId="{E3F25275-25DC-49F8-9D9C-98702590D736}" dt="2024-09-23T11:29:37.698" v="7668" actId="26606"/>
          <ac:spMkLst>
            <pc:docMk/>
            <pc:sldMk cId="4238078249" sldId="2695"/>
            <ac:spMk id="11" creationId="{FB5993E2-C02B-4335-ABA5-D8EC465551E3}"/>
          </ac:spMkLst>
        </pc:spChg>
        <pc:spChg chg="add del">
          <ac:chgData name="paul meaney" userId="8f3b41ac-413d-46e0-bc97-8181c95bcdc2" providerId="ADAL" clId="{E3F25275-25DC-49F8-9D9C-98702590D736}" dt="2024-09-23T11:29:37.698" v="7668" actId="26606"/>
          <ac:spMkLst>
            <pc:docMk/>
            <pc:sldMk cId="4238078249" sldId="2695"/>
            <ac:spMk id="13" creationId="{C0B801A2-5622-4BE8-9AD2-C337A2CD0022}"/>
          </ac:spMkLst>
        </pc:spChg>
        <pc:spChg chg="add del">
          <ac:chgData name="paul meaney" userId="8f3b41ac-413d-46e0-bc97-8181c95bcdc2" providerId="ADAL" clId="{E3F25275-25DC-49F8-9D9C-98702590D736}" dt="2024-09-23T11:29:37.698" v="7668" actId="26606"/>
          <ac:spMkLst>
            <pc:docMk/>
            <pc:sldMk cId="4238078249" sldId="2695"/>
            <ac:spMk id="15" creationId="{B7AF614F-5BC3-4086-99F5-B87C5847A071}"/>
          </ac:spMkLst>
        </pc:spChg>
        <pc:graphicFrameChg chg="add mod modGraphic">
          <ac:chgData name="paul meaney" userId="8f3b41ac-413d-46e0-bc97-8181c95bcdc2" providerId="ADAL" clId="{E3F25275-25DC-49F8-9D9C-98702590D736}" dt="2024-09-27T08:52:26.283" v="48850" actId="20577"/>
          <ac:graphicFrameMkLst>
            <pc:docMk/>
            <pc:sldMk cId="4238078249" sldId="2695"/>
            <ac:graphicFrameMk id="6" creationId="{3E59FDCC-6D75-9B16-291B-47D88B78DF81}"/>
          </ac:graphicFrameMkLst>
        </pc:graphicFrameChg>
      </pc:sldChg>
      <pc:sldChg chg="modSp add del mod">
        <pc:chgData name="paul meaney" userId="8f3b41ac-413d-46e0-bc97-8181c95bcdc2" providerId="ADAL" clId="{E3F25275-25DC-49F8-9D9C-98702590D736}" dt="2024-09-24T08:44:27.633" v="18802" actId="47"/>
        <pc:sldMkLst>
          <pc:docMk/>
          <pc:sldMk cId="2186211265" sldId="2696"/>
        </pc:sldMkLst>
        <pc:spChg chg="mod">
          <ac:chgData name="paul meaney" userId="8f3b41ac-413d-46e0-bc97-8181c95bcdc2" providerId="ADAL" clId="{E3F25275-25DC-49F8-9D9C-98702590D736}" dt="2024-09-23T11:29:16.851" v="7665" actId="20577"/>
          <ac:spMkLst>
            <pc:docMk/>
            <pc:sldMk cId="2186211265" sldId="2696"/>
            <ac:spMk id="2" creationId="{FC18E7BA-DEBC-0FD9-EFA1-0F39221791BC}"/>
          </ac:spMkLst>
        </pc:spChg>
      </pc:sldChg>
      <pc:sldChg chg="addSp delSp modSp new mod setBg">
        <pc:chgData name="paul meaney" userId="8f3b41ac-413d-46e0-bc97-8181c95bcdc2" providerId="ADAL" clId="{E3F25275-25DC-49F8-9D9C-98702590D736}" dt="2024-09-24T08:46:23.091" v="18894" actId="114"/>
        <pc:sldMkLst>
          <pc:docMk/>
          <pc:sldMk cId="1407809647" sldId="2697"/>
        </pc:sldMkLst>
        <pc:spChg chg="mod">
          <ac:chgData name="paul meaney" userId="8f3b41ac-413d-46e0-bc97-8181c95bcdc2" providerId="ADAL" clId="{E3F25275-25DC-49F8-9D9C-98702590D736}" dt="2024-09-23T11:38:44.426" v="8738" actId="26606"/>
          <ac:spMkLst>
            <pc:docMk/>
            <pc:sldMk cId="1407809647" sldId="2697"/>
            <ac:spMk id="2" creationId="{E1BE0160-C14E-D4AC-BE37-FCE145022F71}"/>
          </ac:spMkLst>
        </pc:spChg>
        <pc:spChg chg="del mod">
          <ac:chgData name="paul meaney" userId="8f3b41ac-413d-46e0-bc97-8181c95bcdc2" providerId="ADAL" clId="{E3F25275-25DC-49F8-9D9C-98702590D736}" dt="2024-09-23T11:38:36.266" v="8735" actId="26606"/>
          <ac:spMkLst>
            <pc:docMk/>
            <pc:sldMk cId="1407809647" sldId="2697"/>
            <ac:spMk id="3" creationId="{928200F4-32BB-8E67-A210-2F59B8BEF039}"/>
          </ac:spMkLst>
        </pc:spChg>
        <pc:spChg chg="mod">
          <ac:chgData name="paul meaney" userId="8f3b41ac-413d-46e0-bc97-8181c95bcdc2" providerId="ADAL" clId="{E3F25275-25DC-49F8-9D9C-98702590D736}" dt="2024-09-23T11:38:44.426" v="8738" actId="26606"/>
          <ac:spMkLst>
            <pc:docMk/>
            <pc:sldMk cId="1407809647" sldId="2697"/>
            <ac:spMk id="4" creationId="{D3F8A648-F1BB-1B53-76AD-4AD10E65AC81}"/>
          </ac:spMkLst>
        </pc:spChg>
        <pc:spChg chg="add del">
          <ac:chgData name="paul meaney" userId="8f3b41ac-413d-46e0-bc97-8181c95bcdc2" providerId="ADAL" clId="{E3F25275-25DC-49F8-9D9C-98702590D736}" dt="2024-09-23T11:38:42.026" v="8737" actId="26606"/>
          <ac:spMkLst>
            <pc:docMk/>
            <pc:sldMk cId="1407809647" sldId="2697"/>
            <ac:spMk id="11" creationId="{FB5993E2-C02B-4335-ABA5-D8EC465551E3}"/>
          </ac:spMkLst>
        </pc:spChg>
        <pc:spChg chg="add del">
          <ac:chgData name="paul meaney" userId="8f3b41ac-413d-46e0-bc97-8181c95bcdc2" providerId="ADAL" clId="{E3F25275-25DC-49F8-9D9C-98702590D736}" dt="2024-09-23T11:38:42.026" v="8737" actId="26606"/>
          <ac:spMkLst>
            <pc:docMk/>
            <pc:sldMk cId="1407809647" sldId="2697"/>
            <ac:spMk id="13" creationId="{C0B801A2-5622-4BE8-9AD2-C337A2CD0022}"/>
          </ac:spMkLst>
        </pc:spChg>
        <pc:spChg chg="add del">
          <ac:chgData name="paul meaney" userId="8f3b41ac-413d-46e0-bc97-8181c95bcdc2" providerId="ADAL" clId="{E3F25275-25DC-49F8-9D9C-98702590D736}" dt="2024-09-23T11:38:42.026" v="8737" actId="26606"/>
          <ac:spMkLst>
            <pc:docMk/>
            <pc:sldMk cId="1407809647" sldId="2697"/>
            <ac:spMk id="15" creationId="{B7AF614F-5BC3-4086-99F5-B87C5847A071}"/>
          </ac:spMkLst>
        </pc:spChg>
        <pc:spChg chg="add del">
          <ac:chgData name="paul meaney" userId="8f3b41ac-413d-46e0-bc97-8181c95bcdc2" providerId="ADAL" clId="{E3F25275-25DC-49F8-9D9C-98702590D736}" dt="2024-09-23T11:38:44.426" v="8738" actId="26606"/>
          <ac:spMkLst>
            <pc:docMk/>
            <pc:sldMk cId="1407809647" sldId="2697"/>
            <ac:spMk id="20" creationId="{FB5993E2-C02B-4335-ABA5-D8EC465551E3}"/>
          </ac:spMkLst>
        </pc:spChg>
        <pc:spChg chg="add del">
          <ac:chgData name="paul meaney" userId="8f3b41ac-413d-46e0-bc97-8181c95bcdc2" providerId="ADAL" clId="{E3F25275-25DC-49F8-9D9C-98702590D736}" dt="2024-09-23T11:38:44.426" v="8738" actId="26606"/>
          <ac:spMkLst>
            <pc:docMk/>
            <pc:sldMk cId="1407809647" sldId="2697"/>
            <ac:spMk id="22" creationId="{C0B801A2-5622-4BE8-9AD2-C337A2CD0022}"/>
          </ac:spMkLst>
        </pc:spChg>
        <pc:spChg chg="add del">
          <ac:chgData name="paul meaney" userId="8f3b41ac-413d-46e0-bc97-8181c95bcdc2" providerId="ADAL" clId="{E3F25275-25DC-49F8-9D9C-98702590D736}" dt="2024-09-23T11:38:44.426" v="8738" actId="26606"/>
          <ac:spMkLst>
            <pc:docMk/>
            <pc:sldMk cId="1407809647" sldId="2697"/>
            <ac:spMk id="24" creationId="{B7AF614F-5BC3-4086-99F5-B87C5847A071}"/>
          </ac:spMkLst>
        </pc:spChg>
        <pc:graphicFrameChg chg="add mod modGraphic">
          <ac:chgData name="paul meaney" userId="8f3b41ac-413d-46e0-bc97-8181c95bcdc2" providerId="ADAL" clId="{E3F25275-25DC-49F8-9D9C-98702590D736}" dt="2024-09-24T08:46:23.091" v="18894" actId="114"/>
          <ac:graphicFrameMkLst>
            <pc:docMk/>
            <pc:sldMk cId="1407809647" sldId="2697"/>
            <ac:graphicFrameMk id="6" creationId="{D7AC3CB0-E2F7-8F12-9975-A76F35350C70}"/>
          </ac:graphicFrameMkLst>
        </pc:graphicFrameChg>
      </pc:sldChg>
      <pc:sldChg chg="addSp delSp modSp new mod">
        <pc:chgData name="paul meaney" userId="8f3b41ac-413d-46e0-bc97-8181c95bcdc2" providerId="ADAL" clId="{E3F25275-25DC-49F8-9D9C-98702590D736}" dt="2024-09-23T11:42:00.459" v="8907" actId="14100"/>
        <pc:sldMkLst>
          <pc:docMk/>
          <pc:sldMk cId="1310349158" sldId="2698"/>
        </pc:sldMkLst>
        <pc:spChg chg="mod">
          <ac:chgData name="paul meaney" userId="8f3b41ac-413d-46e0-bc97-8181c95bcdc2" providerId="ADAL" clId="{E3F25275-25DC-49F8-9D9C-98702590D736}" dt="2024-09-23T11:40:15.252" v="8799" actId="1076"/>
          <ac:spMkLst>
            <pc:docMk/>
            <pc:sldMk cId="1310349158" sldId="2698"/>
            <ac:spMk id="2" creationId="{7FB8ABF7-6F98-1E5F-DFCE-39BD491D11BB}"/>
          </ac:spMkLst>
        </pc:spChg>
        <pc:spChg chg="del">
          <ac:chgData name="paul meaney" userId="8f3b41ac-413d-46e0-bc97-8181c95bcdc2" providerId="ADAL" clId="{E3F25275-25DC-49F8-9D9C-98702590D736}" dt="2024-09-23T11:38:53.083" v="8741" actId="478"/>
          <ac:spMkLst>
            <pc:docMk/>
            <pc:sldMk cId="1310349158" sldId="2698"/>
            <ac:spMk id="3" creationId="{9D57DD82-B70B-C653-E5B9-65ECB60F97A5}"/>
          </ac:spMkLst>
        </pc:spChg>
        <pc:spChg chg="mod">
          <ac:chgData name="paul meaney" userId="8f3b41ac-413d-46e0-bc97-8181c95bcdc2" providerId="ADAL" clId="{E3F25275-25DC-49F8-9D9C-98702590D736}" dt="2024-09-23T11:39:04.632" v="8742"/>
          <ac:spMkLst>
            <pc:docMk/>
            <pc:sldMk cId="1310349158" sldId="2698"/>
            <ac:spMk id="7" creationId="{429DECF2-65C5-CCEF-C837-3092026056FC}"/>
          </ac:spMkLst>
        </pc:spChg>
        <pc:spChg chg="mod">
          <ac:chgData name="paul meaney" userId="8f3b41ac-413d-46e0-bc97-8181c95bcdc2" providerId="ADAL" clId="{E3F25275-25DC-49F8-9D9C-98702590D736}" dt="2024-09-23T11:39:04.632" v="8742"/>
          <ac:spMkLst>
            <pc:docMk/>
            <pc:sldMk cId="1310349158" sldId="2698"/>
            <ac:spMk id="8" creationId="{B7CCEF94-B4A3-957D-E7AD-67BCB5617041}"/>
          </ac:spMkLst>
        </pc:spChg>
        <pc:spChg chg="add mod">
          <ac:chgData name="paul meaney" userId="8f3b41ac-413d-46e0-bc97-8181c95bcdc2" providerId="ADAL" clId="{E3F25275-25DC-49F8-9D9C-98702590D736}" dt="2024-09-23T11:39:04.632" v="8742"/>
          <ac:spMkLst>
            <pc:docMk/>
            <pc:sldMk cId="1310349158" sldId="2698"/>
            <ac:spMk id="9" creationId="{6BF5DA8E-D7A8-2991-E6AB-EB2B49F65E14}"/>
          </ac:spMkLst>
        </pc:spChg>
        <pc:spChg chg="mod">
          <ac:chgData name="paul meaney" userId="8f3b41ac-413d-46e0-bc97-8181c95bcdc2" providerId="ADAL" clId="{E3F25275-25DC-49F8-9D9C-98702590D736}" dt="2024-09-23T11:39:04.632" v="8742"/>
          <ac:spMkLst>
            <pc:docMk/>
            <pc:sldMk cId="1310349158" sldId="2698"/>
            <ac:spMk id="12" creationId="{A822C106-D033-F106-BFB3-6670C2B7926D}"/>
          </ac:spMkLst>
        </pc:spChg>
        <pc:spChg chg="add mod">
          <ac:chgData name="paul meaney" userId="8f3b41ac-413d-46e0-bc97-8181c95bcdc2" providerId="ADAL" clId="{E3F25275-25DC-49F8-9D9C-98702590D736}" dt="2024-09-23T11:40:47.830" v="8810" actId="14100"/>
          <ac:spMkLst>
            <pc:docMk/>
            <pc:sldMk cId="1310349158" sldId="2698"/>
            <ac:spMk id="13" creationId="{0463392B-53FE-3880-761B-48235EAAC02F}"/>
          </ac:spMkLst>
        </pc:spChg>
        <pc:spChg chg="mod ord">
          <ac:chgData name="paul meaney" userId="8f3b41ac-413d-46e0-bc97-8181c95bcdc2" providerId="ADAL" clId="{E3F25275-25DC-49F8-9D9C-98702590D736}" dt="2024-09-23T11:41:52.341" v="8905" actId="166"/>
          <ac:spMkLst>
            <pc:docMk/>
            <pc:sldMk cId="1310349158" sldId="2698"/>
            <ac:spMk id="15" creationId="{691900E5-1FD1-B397-D588-44A47AD382BE}"/>
          </ac:spMkLst>
        </pc:spChg>
        <pc:spChg chg="mod ord">
          <ac:chgData name="paul meaney" userId="8f3b41ac-413d-46e0-bc97-8181c95bcdc2" providerId="ADAL" clId="{E3F25275-25DC-49F8-9D9C-98702590D736}" dt="2024-09-23T11:41:04.787" v="8816" actId="14100"/>
          <ac:spMkLst>
            <pc:docMk/>
            <pc:sldMk cId="1310349158" sldId="2698"/>
            <ac:spMk id="16" creationId="{43B8F7ED-326B-B002-838D-F07EBD3C4C72}"/>
          </ac:spMkLst>
        </pc:spChg>
        <pc:spChg chg="add mod ord">
          <ac:chgData name="paul meaney" userId="8f3b41ac-413d-46e0-bc97-8181c95bcdc2" providerId="ADAL" clId="{E3F25275-25DC-49F8-9D9C-98702590D736}" dt="2024-09-23T11:42:00.459" v="8907" actId="14100"/>
          <ac:spMkLst>
            <pc:docMk/>
            <pc:sldMk cId="1310349158" sldId="2698"/>
            <ac:spMk id="17" creationId="{43FC150E-6123-A67E-C673-B8830CBB16FE}"/>
          </ac:spMkLst>
        </pc:spChg>
        <pc:grpChg chg="add mod">
          <ac:chgData name="paul meaney" userId="8f3b41ac-413d-46e0-bc97-8181c95bcdc2" providerId="ADAL" clId="{E3F25275-25DC-49F8-9D9C-98702590D736}" dt="2024-09-23T11:39:04.632" v="8742"/>
          <ac:grpSpMkLst>
            <pc:docMk/>
            <pc:sldMk cId="1310349158" sldId="2698"/>
            <ac:grpSpMk id="6" creationId="{CFDB12F0-B223-F2DE-0BE7-90E22A3E13B7}"/>
          </ac:grpSpMkLst>
        </pc:grpChg>
        <pc:grpChg chg="add mod">
          <ac:chgData name="paul meaney" userId="8f3b41ac-413d-46e0-bc97-8181c95bcdc2" providerId="ADAL" clId="{E3F25275-25DC-49F8-9D9C-98702590D736}" dt="2024-09-23T11:39:04.632" v="8742"/>
          <ac:grpSpMkLst>
            <pc:docMk/>
            <pc:sldMk cId="1310349158" sldId="2698"/>
            <ac:grpSpMk id="10" creationId="{1431DF5A-4DA1-7439-7BE4-0A8B3F11CB37}"/>
          </ac:grpSpMkLst>
        </pc:grpChg>
        <pc:grpChg chg="add mod ord">
          <ac:chgData name="paul meaney" userId="8f3b41ac-413d-46e0-bc97-8181c95bcdc2" providerId="ADAL" clId="{E3F25275-25DC-49F8-9D9C-98702590D736}" dt="2024-09-23T11:41:56.569" v="8906" actId="166"/>
          <ac:grpSpMkLst>
            <pc:docMk/>
            <pc:sldMk cId="1310349158" sldId="2698"/>
            <ac:grpSpMk id="14" creationId="{27B6BA8B-791A-E705-0E77-3257667D7C15}"/>
          </ac:grpSpMkLst>
        </pc:grpChg>
        <pc:picChg chg="add mod">
          <ac:chgData name="paul meaney" userId="8f3b41ac-413d-46e0-bc97-8181c95bcdc2" providerId="ADAL" clId="{E3F25275-25DC-49F8-9D9C-98702590D736}" dt="2024-09-23T11:39:04.632" v="8742"/>
          <ac:picMkLst>
            <pc:docMk/>
            <pc:sldMk cId="1310349158" sldId="2698"/>
            <ac:picMk id="5" creationId="{CB522225-B6FE-ED9C-D326-D717EBAFB3D3}"/>
          </ac:picMkLst>
        </pc:picChg>
        <pc:picChg chg="mod">
          <ac:chgData name="paul meaney" userId="8f3b41ac-413d-46e0-bc97-8181c95bcdc2" providerId="ADAL" clId="{E3F25275-25DC-49F8-9D9C-98702590D736}" dt="2024-09-23T11:39:04.632" v="8742"/>
          <ac:picMkLst>
            <pc:docMk/>
            <pc:sldMk cId="1310349158" sldId="2698"/>
            <ac:picMk id="11" creationId="{99E7446D-21B3-99AA-C07E-57F3C0042DB7}"/>
          </ac:picMkLst>
        </pc:picChg>
        <pc:picChg chg="add mod">
          <ac:chgData name="paul meaney" userId="8f3b41ac-413d-46e0-bc97-8181c95bcdc2" providerId="ADAL" clId="{E3F25275-25DC-49F8-9D9C-98702590D736}" dt="2024-09-23T11:40:37.471" v="8807" actId="1582"/>
          <ac:picMkLst>
            <pc:docMk/>
            <pc:sldMk cId="1310349158" sldId="2698"/>
            <ac:picMk id="1026" creationId="{E34F137A-03EB-B86A-4046-3F10B166DA19}"/>
          </ac:picMkLst>
        </pc:picChg>
      </pc:sldChg>
      <pc:sldChg chg="addSp delSp modSp new mod setBg">
        <pc:chgData name="paul meaney" userId="8f3b41ac-413d-46e0-bc97-8181c95bcdc2" providerId="ADAL" clId="{E3F25275-25DC-49F8-9D9C-98702590D736}" dt="2024-09-24T08:48:48.912" v="18900" actId="114"/>
        <pc:sldMkLst>
          <pc:docMk/>
          <pc:sldMk cId="440282214" sldId="2699"/>
        </pc:sldMkLst>
        <pc:spChg chg="mod">
          <ac:chgData name="paul meaney" userId="8f3b41ac-413d-46e0-bc97-8181c95bcdc2" providerId="ADAL" clId="{E3F25275-25DC-49F8-9D9C-98702590D736}" dt="2024-09-23T11:47:57.914" v="9453" actId="26606"/>
          <ac:spMkLst>
            <pc:docMk/>
            <pc:sldMk cId="440282214" sldId="2699"/>
            <ac:spMk id="2" creationId="{A7F1BB68-0439-397D-0319-8EFE2AD99DAE}"/>
          </ac:spMkLst>
        </pc:spChg>
        <pc:spChg chg="del mod">
          <ac:chgData name="paul meaney" userId="8f3b41ac-413d-46e0-bc97-8181c95bcdc2" providerId="ADAL" clId="{E3F25275-25DC-49F8-9D9C-98702590D736}" dt="2024-09-23T11:47:47.658" v="9450" actId="26606"/>
          <ac:spMkLst>
            <pc:docMk/>
            <pc:sldMk cId="440282214" sldId="2699"/>
            <ac:spMk id="3" creationId="{B5BB0E3A-35B3-7C66-239F-7627F3B6CE81}"/>
          </ac:spMkLst>
        </pc:spChg>
        <pc:spChg chg="mod">
          <ac:chgData name="paul meaney" userId="8f3b41ac-413d-46e0-bc97-8181c95bcdc2" providerId="ADAL" clId="{E3F25275-25DC-49F8-9D9C-98702590D736}" dt="2024-09-23T11:47:57.914" v="9453" actId="26606"/>
          <ac:spMkLst>
            <pc:docMk/>
            <pc:sldMk cId="440282214" sldId="2699"/>
            <ac:spMk id="4" creationId="{84871CC6-B262-BEAA-D8B7-20367EB1C201}"/>
          </ac:spMkLst>
        </pc:spChg>
        <pc:spChg chg="add del">
          <ac:chgData name="paul meaney" userId="8f3b41ac-413d-46e0-bc97-8181c95bcdc2" providerId="ADAL" clId="{E3F25275-25DC-49F8-9D9C-98702590D736}" dt="2024-09-23T11:47:54.336" v="9452" actId="26606"/>
          <ac:spMkLst>
            <pc:docMk/>
            <pc:sldMk cId="440282214" sldId="2699"/>
            <ac:spMk id="11" creationId="{FB5993E2-C02B-4335-ABA5-D8EC465551E3}"/>
          </ac:spMkLst>
        </pc:spChg>
        <pc:spChg chg="add del">
          <ac:chgData name="paul meaney" userId="8f3b41ac-413d-46e0-bc97-8181c95bcdc2" providerId="ADAL" clId="{E3F25275-25DC-49F8-9D9C-98702590D736}" dt="2024-09-23T11:47:54.336" v="9452" actId="26606"/>
          <ac:spMkLst>
            <pc:docMk/>
            <pc:sldMk cId="440282214" sldId="2699"/>
            <ac:spMk id="13" creationId="{C0B801A2-5622-4BE8-9AD2-C337A2CD0022}"/>
          </ac:spMkLst>
        </pc:spChg>
        <pc:spChg chg="add del">
          <ac:chgData name="paul meaney" userId="8f3b41ac-413d-46e0-bc97-8181c95bcdc2" providerId="ADAL" clId="{E3F25275-25DC-49F8-9D9C-98702590D736}" dt="2024-09-23T11:47:54.336" v="9452" actId="26606"/>
          <ac:spMkLst>
            <pc:docMk/>
            <pc:sldMk cId="440282214" sldId="2699"/>
            <ac:spMk id="15" creationId="{B7AF614F-5BC3-4086-99F5-B87C5847A071}"/>
          </ac:spMkLst>
        </pc:spChg>
        <pc:spChg chg="add del">
          <ac:chgData name="paul meaney" userId="8f3b41ac-413d-46e0-bc97-8181c95bcdc2" providerId="ADAL" clId="{E3F25275-25DC-49F8-9D9C-98702590D736}" dt="2024-09-23T11:47:57.914" v="9453" actId="26606"/>
          <ac:spMkLst>
            <pc:docMk/>
            <pc:sldMk cId="440282214" sldId="2699"/>
            <ac:spMk id="20" creationId="{FB5993E2-C02B-4335-ABA5-D8EC465551E3}"/>
          </ac:spMkLst>
        </pc:spChg>
        <pc:spChg chg="add del">
          <ac:chgData name="paul meaney" userId="8f3b41ac-413d-46e0-bc97-8181c95bcdc2" providerId="ADAL" clId="{E3F25275-25DC-49F8-9D9C-98702590D736}" dt="2024-09-23T11:47:57.914" v="9453" actId="26606"/>
          <ac:spMkLst>
            <pc:docMk/>
            <pc:sldMk cId="440282214" sldId="2699"/>
            <ac:spMk id="22" creationId="{C0B801A2-5622-4BE8-9AD2-C337A2CD0022}"/>
          </ac:spMkLst>
        </pc:spChg>
        <pc:spChg chg="add del">
          <ac:chgData name="paul meaney" userId="8f3b41ac-413d-46e0-bc97-8181c95bcdc2" providerId="ADAL" clId="{E3F25275-25DC-49F8-9D9C-98702590D736}" dt="2024-09-23T11:47:57.914" v="9453" actId="26606"/>
          <ac:spMkLst>
            <pc:docMk/>
            <pc:sldMk cId="440282214" sldId="2699"/>
            <ac:spMk id="24" creationId="{B7AF614F-5BC3-4086-99F5-B87C5847A071}"/>
          </ac:spMkLst>
        </pc:spChg>
        <pc:graphicFrameChg chg="add mod modGraphic">
          <ac:chgData name="paul meaney" userId="8f3b41ac-413d-46e0-bc97-8181c95bcdc2" providerId="ADAL" clId="{E3F25275-25DC-49F8-9D9C-98702590D736}" dt="2024-09-24T08:48:48.912" v="18900" actId="114"/>
          <ac:graphicFrameMkLst>
            <pc:docMk/>
            <pc:sldMk cId="440282214" sldId="2699"/>
            <ac:graphicFrameMk id="6" creationId="{8569C478-E5A8-B9D4-EFDF-2821E6EB07A4}"/>
          </ac:graphicFrameMkLst>
        </pc:graphicFrameChg>
      </pc:sldChg>
      <pc:sldChg chg="addSp delSp modSp new mod ord">
        <pc:chgData name="paul meaney" userId="8f3b41ac-413d-46e0-bc97-8181c95bcdc2" providerId="ADAL" clId="{E3F25275-25DC-49F8-9D9C-98702590D736}" dt="2024-09-24T08:02:02.098" v="15851" actId="21"/>
        <pc:sldMkLst>
          <pc:docMk/>
          <pc:sldMk cId="2808788017" sldId="2700"/>
        </pc:sldMkLst>
        <pc:spChg chg="mod">
          <ac:chgData name="paul meaney" userId="8f3b41ac-413d-46e0-bc97-8181c95bcdc2" providerId="ADAL" clId="{E3F25275-25DC-49F8-9D9C-98702590D736}" dt="2024-09-23T12:56:35.841" v="9503" actId="20577"/>
          <ac:spMkLst>
            <pc:docMk/>
            <pc:sldMk cId="2808788017" sldId="2700"/>
            <ac:spMk id="2" creationId="{979820CA-7AA8-ABA2-6E25-75FDF497E75B}"/>
          </ac:spMkLst>
        </pc:spChg>
        <pc:spChg chg="del">
          <ac:chgData name="paul meaney" userId="8f3b41ac-413d-46e0-bc97-8181c95bcdc2" providerId="ADAL" clId="{E3F25275-25DC-49F8-9D9C-98702590D736}" dt="2024-09-23T12:56:38.751" v="9504" actId="478"/>
          <ac:spMkLst>
            <pc:docMk/>
            <pc:sldMk cId="2808788017" sldId="2700"/>
            <ac:spMk id="3" creationId="{89BF99E2-361C-9AA5-F922-E95E007D9C37}"/>
          </ac:spMkLst>
        </pc:spChg>
        <pc:spChg chg="mod">
          <ac:chgData name="paul meaney" userId="8f3b41ac-413d-46e0-bc97-8181c95bcdc2" providerId="ADAL" clId="{E3F25275-25DC-49F8-9D9C-98702590D736}" dt="2024-09-23T13:00:40.185" v="9633"/>
          <ac:spMkLst>
            <pc:docMk/>
            <pc:sldMk cId="2808788017" sldId="2700"/>
            <ac:spMk id="8" creationId="{178307DC-BEDA-8A3B-F238-C67E3D808A27}"/>
          </ac:spMkLst>
        </pc:spChg>
        <pc:spChg chg="add mod">
          <ac:chgData name="paul meaney" userId="8f3b41ac-413d-46e0-bc97-8181c95bcdc2" providerId="ADAL" clId="{E3F25275-25DC-49F8-9D9C-98702590D736}" dt="2024-09-23T13:00:59.188" v="9687" actId="14100"/>
          <ac:spMkLst>
            <pc:docMk/>
            <pc:sldMk cId="2808788017" sldId="2700"/>
            <ac:spMk id="9" creationId="{3DCFEAEF-B437-FFF9-7D82-7C7730B20782}"/>
          </ac:spMkLst>
        </pc:spChg>
        <pc:spChg chg="del mod topLvl">
          <ac:chgData name="paul meaney" userId="8f3b41ac-413d-46e0-bc97-8181c95bcdc2" providerId="ADAL" clId="{E3F25275-25DC-49F8-9D9C-98702590D736}" dt="2024-09-24T08:02:02.098" v="15851" actId="21"/>
          <ac:spMkLst>
            <pc:docMk/>
            <pc:sldMk cId="2808788017" sldId="2700"/>
            <ac:spMk id="10" creationId="{08794B18-AA9A-6B70-0B49-2A90DD8F6DEF}"/>
          </ac:spMkLst>
        </pc:spChg>
        <pc:spChg chg="del mod topLvl">
          <ac:chgData name="paul meaney" userId="8f3b41ac-413d-46e0-bc97-8181c95bcdc2" providerId="ADAL" clId="{E3F25275-25DC-49F8-9D9C-98702590D736}" dt="2024-09-24T08:01:57.140" v="15850" actId="478"/>
          <ac:spMkLst>
            <pc:docMk/>
            <pc:sldMk cId="2808788017" sldId="2700"/>
            <ac:spMk id="13" creationId="{3F12C061-57B8-07CC-4FE6-A175D9C6CA4D}"/>
          </ac:spMkLst>
        </pc:spChg>
        <pc:grpChg chg="add del mod">
          <ac:chgData name="paul meaney" userId="8f3b41ac-413d-46e0-bc97-8181c95bcdc2" providerId="ADAL" clId="{E3F25275-25DC-49F8-9D9C-98702590D736}" dt="2024-09-24T08:01:57.140" v="15850" actId="478"/>
          <ac:grpSpMkLst>
            <pc:docMk/>
            <pc:sldMk cId="2808788017" sldId="2700"/>
            <ac:grpSpMk id="3" creationId="{C6AD3CD6-8F6C-B7A4-FDCF-9755559D8BFD}"/>
          </ac:grpSpMkLst>
        </pc:grpChg>
        <pc:grpChg chg="add mod">
          <ac:chgData name="paul meaney" userId="8f3b41ac-413d-46e0-bc97-8181c95bcdc2" providerId="ADAL" clId="{E3F25275-25DC-49F8-9D9C-98702590D736}" dt="2024-09-23T13:01:01.482" v="9688" actId="1076"/>
          <ac:grpSpMkLst>
            <pc:docMk/>
            <pc:sldMk cId="2808788017" sldId="2700"/>
            <ac:grpSpMk id="6" creationId="{75508374-2E75-F3FD-A5F7-91FD42DAF2CB}"/>
          </ac:grpSpMkLst>
        </pc:grpChg>
        <pc:grpChg chg="del mod">
          <ac:chgData name="paul meaney" userId="8f3b41ac-413d-46e0-bc97-8181c95bcdc2" providerId="ADAL" clId="{E3F25275-25DC-49F8-9D9C-98702590D736}" dt="2024-09-24T08:01:49.185" v="15849" actId="478"/>
          <ac:grpSpMkLst>
            <pc:docMk/>
            <pc:sldMk cId="2808788017" sldId="2700"/>
            <ac:grpSpMk id="11" creationId="{17A9D139-B4C2-45CA-9A9C-64D26051B6A1}"/>
          </ac:grpSpMkLst>
        </pc:grpChg>
        <pc:graphicFrameChg chg="add mod modGraphic">
          <ac:chgData name="paul meaney" userId="8f3b41ac-413d-46e0-bc97-8181c95bcdc2" providerId="ADAL" clId="{E3F25275-25DC-49F8-9D9C-98702590D736}" dt="2024-09-23T13:01:18.858" v="9691" actId="114"/>
          <ac:graphicFrameMkLst>
            <pc:docMk/>
            <pc:sldMk cId="2808788017" sldId="2700"/>
            <ac:graphicFrameMk id="5" creationId="{6F9243BD-6DD7-390E-AE49-4E11C2804C14}"/>
          </ac:graphicFrameMkLst>
        </pc:graphicFrameChg>
        <pc:picChg chg="mod">
          <ac:chgData name="paul meaney" userId="8f3b41ac-413d-46e0-bc97-8181c95bcdc2" providerId="ADAL" clId="{E3F25275-25DC-49F8-9D9C-98702590D736}" dt="2024-09-23T13:00:40.185" v="9633"/>
          <ac:picMkLst>
            <pc:docMk/>
            <pc:sldMk cId="2808788017" sldId="2700"/>
            <ac:picMk id="7" creationId="{272A9100-A578-9221-58A8-DB2A8257FF44}"/>
          </ac:picMkLst>
        </pc:picChg>
        <pc:cxnChg chg="del mod">
          <ac:chgData name="paul meaney" userId="8f3b41ac-413d-46e0-bc97-8181c95bcdc2" providerId="ADAL" clId="{E3F25275-25DC-49F8-9D9C-98702590D736}" dt="2024-09-24T08:01:49.185" v="15849" actId="478"/>
          <ac:cxnSpMkLst>
            <pc:docMk/>
            <pc:sldMk cId="2808788017" sldId="2700"/>
            <ac:cxnSpMk id="12" creationId="{AD76F008-386A-A89D-401E-5EDA2C6130FB}"/>
          </ac:cxnSpMkLst>
        </pc:cxnChg>
      </pc:sldChg>
      <pc:sldChg chg="addSp modSp add mod">
        <pc:chgData name="paul meaney" userId="8f3b41ac-413d-46e0-bc97-8181c95bcdc2" providerId="ADAL" clId="{E3F25275-25DC-49F8-9D9C-98702590D736}" dt="2024-09-24T08:03:08.810" v="15893" actId="164"/>
        <pc:sldMkLst>
          <pc:docMk/>
          <pc:sldMk cId="3639038194" sldId="2701"/>
        </pc:sldMkLst>
        <pc:spChg chg="mod">
          <ac:chgData name="paul meaney" userId="8f3b41ac-413d-46e0-bc97-8181c95bcdc2" providerId="ADAL" clId="{E3F25275-25DC-49F8-9D9C-98702590D736}" dt="2024-09-23T13:02:02.868" v="9697"/>
          <ac:spMkLst>
            <pc:docMk/>
            <pc:sldMk cId="3639038194" sldId="2701"/>
            <ac:spMk id="2" creationId="{979820CA-7AA8-ABA2-6E25-75FDF497E75B}"/>
          </ac:spMkLst>
        </pc:spChg>
        <pc:spChg chg="add mod">
          <ac:chgData name="paul meaney" userId="8f3b41ac-413d-46e0-bc97-8181c95bcdc2" providerId="ADAL" clId="{E3F25275-25DC-49F8-9D9C-98702590D736}" dt="2024-09-24T08:03:08.810" v="15893" actId="164"/>
          <ac:spMkLst>
            <pc:docMk/>
            <pc:sldMk cId="3639038194" sldId="2701"/>
            <ac:spMk id="3" creationId="{AA83B890-AE81-8116-2D00-1A97A1C7C146}"/>
          </ac:spMkLst>
        </pc:spChg>
        <pc:spChg chg="add mod">
          <ac:chgData name="paul meaney" userId="8f3b41ac-413d-46e0-bc97-8181c95bcdc2" providerId="ADAL" clId="{E3F25275-25DC-49F8-9D9C-98702590D736}" dt="2024-09-24T08:03:08.810" v="15893" actId="164"/>
          <ac:spMkLst>
            <pc:docMk/>
            <pc:sldMk cId="3639038194" sldId="2701"/>
            <ac:spMk id="10" creationId="{08794B18-AA9A-6B70-0B49-2A90DD8F6DEF}"/>
          </ac:spMkLst>
        </pc:spChg>
        <pc:spChg chg="add mod">
          <ac:chgData name="paul meaney" userId="8f3b41ac-413d-46e0-bc97-8181c95bcdc2" providerId="ADAL" clId="{E3F25275-25DC-49F8-9D9C-98702590D736}" dt="2024-09-24T08:03:08.810" v="15893" actId="164"/>
          <ac:spMkLst>
            <pc:docMk/>
            <pc:sldMk cId="3639038194" sldId="2701"/>
            <ac:spMk id="11" creationId="{F034B73E-6BCB-570E-1016-62B7291BD123}"/>
          </ac:spMkLst>
        </pc:spChg>
        <pc:grpChg chg="add mod">
          <ac:chgData name="paul meaney" userId="8f3b41ac-413d-46e0-bc97-8181c95bcdc2" providerId="ADAL" clId="{E3F25275-25DC-49F8-9D9C-98702590D736}" dt="2024-09-24T08:03:08.810" v="15893" actId="164"/>
          <ac:grpSpMkLst>
            <pc:docMk/>
            <pc:sldMk cId="3639038194" sldId="2701"/>
            <ac:grpSpMk id="12" creationId="{8CB94564-7DB7-C464-D5E0-B21FAFCF2127}"/>
          </ac:grpSpMkLst>
        </pc:grpChg>
        <pc:graphicFrameChg chg="mod">
          <ac:chgData name="paul meaney" userId="8f3b41ac-413d-46e0-bc97-8181c95bcdc2" providerId="ADAL" clId="{E3F25275-25DC-49F8-9D9C-98702590D736}" dt="2024-09-23T13:01:51.768" v="9696" actId="208"/>
          <ac:graphicFrameMkLst>
            <pc:docMk/>
            <pc:sldMk cId="3639038194" sldId="2701"/>
            <ac:graphicFrameMk id="5" creationId="{6F9243BD-6DD7-390E-AE49-4E11C2804C14}"/>
          </ac:graphicFrameMkLst>
        </pc:graphicFrameChg>
      </pc:sldChg>
      <pc:sldChg chg="addSp modSp add mod">
        <pc:chgData name="paul meaney" userId="8f3b41ac-413d-46e0-bc97-8181c95bcdc2" providerId="ADAL" clId="{E3F25275-25DC-49F8-9D9C-98702590D736}" dt="2024-09-24T08:03:28.045" v="15910" actId="20577"/>
        <pc:sldMkLst>
          <pc:docMk/>
          <pc:sldMk cId="1808830439" sldId="2702"/>
        </pc:sldMkLst>
        <pc:spChg chg="mod">
          <ac:chgData name="paul meaney" userId="8f3b41ac-413d-46e0-bc97-8181c95bcdc2" providerId="ADAL" clId="{E3F25275-25DC-49F8-9D9C-98702590D736}" dt="2024-09-23T13:02:28.560" v="9722" actId="20577"/>
          <ac:spMkLst>
            <pc:docMk/>
            <pc:sldMk cId="1808830439" sldId="2702"/>
            <ac:spMk id="2" creationId="{979820CA-7AA8-ABA2-6E25-75FDF497E75B}"/>
          </ac:spMkLst>
        </pc:spChg>
        <pc:spChg chg="mod">
          <ac:chgData name="paul meaney" userId="8f3b41ac-413d-46e0-bc97-8181c95bcdc2" providerId="ADAL" clId="{E3F25275-25DC-49F8-9D9C-98702590D736}" dt="2024-09-24T08:03:28.045" v="15910" actId="20577"/>
          <ac:spMkLst>
            <pc:docMk/>
            <pc:sldMk cId="1808830439" sldId="2702"/>
            <ac:spMk id="10" creationId="{C7173DB3-2EC8-4445-B925-7A90B7E1A30A}"/>
          </ac:spMkLst>
        </pc:spChg>
        <pc:spChg chg="mod">
          <ac:chgData name="paul meaney" userId="8f3b41ac-413d-46e0-bc97-8181c95bcdc2" providerId="ADAL" clId="{E3F25275-25DC-49F8-9D9C-98702590D736}" dt="2024-09-24T08:03:17" v="15894"/>
          <ac:spMkLst>
            <pc:docMk/>
            <pc:sldMk cId="1808830439" sldId="2702"/>
            <ac:spMk id="11" creationId="{3659E2A1-B2D2-E665-DE67-26F50C36B0C1}"/>
          </ac:spMkLst>
        </pc:spChg>
        <pc:spChg chg="mod">
          <ac:chgData name="paul meaney" userId="8f3b41ac-413d-46e0-bc97-8181c95bcdc2" providerId="ADAL" clId="{E3F25275-25DC-49F8-9D9C-98702590D736}" dt="2024-09-24T08:03:17" v="15894"/>
          <ac:spMkLst>
            <pc:docMk/>
            <pc:sldMk cId="1808830439" sldId="2702"/>
            <ac:spMk id="12" creationId="{4EEE1F7F-F129-37E3-FCFC-C67BB9836D43}"/>
          </ac:spMkLst>
        </pc:spChg>
        <pc:grpChg chg="add mod">
          <ac:chgData name="paul meaney" userId="8f3b41ac-413d-46e0-bc97-8181c95bcdc2" providerId="ADAL" clId="{E3F25275-25DC-49F8-9D9C-98702590D736}" dt="2024-09-24T08:03:23.645" v="15895" actId="1076"/>
          <ac:grpSpMkLst>
            <pc:docMk/>
            <pc:sldMk cId="1808830439" sldId="2702"/>
            <ac:grpSpMk id="3" creationId="{D2174779-20F4-5406-E7FE-293FC420A7C1}"/>
          </ac:grpSpMkLst>
        </pc:grpChg>
        <pc:graphicFrameChg chg="mod">
          <ac:chgData name="paul meaney" userId="8f3b41ac-413d-46e0-bc97-8181c95bcdc2" providerId="ADAL" clId="{E3F25275-25DC-49F8-9D9C-98702590D736}" dt="2024-09-23T13:02:34.559" v="9724" actId="208"/>
          <ac:graphicFrameMkLst>
            <pc:docMk/>
            <pc:sldMk cId="1808830439" sldId="2702"/>
            <ac:graphicFrameMk id="5" creationId="{6F9243BD-6DD7-390E-AE49-4E11C2804C14}"/>
          </ac:graphicFrameMkLst>
        </pc:graphicFrameChg>
      </pc:sldChg>
      <pc:sldChg chg="addSp modSp add mod">
        <pc:chgData name="paul meaney" userId="8f3b41ac-413d-46e0-bc97-8181c95bcdc2" providerId="ADAL" clId="{E3F25275-25DC-49F8-9D9C-98702590D736}" dt="2024-09-24T08:03:43.111" v="15928" actId="20577"/>
        <pc:sldMkLst>
          <pc:docMk/>
          <pc:sldMk cId="2465855762" sldId="2703"/>
        </pc:sldMkLst>
        <pc:spChg chg="mod">
          <ac:chgData name="paul meaney" userId="8f3b41ac-413d-46e0-bc97-8181c95bcdc2" providerId="ADAL" clId="{E3F25275-25DC-49F8-9D9C-98702590D736}" dt="2024-09-23T13:02:46.927" v="9734" actId="20577"/>
          <ac:spMkLst>
            <pc:docMk/>
            <pc:sldMk cId="2465855762" sldId="2703"/>
            <ac:spMk id="2" creationId="{979820CA-7AA8-ABA2-6E25-75FDF497E75B}"/>
          </ac:spMkLst>
        </pc:spChg>
        <pc:spChg chg="mod">
          <ac:chgData name="paul meaney" userId="8f3b41ac-413d-46e0-bc97-8181c95bcdc2" providerId="ADAL" clId="{E3F25275-25DC-49F8-9D9C-98702590D736}" dt="2024-09-24T08:03:43.111" v="15928" actId="20577"/>
          <ac:spMkLst>
            <pc:docMk/>
            <pc:sldMk cId="2465855762" sldId="2703"/>
            <ac:spMk id="10" creationId="{D36B7E49-AB82-C898-EA1F-876FCEEE43E5}"/>
          </ac:spMkLst>
        </pc:spChg>
        <pc:spChg chg="mod">
          <ac:chgData name="paul meaney" userId="8f3b41ac-413d-46e0-bc97-8181c95bcdc2" providerId="ADAL" clId="{E3F25275-25DC-49F8-9D9C-98702590D736}" dt="2024-09-24T08:03:31.509" v="15911"/>
          <ac:spMkLst>
            <pc:docMk/>
            <pc:sldMk cId="2465855762" sldId="2703"/>
            <ac:spMk id="11" creationId="{CCF5B9B4-949B-832E-A8B9-DCDFC47D8145}"/>
          </ac:spMkLst>
        </pc:spChg>
        <pc:spChg chg="mod">
          <ac:chgData name="paul meaney" userId="8f3b41ac-413d-46e0-bc97-8181c95bcdc2" providerId="ADAL" clId="{E3F25275-25DC-49F8-9D9C-98702590D736}" dt="2024-09-24T08:03:31.509" v="15911"/>
          <ac:spMkLst>
            <pc:docMk/>
            <pc:sldMk cId="2465855762" sldId="2703"/>
            <ac:spMk id="12" creationId="{C9C1B290-5C34-62A6-1E98-155B8AF51261}"/>
          </ac:spMkLst>
        </pc:spChg>
        <pc:grpChg chg="add mod">
          <ac:chgData name="paul meaney" userId="8f3b41ac-413d-46e0-bc97-8181c95bcdc2" providerId="ADAL" clId="{E3F25275-25DC-49F8-9D9C-98702590D736}" dt="2024-09-24T08:03:38.413" v="15912" actId="1076"/>
          <ac:grpSpMkLst>
            <pc:docMk/>
            <pc:sldMk cId="2465855762" sldId="2703"/>
            <ac:grpSpMk id="3" creationId="{731857D3-EBD2-55AB-FCB2-F63D510B29B1}"/>
          </ac:grpSpMkLst>
        </pc:grpChg>
        <pc:graphicFrameChg chg="mod">
          <ac:chgData name="paul meaney" userId="8f3b41ac-413d-46e0-bc97-8181c95bcdc2" providerId="ADAL" clId="{E3F25275-25DC-49F8-9D9C-98702590D736}" dt="2024-09-23T13:04:23.619" v="9764" actId="20577"/>
          <ac:graphicFrameMkLst>
            <pc:docMk/>
            <pc:sldMk cId="2465855762" sldId="2703"/>
            <ac:graphicFrameMk id="5" creationId="{6F9243BD-6DD7-390E-AE49-4E11C2804C14}"/>
          </ac:graphicFrameMkLst>
        </pc:graphicFrameChg>
      </pc:sldChg>
      <pc:sldChg chg="addSp modSp add mod">
        <pc:chgData name="paul meaney" userId="8f3b41ac-413d-46e0-bc97-8181c95bcdc2" providerId="ADAL" clId="{E3F25275-25DC-49F8-9D9C-98702590D736}" dt="2024-09-24T08:03:56.003" v="15952" actId="20577"/>
        <pc:sldMkLst>
          <pc:docMk/>
          <pc:sldMk cId="1443779278" sldId="2704"/>
        </pc:sldMkLst>
        <pc:spChg chg="mod">
          <ac:chgData name="paul meaney" userId="8f3b41ac-413d-46e0-bc97-8181c95bcdc2" providerId="ADAL" clId="{E3F25275-25DC-49F8-9D9C-98702590D736}" dt="2024-09-23T13:03:02.150" v="9761" actId="20577"/>
          <ac:spMkLst>
            <pc:docMk/>
            <pc:sldMk cId="1443779278" sldId="2704"/>
            <ac:spMk id="2" creationId="{979820CA-7AA8-ABA2-6E25-75FDF497E75B}"/>
          </ac:spMkLst>
        </pc:spChg>
        <pc:spChg chg="mod">
          <ac:chgData name="paul meaney" userId="8f3b41ac-413d-46e0-bc97-8181c95bcdc2" providerId="ADAL" clId="{E3F25275-25DC-49F8-9D9C-98702590D736}" dt="2024-09-24T08:03:56.003" v="15952" actId="20577"/>
          <ac:spMkLst>
            <pc:docMk/>
            <pc:sldMk cId="1443779278" sldId="2704"/>
            <ac:spMk id="10" creationId="{8C7B5897-6491-D5C4-8442-C40FA4A852F1}"/>
          </ac:spMkLst>
        </pc:spChg>
        <pc:spChg chg="mod">
          <ac:chgData name="paul meaney" userId="8f3b41ac-413d-46e0-bc97-8181c95bcdc2" providerId="ADAL" clId="{E3F25275-25DC-49F8-9D9C-98702590D736}" dt="2024-09-24T08:03:47.178" v="15929"/>
          <ac:spMkLst>
            <pc:docMk/>
            <pc:sldMk cId="1443779278" sldId="2704"/>
            <ac:spMk id="11" creationId="{4C0DECA0-F42B-9344-991A-7C0AD64CB4BB}"/>
          </ac:spMkLst>
        </pc:spChg>
        <pc:spChg chg="mod">
          <ac:chgData name="paul meaney" userId="8f3b41ac-413d-46e0-bc97-8181c95bcdc2" providerId="ADAL" clId="{E3F25275-25DC-49F8-9D9C-98702590D736}" dt="2024-09-24T08:03:47.178" v="15929"/>
          <ac:spMkLst>
            <pc:docMk/>
            <pc:sldMk cId="1443779278" sldId="2704"/>
            <ac:spMk id="12" creationId="{EC2AC298-210B-C75A-722C-E3016BAD830B}"/>
          </ac:spMkLst>
        </pc:spChg>
        <pc:grpChg chg="add mod">
          <ac:chgData name="paul meaney" userId="8f3b41ac-413d-46e0-bc97-8181c95bcdc2" providerId="ADAL" clId="{E3F25275-25DC-49F8-9D9C-98702590D736}" dt="2024-09-24T08:03:50.652" v="15930" actId="1076"/>
          <ac:grpSpMkLst>
            <pc:docMk/>
            <pc:sldMk cId="1443779278" sldId="2704"/>
            <ac:grpSpMk id="3" creationId="{B5CE8EE3-0E51-9B35-C152-BB2EBF14B740}"/>
          </ac:grpSpMkLst>
        </pc:grpChg>
        <pc:graphicFrameChg chg="mod">
          <ac:chgData name="paul meaney" userId="8f3b41ac-413d-46e0-bc97-8181c95bcdc2" providerId="ADAL" clId="{E3F25275-25DC-49F8-9D9C-98702590D736}" dt="2024-09-23T13:03:06.966" v="9763" actId="208"/>
          <ac:graphicFrameMkLst>
            <pc:docMk/>
            <pc:sldMk cId="1443779278" sldId="2704"/>
            <ac:graphicFrameMk id="5" creationId="{6F9243BD-6DD7-390E-AE49-4E11C2804C14}"/>
          </ac:graphicFrameMkLst>
        </pc:graphicFrameChg>
      </pc:sldChg>
      <pc:sldChg chg="addSp delSp modSp new mod setBg">
        <pc:chgData name="paul meaney" userId="8f3b41ac-413d-46e0-bc97-8181c95bcdc2" providerId="ADAL" clId="{E3F25275-25DC-49F8-9D9C-98702590D736}" dt="2024-09-24T08:49:43.082" v="18952" actId="114"/>
        <pc:sldMkLst>
          <pc:docMk/>
          <pc:sldMk cId="1911234312" sldId="2705"/>
        </pc:sldMkLst>
        <pc:spChg chg="mod">
          <ac:chgData name="paul meaney" userId="8f3b41ac-413d-46e0-bc97-8181c95bcdc2" providerId="ADAL" clId="{E3F25275-25DC-49F8-9D9C-98702590D736}" dt="2024-09-23T13:36:53.596" v="10180" actId="26606"/>
          <ac:spMkLst>
            <pc:docMk/>
            <pc:sldMk cId="1911234312" sldId="2705"/>
            <ac:spMk id="2" creationId="{7150E969-C299-4D08-E698-63442FEF5198}"/>
          </ac:spMkLst>
        </pc:spChg>
        <pc:spChg chg="add del mod">
          <ac:chgData name="paul meaney" userId="8f3b41ac-413d-46e0-bc97-8181c95bcdc2" providerId="ADAL" clId="{E3F25275-25DC-49F8-9D9C-98702590D736}" dt="2024-09-23T13:36:32.670" v="10177" actId="26606"/>
          <ac:spMkLst>
            <pc:docMk/>
            <pc:sldMk cId="1911234312" sldId="2705"/>
            <ac:spMk id="3" creationId="{7C18F7B6-A3E3-EC98-5994-C18A49B2AE09}"/>
          </ac:spMkLst>
        </pc:spChg>
        <pc:spChg chg="mod">
          <ac:chgData name="paul meaney" userId="8f3b41ac-413d-46e0-bc97-8181c95bcdc2" providerId="ADAL" clId="{E3F25275-25DC-49F8-9D9C-98702590D736}" dt="2024-09-23T13:36:53.596" v="10180" actId="26606"/>
          <ac:spMkLst>
            <pc:docMk/>
            <pc:sldMk cId="1911234312" sldId="2705"/>
            <ac:spMk id="4" creationId="{80B5AB99-9353-5998-884D-F563345F9FC6}"/>
          </ac:spMkLst>
        </pc:spChg>
        <pc:spChg chg="add del">
          <ac:chgData name="paul meaney" userId="8f3b41ac-413d-46e0-bc97-8181c95bcdc2" providerId="ADAL" clId="{E3F25275-25DC-49F8-9D9C-98702590D736}" dt="2024-09-23T13:36:50.143" v="10179" actId="26606"/>
          <ac:spMkLst>
            <pc:docMk/>
            <pc:sldMk cId="1911234312" sldId="2705"/>
            <ac:spMk id="12" creationId="{FB5993E2-C02B-4335-ABA5-D8EC465551E3}"/>
          </ac:spMkLst>
        </pc:spChg>
        <pc:spChg chg="add del">
          <ac:chgData name="paul meaney" userId="8f3b41ac-413d-46e0-bc97-8181c95bcdc2" providerId="ADAL" clId="{E3F25275-25DC-49F8-9D9C-98702590D736}" dt="2024-09-23T13:36:50.143" v="10179" actId="26606"/>
          <ac:spMkLst>
            <pc:docMk/>
            <pc:sldMk cId="1911234312" sldId="2705"/>
            <ac:spMk id="14" creationId="{C0B801A2-5622-4BE8-9AD2-C337A2CD0022}"/>
          </ac:spMkLst>
        </pc:spChg>
        <pc:spChg chg="add del">
          <ac:chgData name="paul meaney" userId="8f3b41ac-413d-46e0-bc97-8181c95bcdc2" providerId="ADAL" clId="{E3F25275-25DC-49F8-9D9C-98702590D736}" dt="2024-09-23T13:36:50.143" v="10179" actId="26606"/>
          <ac:spMkLst>
            <pc:docMk/>
            <pc:sldMk cId="1911234312" sldId="2705"/>
            <ac:spMk id="16" creationId="{B7AF614F-5BC3-4086-99F5-B87C5847A071}"/>
          </ac:spMkLst>
        </pc:spChg>
        <pc:spChg chg="add del">
          <ac:chgData name="paul meaney" userId="8f3b41ac-413d-46e0-bc97-8181c95bcdc2" providerId="ADAL" clId="{E3F25275-25DC-49F8-9D9C-98702590D736}" dt="2024-09-23T13:36:53.596" v="10180" actId="26606"/>
          <ac:spMkLst>
            <pc:docMk/>
            <pc:sldMk cId="1911234312" sldId="2705"/>
            <ac:spMk id="21" creationId="{FB5993E2-C02B-4335-ABA5-D8EC465551E3}"/>
          </ac:spMkLst>
        </pc:spChg>
        <pc:spChg chg="add del">
          <ac:chgData name="paul meaney" userId="8f3b41ac-413d-46e0-bc97-8181c95bcdc2" providerId="ADAL" clId="{E3F25275-25DC-49F8-9D9C-98702590D736}" dt="2024-09-23T13:36:53.596" v="10180" actId="26606"/>
          <ac:spMkLst>
            <pc:docMk/>
            <pc:sldMk cId="1911234312" sldId="2705"/>
            <ac:spMk id="23" creationId="{C0B801A2-5622-4BE8-9AD2-C337A2CD0022}"/>
          </ac:spMkLst>
        </pc:spChg>
        <pc:spChg chg="add del">
          <ac:chgData name="paul meaney" userId="8f3b41ac-413d-46e0-bc97-8181c95bcdc2" providerId="ADAL" clId="{E3F25275-25DC-49F8-9D9C-98702590D736}" dt="2024-09-23T13:36:53.596" v="10180" actId="26606"/>
          <ac:spMkLst>
            <pc:docMk/>
            <pc:sldMk cId="1911234312" sldId="2705"/>
            <ac:spMk id="25" creationId="{B7AF614F-5BC3-4086-99F5-B87C5847A071}"/>
          </ac:spMkLst>
        </pc:spChg>
        <pc:graphicFrameChg chg="add del">
          <ac:chgData name="paul meaney" userId="8f3b41ac-413d-46e0-bc97-8181c95bcdc2" providerId="ADAL" clId="{E3F25275-25DC-49F8-9D9C-98702590D736}" dt="2024-09-23T13:36:06.376" v="10100" actId="26606"/>
          <ac:graphicFrameMkLst>
            <pc:docMk/>
            <pc:sldMk cId="1911234312" sldId="2705"/>
            <ac:graphicFrameMk id="6" creationId="{B8B999BF-A488-0383-53AC-FD5D2B5BCDC2}"/>
          </ac:graphicFrameMkLst>
        </pc:graphicFrameChg>
        <pc:graphicFrameChg chg="add mod modGraphic">
          <ac:chgData name="paul meaney" userId="8f3b41ac-413d-46e0-bc97-8181c95bcdc2" providerId="ADAL" clId="{E3F25275-25DC-49F8-9D9C-98702590D736}" dt="2024-09-24T08:49:43.082" v="18952" actId="114"/>
          <ac:graphicFrameMkLst>
            <pc:docMk/>
            <pc:sldMk cId="1911234312" sldId="2705"/>
            <ac:graphicFrameMk id="7" creationId="{4DDBE250-AA63-C870-8136-6638F1C35978}"/>
          </ac:graphicFrameMkLst>
        </pc:graphicFrameChg>
      </pc:sldChg>
      <pc:sldChg chg="addSp delSp modSp new mod setBg">
        <pc:chgData name="paul meaney" userId="8f3b41ac-413d-46e0-bc97-8181c95bcdc2" providerId="ADAL" clId="{E3F25275-25DC-49F8-9D9C-98702590D736}" dt="2024-09-24T08:49:59.894" v="18954" actId="114"/>
        <pc:sldMkLst>
          <pc:docMk/>
          <pc:sldMk cId="1253768120" sldId="2706"/>
        </pc:sldMkLst>
        <pc:spChg chg="mod">
          <ac:chgData name="paul meaney" userId="8f3b41ac-413d-46e0-bc97-8181c95bcdc2" providerId="ADAL" clId="{E3F25275-25DC-49F8-9D9C-98702590D736}" dt="2024-09-23T13:39:15.712" v="10451" actId="26606"/>
          <ac:spMkLst>
            <pc:docMk/>
            <pc:sldMk cId="1253768120" sldId="2706"/>
            <ac:spMk id="2" creationId="{1D696841-56C1-A879-051A-A88173D63F46}"/>
          </ac:spMkLst>
        </pc:spChg>
        <pc:spChg chg="del mod">
          <ac:chgData name="paul meaney" userId="8f3b41ac-413d-46e0-bc97-8181c95bcdc2" providerId="ADAL" clId="{E3F25275-25DC-49F8-9D9C-98702590D736}" dt="2024-09-23T13:38:58.117" v="10448" actId="26606"/>
          <ac:spMkLst>
            <pc:docMk/>
            <pc:sldMk cId="1253768120" sldId="2706"/>
            <ac:spMk id="3" creationId="{3DA57794-F777-47A0-FA1F-6CDA3EDC652A}"/>
          </ac:spMkLst>
        </pc:spChg>
        <pc:spChg chg="mod">
          <ac:chgData name="paul meaney" userId="8f3b41ac-413d-46e0-bc97-8181c95bcdc2" providerId="ADAL" clId="{E3F25275-25DC-49F8-9D9C-98702590D736}" dt="2024-09-23T13:39:15.712" v="10451" actId="26606"/>
          <ac:spMkLst>
            <pc:docMk/>
            <pc:sldMk cId="1253768120" sldId="2706"/>
            <ac:spMk id="4" creationId="{EA89EB3F-C1E4-17F7-46BA-0BDB907FD54C}"/>
          </ac:spMkLst>
        </pc:spChg>
        <pc:spChg chg="add del">
          <ac:chgData name="paul meaney" userId="8f3b41ac-413d-46e0-bc97-8181c95bcdc2" providerId="ADAL" clId="{E3F25275-25DC-49F8-9D9C-98702590D736}" dt="2024-09-23T13:39:12.423" v="10450" actId="26606"/>
          <ac:spMkLst>
            <pc:docMk/>
            <pc:sldMk cId="1253768120" sldId="2706"/>
            <ac:spMk id="11" creationId="{FB5993E2-C02B-4335-ABA5-D8EC465551E3}"/>
          </ac:spMkLst>
        </pc:spChg>
        <pc:spChg chg="add del">
          <ac:chgData name="paul meaney" userId="8f3b41ac-413d-46e0-bc97-8181c95bcdc2" providerId="ADAL" clId="{E3F25275-25DC-49F8-9D9C-98702590D736}" dt="2024-09-23T13:39:12.423" v="10450" actId="26606"/>
          <ac:spMkLst>
            <pc:docMk/>
            <pc:sldMk cId="1253768120" sldId="2706"/>
            <ac:spMk id="13" creationId="{C0B801A2-5622-4BE8-9AD2-C337A2CD0022}"/>
          </ac:spMkLst>
        </pc:spChg>
        <pc:spChg chg="add del">
          <ac:chgData name="paul meaney" userId="8f3b41ac-413d-46e0-bc97-8181c95bcdc2" providerId="ADAL" clId="{E3F25275-25DC-49F8-9D9C-98702590D736}" dt="2024-09-23T13:39:12.423" v="10450" actId="26606"/>
          <ac:spMkLst>
            <pc:docMk/>
            <pc:sldMk cId="1253768120" sldId="2706"/>
            <ac:spMk id="15" creationId="{B7AF614F-5BC3-4086-99F5-B87C5847A071}"/>
          </ac:spMkLst>
        </pc:spChg>
        <pc:spChg chg="add del">
          <ac:chgData name="paul meaney" userId="8f3b41ac-413d-46e0-bc97-8181c95bcdc2" providerId="ADAL" clId="{E3F25275-25DC-49F8-9D9C-98702590D736}" dt="2024-09-23T13:39:15.712" v="10451" actId="26606"/>
          <ac:spMkLst>
            <pc:docMk/>
            <pc:sldMk cId="1253768120" sldId="2706"/>
            <ac:spMk id="20" creationId="{FB5993E2-C02B-4335-ABA5-D8EC465551E3}"/>
          </ac:spMkLst>
        </pc:spChg>
        <pc:spChg chg="add del">
          <ac:chgData name="paul meaney" userId="8f3b41ac-413d-46e0-bc97-8181c95bcdc2" providerId="ADAL" clId="{E3F25275-25DC-49F8-9D9C-98702590D736}" dt="2024-09-23T13:39:15.712" v="10451" actId="26606"/>
          <ac:spMkLst>
            <pc:docMk/>
            <pc:sldMk cId="1253768120" sldId="2706"/>
            <ac:spMk id="22" creationId="{C0B801A2-5622-4BE8-9AD2-C337A2CD0022}"/>
          </ac:spMkLst>
        </pc:spChg>
        <pc:spChg chg="add del">
          <ac:chgData name="paul meaney" userId="8f3b41ac-413d-46e0-bc97-8181c95bcdc2" providerId="ADAL" clId="{E3F25275-25DC-49F8-9D9C-98702590D736}" dt="2024-09-23T13:39:15.712" v="10451" actId="26606"/>
          <ac:spMkLst>
            <pc:docMk/>
            <pc:sldMk cId="1253768120" sldId="2706"/>
            <ac:spMk id="24" creationId="{B7AF614F-5BC3-4086-99F5-B87C5847A071}"/>
          </ac:spMkLst>
        </pc:spChg>
        <pc:graphicFrameChg chg="add mod modGraphic">
          <ac:chgData name="paul meaney" userId="8f3b41ac-413d-46e0-bc97-8181c95bcdc2" providerId="ADAL" clId="{E3F25275-25DC-49F8-9D9C-98702590D736}" dt="2024-09-24T08:49:59.894" v="18954" actId="114"/>
          <ac:graphicFrameMkLst>
            <pc:docMk/>
            <pc:sldMk cId="1253768120" sldId="2706"/>
            <ac:graphicFrameMk id="6" creationId="{C6820ADA-C9F6-67D3-EDA6-62B52D5A9067}"/>
          </ac:graphicFrameMkLst>
        </pc:graphicFrameChg>
      </pc:sldChg>
      <pc:sldChg chg="addSp delSp modSp new mod setBg">
        <pc:chgData name="paul meaney" userId="8f3b41ac-413d-46e0-bc97-8181c95bcdc2" providerId="ADAL" clId="{E3F25275-25DC-49F8-9D9C-98702590D736}" dt="2024-09-27T10:52:05.384" v="48898" actId="20577"/>
        <pc:sldMkLst>
          <pc:docMk/>
          <pc:sldMk cId="3340402891" sldId="2707"/>
        </pc:sldMkLst>
        <pc:spChg chg="mod">
          <ac:chgData name="paul meaney" userId="8f3b41ac-413d-46e0-bc97-8181c95bcdc2" providerId="ADAL" clId="{E3F25275-25DC-49F8-9D9C-98702590D736}" dt="2024-09-23T13:43:32.758" v="10977" actId="26606"/>
          <ac:spMkLst>
            <pc:docMk/>
            <pc:sldMk cId="3340402891" sldId="2707"/>
            <ac:spMk id="2" creationId="{8E7668A3-F1E5-A2F4-2FFA-DDD8C8CD652A}"/>
          </ac:spMkLst>
        </pc:spChg>
        <pc:spChg chg="del mod">
          <ac:chgData name="paul meaney" userId="8f3b41ac-413d-46e0-bc97-8181c95bcdc2" providerId="ADAL" clId="{E3F25275-25DC-49F8-9D9C-98702590D736}" dt="2024-09-23T13:43:21.774" v="10974" actId="26606"/>
          <ac:spMkLst>
            <pc:docMk/>
            <pc:sldMk cId="3340402891" sldId="2707"/>
            <ac:spMk id="3" creationId="{CC7FF9C3-BA48-68B1-E097-B5AB6535A056}"/>
          </ac:spMkLst>
        </pc:spChg>
        <pc:spChg chg="mod">
          <ac:chgData name="paul meaney" userId="8f3b41ac-413d-46e0-bc97-8181c95bcdc2" providerId="ADAL" clId="{E3F25275-25DC-49F8-9D9C-98702590D736}" dt="2024-09-23T13:43:32.758" v="10977" actId="26606"/>
          <ac:spMkLst>
            <pc:docMk/>
            <pc:sldMk cId="3340402891" sldId="2707"/>
            <ac:spMk id="4" creationId="{53AE0D32-5E8E-43BF-88AB-6DBA15378EC9}"/>
          </ac:spMkLst>
        </pc:spChg>
        <pc:spChg chg="add del">
          <ac:chgData name="paul meaney" userId="8f3b41ac-413d-46e0-bc97-8181c95bcdc2" providerId="ADAL" clId="{E3F25275-25DC-49F8-9D9C-98702590D736}" dt="2024-09-23T13:43:32.758" v="10977" actId="26606"/>
          <ac:spMkLst>
            <pc:docMk/>
            <pc:sldMk cId="3340402891" sldId="2707"/>
            <ac:spMk id="11" creationId="{FB5993E2-C02B-4335-ABA5-D8EC465551E3}"/>
          </ac:spMkLst>
        </pc:spChg>
        <pc:spChg chg="add del">
          <ac:chgData name="paul meaney" userId="8f3b41ac-413d-46e0-bc97-8181c95bcdc2" providerId="ADAL" clId="{E3F25275-25DC-49F8-9D9C-98702590D736}" dt="2024-09-23T13:43:32.758" v="10977" actId="26606"/>
          <ac:spMkLst>
            <pc:docMk/>
            <pc:sldMk cId="3340402891" sldId="2707"/>
            <ac:spMk id="13" creationId="{C0B801A2-5622-4BE8-9AD2-C337A2CD0022}"/>
          </ac:spMkLst>
        </pc:spChg>
        <pc:spChg chg="add del">
          <ac:chgData name="paul meaney" userId="8f3b41ac-413d-46e0-bc97-8181c95bcdc2" providerId="ADAL" clId="{E3F25275-25DC-49F8-9D9C-98702590D736}" dt="2024-09-23T13:43:32.758" v="10977" actId="26606"/>
          <ac:spMkLst>
            <pc:docMk/>
            <pc:sldMk cId="3340402891" sldId="2707"/>
            <ac:spMk id="15" creationId="{B7AF614F-5BC3-4086-99F5-B87C5847A071}"/>
          </ac:spMkLst>
        </pc:spChg>
        <pc:graphicFrameChg chg="add mod modGraphic">
          <ac:chgData name="paul meaney" userId="8f3b41ac-413d-46e0-bc97-8181c95bcdc2" providerId="ADAL" clId="{E3F25275-25DC-49F8-9D9C-98702590D736}" dt="2024-09-27T10:52:05.384" v="48898" actId="20577"/>
          <ac:graphicFrameMkLst>
            <pc:docMk/>
            <pc:sldMk cId="3340402891" sldId="2707"/>
            <ac:graphicFrameMk id="6" creationId="{8C703275-646C-2024-4450-935E29E6D278}"/>
          </ac:graphicFrameMkLst>
        </pc:graphicFrameChg>
      </pc:sldChg>
      <pc:sldChg chg="addSp delSp modSp new mod modAnim">
        <pc:chgData name="paul meaney" userId="8f3b41ac-413d-46e0-bc97-8181c95bcdc2" providerId="ADAL" clId="{E3F25275-25DC-49F8-9D9C-98702590D736}" dt="2024-09-23T14:11:34.583" v="11492" actId="20577"/>
        <pc:sldMkLst>
          <pc:docMk/>
          <pc:sldMk cId="2523900499" sldId="2708"/>
        </pc:sldMkLst>
        <pc:spChg chg="mod">
          <ac:chgData name="paul meaney" userId="8f3b41ac-413d-46e0-bc97-8181c95bcdc2" providerId="ADAL" clId="{E3F25275-25DC-49F8-9D9C-98702590D736}" dt="2024-09-23T14:00:05.947" v="11004" actId="20577"/>
          <ac:spMkLst>
            <pc:docMk/>
            <pc:sldMk cId="2523900499" sldId="2708"/>
            <ac:spMk id="2" creationId="{B7AB641C-E9E8-5C89-B5C5-0ACBB3602807}"/>
          </ac:spMkLst>
        </pc:spChg>
        <pc:spChg chg="del">
          <ac:chgData name="paul meaney" userId="8f3b41ac-413d-46e0-bc97-8181c95bcdc2" providerId="ADAL" clId="{E3F25275-25DC-49F8-9D9C-98702590D736}" dt="2024-09-23T14:00:24.654" v="11005" actId="22"/>
          <ac:spMkLst>
            <pc:docMk/>
            <pc:sldMk cId="2523900499" sldId="2708"/>
            <ac:spMk id="3" creationId="{BFF6A9C6-2498-B26E-4C05-AA1B010C6DCB}"/>
          </ac:spMkLst>
        </pc:spChg>
        <pc:spChg chg="add mod">
          <ac:chgData name="paul meaney" userId="8f3b41ac-413d-46e0-bc97-8181c95bcdc2" providerId="ADAL" clId="{E3F25275-25DC-49F8-9D9C-98702590D736}" dt="2024-09-23T14:03:50.543" v="11123" actId="1076"/>
          <ac:spMkLst>
            <pc:docMk/>
            <pc:sldMk cId="2523900499" sldId="2708"/>
            <ac:spMk id="7" creationId="{A49331AB-9BA7-974C-1DBF-49FBD732F5C1}"/>
          </ac:spMkLst>
        </pc:spChg>
        <pc:spChg chg="mod">
          <ac:chgData name="paul meaney" userId="8f3b41ac-413d-46e0-bc97-8181c95bcdc2" providerId="ADAL" clId="{E3F25275-25DC-49F8-9D9C-98702590D736}" dt="2024-09-23T14:00:46.487" v="11007"/>
          <ac:spMkLst>
            <pc:docMk/>
            <pc:sldMk cId="2523900499" sldId="2708"/>
            <ac:spMk id="10" creationId="{C6E32887-04A6-0E0D-9D89-8DB18A74148A}"/>
          </ac:spMkLst>
        </pc:spChg>
        <pc:spChg chg="mod">
          <ac:chgData name="paul meaney" userId="8f3b41ac-413d-46e0-bc97-8181c95bcdc2" providerId="ADAL" clId="{E3F25275-25DC-49F8-9D9C-98702590D736}" dt="2024-09-23T14:03:47.379" v="11122" actId="14100"/>
          <ac:spMkLst>
            <pc:docMk/>
            <pc:sldMk cId="2523900499" sldId="2708"/>
            <ac:spMk id="13" creationId="{7C3853FB-474A-001E-F458-E9E4BDB0FDC9}"/>
          </ac:spMkLst>
        </pc:spChg>
        <pc:spChg chg="mod">
          <ac:chgData name="paul meaney" userId="8f3b41ac-413d-46e0-bc97-8181c95bcdc2" providerId="ADAL" clId="{E3F25275-25DC-49F8-9D9C-98702590D736}" dt="2024-09-23T14:01:57.838" v="11050" actId="1076"/>
          <ac:spMkLst>
            <pc:docMk/>
            <pc:sldMk cId="2523900499" sldId="2708"/>
            <ac:spMk id="16" creationId="{20FA759D-F660-5581-E20B-ACFF9F0C67D8}"/>
          </ac:spMkLst>
        </pc:spChg>
        <pc:spChg chg="mod">
          <ac:chgData name="paul meaney" userId="8f3b41ac-413d-46e0-bc97-8181c95bcdc2" providerId="ADAL" clId="{E3F25275-25DC-49F8-9D9C-98702590D736}" dt="2024-09-23T14:03:58.537" v="11125" actId="14100"/>
          <ac:spMkLst>
            <pc:docMk/>
            <pc:sldMk cId="2523900499" sldId="2708"/>
            <ac:spMk id="22" creationId="{D2D14C59-7D4E-CBC5-0F62-14196498D238}"/>
          </ac:spMkLst>
        </pc:spChg>
        <pc:spChg chg="mod">
          <ac:chgData name="paul meaney" userId="8f3b41ac-413d-46e0-bc97-8181c95bcdc2" providerId="ADAL" clId="{E3F25275-25DC-49F8-9D9C-98702590D736}" dt="2024-09-23T14:02:58.916" v="11078" actId="1076"/>
          <ac:spMkLst>
            <pc:docMk/>
            <pc:sldMk cId="2523900499" sldId="2708"/>
            <ac:spMk id="25" creationId="{2AB7C8E2-873B-1BF5-9A37-0D2CB496D433}"/>
          </ac:spMkLst>
        </pc:spChg>
        <pc:spChg chg="mod">
          <ac:chgData name="paul meaney" userId="8f3b41ac-413d-46e0-bc97-8181c95bcdc2" providerId="ADAL" clId="{E3F25275-25DC-49F8-9D9C-98702590D736}" dt="2024-09-23T14:04:29.456" v="11148" actId="20577"/>
          <ac:spMkLst>
            <pc:docMk/>
            <pc:sldMk cId="2523900499" sldId="2708"/>
            <ac:spMk id="28" creationId="{47AC30FD-B30B-329A-A04B-3C62EE7EC0AF}"/>
          </ac:spMkLst>
        </pc:spChg>
        <pc:spChg chg="mod">
          <ac:chgData name="paul meaney" userId="8f3b41ac-413d-46e0-bc97-8181c95bcdc2" providerId="ADAL" clId="{E3F25275-25DC-49F8-9D9C-98702590D736}" dt="2024-09-23T14:04:21.880" v="11130" actId="1076"/>
          <ac:spMkLst>
            <pc:docMk/>
            <pc:sldMk cId="2523900499" sldId="2708"/>
            <ac:spMk id="31" creationId="{0AA57FF6-F4B6-3996-6991-983ADFE844D9}"/>
          </ac:spMkLst>
        </pc:spChg>
        <pc:spChg chg="mod">
          <ac:chgData name="paul meaney" userId="8f3b41ac-413d-46e0-bc97-8181c95bcdc2" providerId="ADAL" clId="{E3F25275-25DC-49F8-9D9C-98702590D736}" dt="2024-09-23T14:08:05.358" v="11314" actId="1076"/>
          <ac:spMkLst>
            <pc:docMk/>
            <pc:sldMk cId="2523900499" sldId="2708"/>
            <ac:spMk id="34" creationId="{8A41CD34-D059-8A90-EF51-32DE007DF15D}"/>
          </ac:spMkLst>
        </pc:spChg>
        <pc:spChg chg="mod">
          <ac:chgData name="paul meaney" userId="8f3b41ac-413d-46e0-bc97-8181c95bcdc2" providerId="ADAL" clId="{E3F25275-25DC-49F8-9D9C-98702590D736}" dt="2024-09-23T14:05:07.515" v="11203" actId="1076"/>
          <ac:spMkLst>
            <pc:docMk/>
            <pc:sldMk cId="2523900499" sldId="2708"/>
            <ac:spMk id="37" creationId="{50008927-437D-6295-A782-0E83F8FCB528}"/>
          </ac:spMkLst>
        </pc:spChg>
        <pc:spChg chg="mod">
          <ac:chgData name="paul meaney" userId="8f3b41ac-413d-46e0-bc97-8181c95bcdc2" providerId="ADAL" clId="{E3F25275-25DC-49F8-9D9C-98702590D736}" dt="2024-09-23T14:06:37.839" v="11249" actId="1076"/>
          <ac:spMkLst>
            <pc:docMk/>
            <pc:sldMk cId="2523900499" sldId="2708"/>
            <ac:spMk id="42" creationId="{EE1206E0-708D-3B52-4D14-6A11E27FAB27}"/>
          </ac:spMkLst>
        </pc:spChg>
        <pc:spChg chg="mod">
          <ac:chgData name="paul meaney" userId="8f3b41ac-413d-46e0-bc97-8181c95bcdc2" providerId="ADAL" clId="{E3F25275-25DC-49F8-9D9C-98702590D736}" dt="2024-09-23T14:05:37.404" v="11209"/>
          <ac:spMkLst>
            <pc:docMk/>
            <pc:sldMk cId="2523900499" sldId="2708"/>
            <ac:spMk id="45" creationId="{60EAEABB-BD48-7EAE-1E50-407ED30E1B96}"/>
          </ac:spMkLst>
        </pc:spChg>
        <pc:spChg chg="mod">
          <ac:chgData name="paul meaney" userId="8f3b41ac-413d-46e0-bc97-8181c95bcdc2" providerId="ADAL" clId="{E3F25275-25DC-49F8-9D9C-98702590D736}" dt="2024-09-23T14:06:40.739" v="11250" actId="1076"/>
          <ac:spMkLst>
            <pc:docMk/>
            <pc:sldMk cId="2523900499" sldId="2708"/>
            <ac:spMk id="47" creationId="{1F2922EB-094D-B1CD-BFF4-F55543767939}"/>
          </ac:spMkLst>
        </pc:spChg>
        <pc:spChg chg="mod">
          <ac:chgData name="paul meaney" userId="8f3b41ac-413d-46e0-bc97-8181c95bcdc2" providerId="ADAL" clId="{E3F25275-25DC-49F8-9D9C-98702590D736}" dt="2024-09-23T14:06:22.948" v="11246" actId="1076"/>
          <ac:spMkLst>
            <pc:docMk/>
            <pc:sldMk cId="2523900499" sldId="2708"/>
            <ac:spMk id="50" creationId="{4FF7D38D-5D67-0D28-2CC4-51F9A26DB000}"/>
          </ac:spMkLst>
        </pc:spChg>
        <pc:spChg chg="mod">
          <ac:chgData name="paul meaney" userId="8f3b41ac-413d-46e0-bc97-8181c95bcdc2" providerId="ADAL" clId="{E3F25275-25DC-49F8-9D9C-98702590D736}" dt="2024-09-23T14:08:19.658" v="11317" actId="1076"/>
          <ac:spMkLst>
            <pc:docMk/>
            <pc:sldMk cId="2523900499" sldId="2708"/>
            <ac:spMk id="54" creationId="{4D0974A8-C136-5EFF-D2B3-9B6DA2CEE64A}"/>
          </ac:spMkLst>
        </pc:spChg>
        <pc:spChg chg="mod">
          <ac:chgData name="paul meaney" userId="8f3b41ac-413d-46e0-bc97-8181c95bcdc2" providerId="ADAL" clId="{E3F25275-25DC-49F8-9D9C-98702590D736}" dt="2024-09-23T14:07:20.461" v="11258" actId="1076"/>
          <ac:spMkLst>
            <pc:docMk/>
            <pc:sldMk cId="2523900499" sldId="2708"/>
            <ac:spMk id="57" creationId="{C67E6027-926A-4223-E9CB-4631F67CB9BE}"/>
          </ac:spMkLst>
        </pc:spChg>
        <pc:spChg chg="mod">
          <ac:chgData name="paul meaney" userId="8f3b41ac-413d-46e0-bc97-8181c95bcdc2" providerId="ADAL" clId="{E3F25275-25DC-49F8-9D9C-98702590D736}" dt="2024-09-23T14:09:08.605" v="11364" actId="20577"/>
          <ac:spMkLst>
            <pc:docMk/>
            <pc:sldMk cId="2523900499" sldId="2708"/>
            <ac:spMk id="64" creationId="{E32E0949-996C-CE9E-591A-BA6A9E566DE4}"/>
          </ac:spMkLst>
        </pc:spChg>
        <pc:spChg chg="mod">
          <ac:chgData name="paul meaney" userId="8f3b41ac-413d-46e0-bc97-8181c95bcdc2" providerId="ADAL" clId="{E3F25275-25DC-49F8-9D9C-98702590D736}" dt="2024-09-23T14:08:48.280" v="11325" actId="1076"/>
          <ac:spMkLst>
            <pc:docMk/>
            <pc:sldMk cId="2523900499" sldId="2708"/>
            <ac:spMk id="67" creationId="{AAA40EC2-4DF9-8C37-09D2-EABF69C14D3A}"/>
          </ac:spMkLst>
        </pc:spChg>
        <pc:spChg chg="mod">
          <ac:chgData name="paul meaney" userId="8f3b41ac-413d-46e0-bc97-8181c95bcdc2" providerId="ADAL" clId="{E3F25275-25DC-49F8-9D9C-98702590D736}" dt="2024-09-23T14:09:15.679" v="11365"/>
          <ac:spMkLst>
            <pc:docMk/>
            <pc:sldMk cId="2523900499" sldId="2708"/>
            <ac:spMk id="73" creationId="{16D906A9-9CDE-7DE7-176F-ACB67372BE53}"/>
          </ac:spMkLst>
        </pc:spChg>
        <pc:spChg chg="add mod">
          <ac:chgData name="paul meaney" userId="8f3b41ac-413d-46e0-bc97-8181c95bcdc2" providerId="ADAL" clId="{E3F25275-25DC-49F8-9D9C-98702590D736}" dt="2024-09-23T14:11:34.583" v="11492" actId="20577"/>
          <ac:spMkLst>
            <pc:docMk/>
            <pc:sldMk cId="2523900499" sldId="2708"/>
            <ac:spMk id="74" creationId="{EC492D31-053D-2A91-BC70-5E7E7E7AF4F0}"/>
          </ac:spMkLst>
        </pc:spChg>
        <pc:grpChg chg="add mod">
          <ac:chgData name="paul meaney" userId="8f3b41ac-413d-46e0-bc97-8181c95bcdc2" providerId="ADAL" clId="{E3F25275-25DC-49F8-9D9C-98702590D736}" dt="2024-09-23T14:01:23.693" v="11040" actId="164"/>
          <ac:grpSpMkLst>
            <pc:docMk/>
            <pc:sldMk cId="2523900499" sldId="2708"/>
            <ac:grpSpMk id="8" creationId="{089B414F-0A03-5AD8-B53B-44A41135D1B7}"/>
          </ac:grpSpMkLst>
        </pc:grpChg>
        <pc:grpChg chg="add mod">
          <ac:chgData name="paul meaney" userId="8f3b41ac-413d-46e0-bc97-8181c95bcdc2" providerId="ADAL" clId="{E3F25275-25DC-49F8-9D9C-98702590D736}" dt="2024-09-23T14:01:28.363" v="11043" actId="1076"/>
          <ac:grpSpMkLst>
            <pc:docMk/>
            <pc:sldMk cId="2523900499" sldId="2708"/>
            <ac:grpSpMk id="11" creationId="{41E3515D-91EA-4AA0-0F8B-10A619276361}"/>
          </ac:grpSpMkLst>
        </pc:grpChg>
        <pc:grpChg chg="add mod">
          <ac:chgData name="paul meaney" userId="8f3b41ac-413d-46e0-bc97-8181c95bcdc2" providerId="ADAL" clId="{E3F25275-25DC-49F8-9D9C-98702590D736}" dt="2024-09-23T14:01:36.063" v="11044" actId="1076"/>
          <ac:grpSpMkLst>
            <pc:docMk/>
            <pc:sldMk cId="2523900499" sldId="2708"/>
            <ac:grpSpMk id="12" creationId="{4B1E1135-ECDB-456E-6B5F-20A15C202A14}"/>
          </ac:grpSpMkLst>
        </pc:grpChg>
        <pc:grpChg chg="mod">
          <ac:chgData name="paul meaney" userId="8f3b41ac-413d-46e0-bc97-8181c95bcdc2" providerId="ADAL" clId="{E3F25275-25DC-49F8-9D9C-98702590D736}" dt="2024-09-23T14:01:26.096" v="11041"/>
          <ac:grpSpMkLst>
            <pc:docMk/>
            <pc:sldMk cId="2523900499" sldId="2708"/>
            <ac:grpSpMk id="14" creationId="{F091883E-64B6-BB0A-8701-E8BB3C9C57B9}"/>
          </ac:grpSpMkLst>
        </pc:grpChg>
        <pc:grpChg chg="add mod">
          <ac:chgData name="paul meaney" userId="8f3b41ac-413d-46e0-bc97-8181c95bcdc2" providerId="ADAL" clId="{E3F25275-25DC-49F8-9D9C-98702590D736}" dt="2024-09-23T14:02:54.320" v="11077" actId="1076"/>
          <ac:grpSpMkLst>
            <pc:docMk/>
            <pc:sldMk cId="2523900499" sldId="2708"/>
            <ac:grpSpMk id="21" creationId="{1A609279-7858-2E77-B8E1-31AC771892E1}"/>
          </ac:grpSpMkLst>
        </pc:grpChg>
        <pc:grpChg chg="mod">
          <ac:chgData name="paul meaney" userId="8f3b41ac-413d-46e0-bc97-8181c95bcdc2" providerId="ADAL" clId="{E3F25275-25DC-49F8-9D9C-98702590D736}" dt="2024-09-23T14:02:51.027" v="11076"/>
          <ac:grpSpMkLst>
            <pc:docMk/>
            <pc:sldMk cId="2523900499" sldId="2708"/>
            <ac:grpSpMk id="23" creationId="{99052471-F5AC-8743-BF59-524BF9934CEF}"/>
          </ac:grpSpMkLst>
        </pc:grpChg>
        <pc:grpChg chg="add mod">
          <ac:chgData name="paul meaney" userId="8f3b41ac-413d-46e0-bc97-8181c95bcdc2" providerId="ADAL" clId="{E3F25275-25DC-49F8-9D9C-98702590D736}" dt="2024-09-23T14:04:11.264" v="11127" actId="1076"/>
          <ac:grpSpMkLst>
            <pc:docMk/>
            <pc:sldMk cId="2523900499" sldId="2708"/>
            <ac:grpSpMk id="27" creationId="{A2743E46-85E6-B0A7-45BC-96EBE5709E92}"/>
          </ac:grpSpMkLst>
        </pc:grpChg>
        <pc:grpChg chg="mod">
          <ac:chgData name="paul meaney" userId="8f3b41ac-413d-46e0-bc97-8181c95bcdc2" providerId="ADAL" clId="{E3F25275-25DC-49F8-9D9C-98702590D736}" dt="2024-09-23T14:04:05.685" v="11126"/>
          <ac:grpSpMkLst>
            <pc:docMk/>
            <pc:sldMk cId="2523900499" sldId="2708"/>
            <ac:grpSpMk id="29" creationId="{CB3B5D67-ED40-568C-77F2-FEDB174FC9E0}"/>
          </ac:grpSpMkLst>
        </pc:grpChg>
        <pc:grpChg chg="add mod">
          <ac:chgData name="paul meaney" userId="8f3b41ac-413d-46e0-bc97-8181c95bcdc2" providerId="ADAL" clId="{E3F25275-25DC-49F8-9D9C-98702590D736}" dt="2024-09-23T14:04:43.221" v="11150" actId="1076"/>
          <ac:grpSpMkLst>
            <pc:docMk/>
            <pc:sldMk cId="2523900499" sldId="2708"/>
            <ac:grpSpMk id="33" creationId="{EB24E11E-0BDC-AF9C-93F0-01BA80718F2B}"/>
          </ac:grpSpMkLst>
        </pc:grpChg>
        <pc:grpChg chg="mod">
          <ac:chgData name="paul meaney" userId="8f3b41ac-413d-46e0-bc97-8181c95bcdc2" providerId="ADAL" clId="{E3F25275-25DC-49F8-9D9C-98702590D736}" dt="2024-09-23T14:04:39.198" v="11149"/>
          <ac:grpSpMkLst>
            <pc:docMk/>
            <pc:sldMk cId="2523900499" sldId="2708"/>
            <ac:grpSpMk id="35" creationId="{C7E10C6F-AAD3-BB14-C5C0-83767E2BD3D5}"/>
          </ac:grpSpMkLst>
        </pc:grpChg>
        <pc:grpChg chg="add mod">
          <ac:chgData name="paul meaney" userId="8f3b41ac-413d-46e0-bc97-8181c95bcdc2" providerId="ADAL" clId="{E3F25275-25DC-49F8-9D9C-98702590D736}" dt="2024-09-23T14:06:03.502" v="11241" actId="1076"/>
          <ac:grpSpMkLst>
            <pc:docMk/>
            <pc:sldMk cId="2523900499" sldId="2708"/>
            <ac:grpSpMk id="41" creationId="{4FE6FAF0-23F7-45E2-2055-5A8DB163B57A}"/>
          </ac:grpSpMkLst>
        </pc:grpChg>
        <pc:grpChg chg="mod">
          <ac:chgData name="paul meaney" userId="8f3b41ac-413d-46e0-bc97-8181c95bcdc2" providerId="ADAL" clId="{E3F25275-25DC-49F8-9D9C-98702590D736}" dt="2024-09-23T14:05:37.404" v="11209"/>
          <ac:grpSpMkLst>
            <pc:docMk/>
            <pc:sldMk cId="2523900499" sldId="2708"/>
            <ac:grpSpMk id="43" creationId="{5F9A4C84-8A6C-6A57-CEFC-9C3390121094}"/>
          </ac:grpSpMkLst>
        </pc:grpChg>
        <pc:grpChg chg="add mod">
          <ac:chgData name="paul meaney" userId="8f3b41ac-413d-46e0-bc97-8181c95bcdc2" providerId="ADAL" clId="{E3F25275-25DC-49F8-9D9C-98702590D736}" dt="2024-09-23T14:06:15.043" v="11244" actId="1076"/>
          <ac:grpSpMkLst>
            <pc:docMk/>
            <pc:sldMk cId="2523900499" sldId="2708"/>
            <ac:grpSpMk id="46" creationId="{A7092909-96B7-3360-0C21-E2F69C7114C5}"/>
          </ac:grpSpMkLst>
        </pc:grpChg>
        <pc:grpChg chg="mod">
          <ac:chgData name="paul meaney" userId="8f3b41ac-413d-46e0-bc97-8181c95bcdc2" providerId="ADAL" clId="{E3F25275-25DC-49F8-9D9C-98702590D736}" dt="2024-09-23T14:06:09.403" v="11243"/>
          <ac:grpSpMkLst>
            <pc:docMk/>
            <pc:sldMk cId="2523900499" sldId="2708"/>
            <ac:grpSpMk id="48" creationId="{264BA55A-6BCC-2B65-BD32-3F164E0A9CFF}"/>
          </ac:grpSpMkLst>
        </pc:grpChg>
        <pc:grpChg chg="add mod">
          <ac:chgData name="paul meaney" userId="8f3b41ac-413d-46e0-bc97-8181c95bcdc2" providerId="ADAL" clId="{E3F25275-25DC-49F8-9D9C-98702590D736}" dt="2024-09-23T14:07:10.520" v="11255" actId="1076"/>
          <ac:grpSpMkLst>
            <pc:docMk/>
            <pc:sldMk cId="2523900499" sldId="2708"/>
            <ac:grpSpMk id="53" creationId="{3877A0D9-63E1-5934-85F9-33506F7FB861}"/>
          </ac:grpSpMkLst>
        </pc:grpChg>
        <pc:grpChg chg="mod">
          <ac:chgData name="paul meaney" userId="8f3b41ac-413d-46e0-bc97-8181c95bcdc2" providerId="ADAL" clId="{E3F25275-25DC-49F8-9D9C-98702590D736}" dt="2024-09-23T14:07:01.779" v="11253"/>
          <ac:grpSpMkLst>
            <pc:docMk/>
            <pc:sldMk cId="2523900499" sldId="2708"/>
            <ac:grpSpMk id="55" creationId="{5C6A7C02-8D41-D89C-4F8B-0B5703013090}"/>
          </ac:grpSpMkLst>
        </pc:grpChg>
        <pc:grpChg chg="add mod">
          <ac:chgData name="paul meaney" userId="8f3b41ac-413d-46e0-bc97-8181c95bcdc2" providerId="ADAL" clId="{E3F25275-25DC-49F8-9D9C-98702590D736}" dt="2024-09-23T14:08:32.598" v="11320" actId="1076"/>
          <ac:grpSpMkLst>
            <pc:docMk/>
            <pc:sldMk cId="2523900499" sldId="2708"/>
            <ac:grpSpMk id="63" creationId="{F945AE01-EB85-D54C-862B-EE0D5B31FB6A}"/>
          </ac:grpSpMkLst>
        </pc:grpChg>
        <pc:grpChg chg="mod">
          <ac:chgData name="paul meaney" userId="8f3b41ac-413d-46e0-bc97-8181c95bcdc2" providerId="ADAL" clId="{E3F25275-25DC-49F8-9D9C-98702590D736}" dt="2024-09-23T14:08:29.123" v="11319"/>
          <ac:grpSpMkLst>
            <pc:docMk/>
            <pc:sldMk cId="2523900499" sldId="2708"/>
            <ac:grpSpMk id="65" creationId="{521FC4DB-0EE3-FFFE-0A32-51F8536AFFF8}"/>
          </ac:grpSpMkLst>
        </pc:grpChg>
        <pc:grpChg chg="add mod">
          <ac:chgData name="paul meaney" userId="8f3b41ac-413d-46e0-bc97-8181c95bcdc2" providerId="ADAL" clId="{E3F25275-25DC-49F8-9D9C-98702590D736}" dt="2024-09-23T14:09:15.679" v="11365"/>
          <ac:grpSpMkLst>
            <pc:docMk/>
            <pc:sldMk cId="2523900499" sldId="2708"/>
            <ac:grpSpMk id="71" creationId="{8F0F56D2-51C0-898E-D475-B0401756D534}"/>
          </ac:grpSpMkLst>
        </pc:grpChg>
        <pc:picChg chg="add mod ord">
          <ac:chgData name="paul meaney" userId="8f3b41ac-413d-46e0-bc97-8181c95bcdc2" providerId="ADAL" clId="{E3F25275-25DC-49F8-9D9C-98702590D736}" dt="2024-09-23T14:01:07.042" v="11038" actId="1582"/>
          <ac:picMkLst>
            <pc:docMk/>
            <pc:sldMk cId="2523900499" sldId="2708"/>
            <ac:picMk id="6" creationId="{A407AB03-A236-9066-1E82-C38B9BE94D8A}"/>
          </ac:picMkLst>
        </pc:picChg>
        <pc:picChg chg="mod">
          <ac:chgData name="paul meaney" userId="8f3b41ac-413d-46e0-bc97-8181c95bcdc2" providerId="ADAL" clId="{E3F25275-25DC-49F8-9D9C-98702590D736}" dt="2024-09-23T14:09:15.679" v="11365"/>
          <ac:picMkLst>
            <pc:docMk/>
            <pc:sldMk cId="2523900499" sldId="2708"/>
            <ac:picMk id="72" creationId="{4D55AB1D-6C03-40BC-A25D-55522BFC3364}"/>
          </ac:picMkLst>
        </pc:picChg>
        <pc:cxnChg chg="mod">
          <ac:chgData name="paul meaney" userId="8f3b41ac-413d-46e0-bc97-8181c95bcdc2" providerId="ADAL" clId="{E3F25275-25DC-49F8-9D9C-98702590D736}" dt="2024-09-23T14:00:46.487" v="11007"/>
          <ac:cxnSpMkLst>
            <pc:docMk/>
            <pc:sldMk cId="2523900499" sldId="2708"/>
            <ac:cxnSpMk id="9" creationId="{8A0FF144-4CF8-EBFE-F391-4E8CC3816064}"/>
          </ac:cxnSpMkLst>
        </pc:cxnChg>
        <pc:cxnChg chg="mod">
          <ac:chgData name="paul meaney" userId="8f3b41ac-413d-46e0-bc97-8181c95bcdc2" providerId="ADAL" clId="{E3F25275-25DC-49F8-9D9C-98702590D736}" dt="2024-09-23T14:02:00.122" v="11051" actId="14100"/>
          <ac:cxnSpMkLst>
            <pc:docMk/>
            <pc:sldMk cId="2523900499" sldId="2708"/>
            <ac:cxnSpMk id="15" creationId="{F03E1642-C979-AB62-784A-92A2A2207A9D}"/>
          </ac:cxnSpMkLst>
        </pc:cxnChg>
        <pc:cxnChg chg="mod">
          <ac:chgData name="paul meaney" userId="8f3b41ac-413d-46e0-bc97-8181c95bcdc2" providerId="ADAL" clId="{E3F25275-25DC-49F8-9D9C-98702590D736}" dt="2024-09-23T14:03:11.175" v="11079" actId="14100"/>
          <ac:cxnSpMkLst>
            <pc:docMk/>
            <pc:sldMk cId="2523900499" sldId="2708"/>
            <ac:cxnSpMk id="24" creationId="{F1AD910B-24A8-D01B-7E06-B901C0199A44}"/>
          </ac:cxnSpMkLst>
        </pc:cxnChg>
        <pc:cxnChg chg="mod">
          <ac:chgData name="paul meaney" userId="8f3b41ac-413d-46e0-bc97-8181c95bcdc2" providerId="ADAL" clId="{E3F25275-25DC-49F8-9D9C-98702590D736}" dt="2024-09-23T14:04:23.752" v="11131" actId="14100"/>
          <ac:cxnSpMkLst>
            <pc:docMk/>
            <pc:sldMk cId="2523900499" sldId="2708"/>
            <ac:cxnSpMk id="30" creationId="{507E43EE-351C-7D6B-3ECF-905B24960C42}"/>
          </ac:cxnSpMkLst>
        </pc:cxnChg>
        <pc:cxnChg chg="mod">
          <ac:chgData name="paul meaney" userId="8f3b41ac-413d-46e0-bc97-8181c95bcdc2" providerId="ADAL" clId="{E3F25275-25DC-49F8-9D9C-98702590D736}" dt="2024-09-23T14:08:08.812" v="11315" actId="14100"/>
          <ac:cxnSpMkLst>
            <pc:docMk/>
            <pc:sldMk cId="2523900499" sldId="2708"/>
            <ac:cxnSpMk id="36" creationId="{0D49F482-DD5A-DB38-9F18-F742B77E632E}"/>
          </ac:cxnSpMkLst>
        </pc:cxnChg>
        <pc:cxnChg chg="mod">
          <ac:chgData name="paul meaney" userId="8f3b41ac-413d-46e0-bc97-8181c95bcdc2" providerId="ADAL" clId="{E3F25275-25DC-49F8-9D9C-98702590D736}" dt="2024-09-23T14:05:37.404" v="11209"/>
          <ac:cxnSpMkLst>
            <pc:docMk/>
            <pc:sldMk cId="2523900499" sldId="2708"/>
            <ac:cxnSpMk id="44" creationId="{2E6A91E2-61D0-24E3-F76F-BFA2729CA34E}"/>
          </ac:cxnSpMkLst>
        </pc:cxnChg>
        <pc:cxnChg chg="mod">
          <ac:chgData name="paul meaney" userId="8f3b41ac-413d-46e0-bc97-8181c95bcdc2" providerId="ADAL" clId="{E3F25275-25DC-49F8-9D9C-98702590D736}" dt="2024-09-23T14:06:27.030" v="11248" actId="14100"/>
          <ac:cxnSpMkLst>
            <pc:docMk/>
            <pc:sldMk cId="2523900499" sldId="2708"/>
            <ac:cxnSpMk id="49" creationId="{D267BDA2-5CB6-6456-1D78-97B77E40EE7A}"/>
          </ac:cxnSpMkLst>
        </pc:cxnChg>
        <pc:cxnChg chg="mod">
          <ac:chgData name="paul meaney" userId="8f3b41ac-413d-46e0-bc97-8181c95bcdc2" providerId="ADAL" clId="{E3F25275-25DC-49F8-9D9C-98702590D736}" dt="2024-09-23T14:08:23.030" v="11318" actId="14100"/>
          <ac:cxnSpMkLst>
            <pc:docMk/>
            <pc:sldMk cId="2523900499" sldId="2708"/>
            <ac:cxnSpMk id="56" creationId="{FE034A56-2B2E-1A52-298C-A91FB025B560}"/>
          </ac:cxnSpMkLst>
        </pc:cxnChg>
        <pc:cxnChg chg="mod">
          <ac:chgData name="paul meaney" userId="8f3b41ac-413d-46e0-bc97-8181c95bcdc2" providerId="ADAL" clId="{E3F25275-25DC-49F8-9D9C-98702590D736}" dt="2024-09-23T14:08:55.594" v="11327" actId="14100"/>
          <ac:cxnSpMkLst>
            <pc:docMk/>
            <pc:sldMk cId="2523900499" sldId="2708"/>
            <ac:cxnSpMk id="66" creationId="{21E1B36E-036B-56FF-7154-B72B30A06826}"/>
          </ac:cxnSpMkLst>
        </pc:cxnChg>
      </pc:sldChg>
      <pc:sldChg chg="addSp delSp modSp new mod">
        <pc:chgData name="paul meaney" userId="8f3b41ac-413d-46e0-bc97-8181c95bcdc2" providerId="ADAL" clId="{E3F25275-25DC-49F8-9D9C-98702590D736}" dt="2024-09-23T14:18:37.397" v="11735" actId="14100"/>
        <pc:sldMkLst>
          <pc:docMk/>
          <pc:sldMk cId="2051950840" sldId="2709"/>
        </pc:sldMkLst>
        <pc:spChg chg="mod">
          <ac:chgData name="paul meaney" userId="8f3b41ac-413d-46e0-bc97-8181c95bcdc2" providerId="ADAL" clId="{E3F25275-25DC-49F8-9D9C-98702590D736}" dt="2024-09-23T14:17:56.029" v="11669" actId="20577"/>
          <ac:spMkLst>
            <pc:docMk/>
            <pc:sldMk cId="2051950840" sldId="2709"/>
            <ac:spMk id="2" creationId="{8888ADEF-DEAD-99D1-DE51-50F243976E89}"/>
          </ac:spMkLst>
        </pc:spChg>
        <pc:spChg chg="del">
          <ac:chgData name="paul meaney" userId="8f3b41ac-413d-46e0-bc97-8181c95bcdc2" providerId="ADAL" clId="{E3F25275-25DC-49F8-9D9C-98702590D736}" dt="2024-09-23T14:11:58.696" v="11493" actId="22"/>
          <ac:spMkLst>
            <pc:docMk/>
            <pc:sldMk cId="2051950840" sldId="2709"/>
            <ac:spMk id="3" creationId="{EE0BD662-8B90-B22F-4994-D5B05CE87D40}"/>
          </ac:spMkLst>
        </pc:spChg>
        <pc:spChg chg="mod">
          <ac:chgData name="paul meaney" userId="8f3b41ac-413d-46e0-bc97-8181c95bcdc2" providerId="ADAL" clId="{E3F25275-25DC-49F8-9D9C-98702590D736}" dt="2024-09-23T14:13:30.253" v="11621" actId="20577"/>
          <ac:spMkLst>
            <pc:docMk/>
            <pc:sldMk cId="2051950840" sldId="2709"/>
            <ac:spMk id="8" creationId="{2EEC64AF-7809-DFAA-E211-2C1A7BE36851}"/>
          </ac:spMkLst>
        </pc:spChg>
        <pc:spChg chg="mod">
          <ac:chgData name="paul meaney" userId="8f3b41ac-413d-46e0-bc97-8181c95bcdc2" providerId="ADAL" clId="{E3F25275-25DC-49F8-9D9C-98702590D736}" dt="2024-09-23T14:12:18.142" v="11500"/>
          <ac:spMkLst>
            <pc:docMk/>
            <pc:sldMk cId="2051950840" sldId="2709"/>
            <ac:spMk id="11" creationId="{E5CB1850-DA58-7FCB-54F6-EC8F02A075CE}"/>
          </ac:spMkLst>
        </pc:spChg>
        <pc:spChg chg="mod">
          <ac:chgData name="paul meaney" userId="8f3b41ac-413d-46e0-bc97-8181c95bcdc2" providerId="ADAL" clId="{E3F25275-25DC-49F8-9D9C-98702590D736}" dt="2024-09-23T14:18:37.397" v="11735" actId="14100"/>
          <ac:spMkLst>
            <pc:docMk/>
            <pc:sldMk cId="2051950840" sldId="2709"/>
            <ac:spMk id="13" creationId="{167A4E59-E121-E8B4-9B1A-65BFF7419B14}"/>
          </ac:spMkLst>
        </pc:spChg>
        <pc:spChg chg="mod">
          <ac:chgData name="paul meaney" userId="8f3b41ac-413d-46e0-bc97-8181c95bcdc2" providerId="ADAL" clId="{E3F25275-25DC-49F8-9D9C-98702590D736}" dt="2024-09-23T14:13:05.919" v="11569"/>
          <ac:spMkLst>
            <pc:docMk/>
            <pc:sldMk cId="2051950840" sldId="2709"/>
            <ac:spMk id="16" creationId="{A7077BE1-676A-992F-82DF-1D30E6FBF36E}"/>
          </ac:spMkLst>
        </pc:spChg>
        <pc:spChg chg="mod">
          <ac:chgData name="paul meaney" userId="8f3b41ac-413d-46e0-bc97-8181c95bcdc2" providerId="ADAL" clId="{E3F25275-25DC-49F8-9D9C-98702590D736}" dt="2024-09-23T14:13:51.445" v="11624"/>
          <ac:spMkLst>
            <pc:docMk/>
            <pc:sldMk cId="2051950840" sldId="2709"/>
            <ac:spMk id="19" creationId="{D1EBC92E-838B-35C0-05AA-936E7964CEC8}"/>
          </ac:spMkLst>
        </pc:spChg>
        <pc:spChg chg="add mod">
          <ac:chgData name="paul meaney" userId="8f3b41ac-413d-46e0-bc97-8181c95bcdc2" providerId="ADAL" clId="{E3F25275-25DC-49F8-9D9C-98702590D736}" dt="2024-09-23T14:13:54.214" v="11630" actId="20577"/>
          <ac:spMkLst>
            <pc:docMk/>
            <pc:sldMk cId="2051950840" sldId="2709"/>
            <ac:spMk id="20" creationId="{FF84E4BF-4E35-5BAA-E24A-FF80C2857A1A}"/>
          </ac:spMkLst>
        </pc:spChg>
        <pc:grpChg chg="add mod">
          <ac:chgData name="paul meaney" userId="8f3b41ac-413d-46e0-bc97-8181c95bcdc2" providerId="ADAL" clId="{E3F25275-25DC-49F8-9D9C-98702590D736}" dt="2024-09-23T14:12:22.088" v="11501" actId="1076"/>
          <ac:grpSpMkLst>
            <pc:docMk/>
            <pc:sldMk cId="2051950840" sldId="2709"/>
            <ac:grpSpMk id="7" creationId="{64F234BA-9062-9CEE-D4D9-571E204301D9}"/>
          </ac:grpSpMkLst>
        </pc:grpChg>
        <pc:grpChg chg="mod">
          <ac:chgData name="paul meaney" userId="8f3b41ac-413d-46e0-bc97-8181c95bcdc2" providerId="ADAL" clId="{E3F25275-25DC-49F8-9D9C-98702590D736}" dt="2024-09-23T14:12:18.142" v="11500"/>
          <ac:grpSpMkLst>
            <pc:docMk/>
            <pc:sldMk cId="2051950840" sldId="2709"/>
            <ac:grpSpMk id="9" creationId="{B822E872-00F8-3F8F-D945-467C0F5626A1}"/>
          </ac:grpSpMkLst>
        </pc:grpChg>
        <pc:grpChg chg="add mod">
          <ac:chgData name="paul meaney" userId="8f3b41ac-413d-46e0-bc97-8181c95bcdc2" providerId="ADAL" clId="{E3F25275-25DC-49F8-9D9C-98702590D736}" dt="2024-09-23T14:18:15.193" v="11670" actId="1076"/>
          <ac:grpSpMkLst>
            <pc:docMk/>
            <pc:sldMk cId="2051950840" sldId="2709"/>
            <ac:grpSpMk id="12" creationId="{BAB705AD-509B-E021-F459-C74DCCE15BEC}"/>
          </ac:grpSpMkLst>
        </pc:grpChg>
        <pc:grpChg chg="mod">
          <ac:chgData name="paul meaney" userId="8f3b41ac-413d-46e0-bc97-8181c95bcdc2" providerId="ADAL" clId="{E3F25275-25DC-49F8-9D9C-98702590D736}" dt="2024-09-23T14:13:05.919" v="11569"/>
          <ac:grpSpMkLst>
            <pc:docMk/>
            <pc:sldMk cId="2051950840" sldId="2709"/>
            <ac:grpSpMk id="14" creationId="{609D3ED1-00E3-F498-60D2-7C9E8EE0D0E4}"/>
          </ac:grpSpMkLst>
        </pc:grpChg>
        <pc:grpChg chg="add mod">
          <ac:chgData name="paul meaney" userId="8f3b41ac-413d-46e0-bc97-8181c95bcdc2" providerId="ADAL" clId="{E3F25275-25DC-49F8-9D9C-98702590D736}" dt="2024-09-23T14:13:51.445" v="11624"/>
          <ac:grpSpMkLst>
            <pc:docMk/>
            <pc:sldMk cId="2051950840" sldId="2709"/>
            <ac:grpSpMk id="17" creationId="{1475A14F-89CE-AF65-0D3C-8FBFF1FEA62E}"/>
          </ac:grpSpMkLst>
        </pc:grpChg>
        <pc:picChg chg="add mod ord">
          <ac:chgData name="paul meaney" userId="8f3b41ac-413d-46e0-bc97-8181c95bcdc2" providerId="ADAL" clId="{E3F25275-25DC-49F8-9D9C-98702590D736}" dt="2024-09-23T14:13:42.792" v="11623" actId="1582"/>
          <ac:picMkLst>
            <pc:docMk/>
            <pc:sldMk cId="2051950840" sldId="2709"/>
            <ac:picMk id="6" creationId="{5FFAB582-590A-C22A-B880-488A577F405F}"/>
          </ac:picMkLst>
        </pc:picChg>
        <pc:picChg chg="mod">
          <ac:chgData name="paul meaney" userId="8f3b41ac-413d-46e0-bc97-8181c95bcdc2" providerId="ADAL" clId="{E3F25275-25DC-49F8-9D9C-98702590D736}" dt="2024-09-23T14:13:51.445" v="11624"/>
          <ac:picMkLst>
            <pc:docMk/>
            <pc:sldMk cId="2051950840" sldId="2709"/>
            <ac:picMk id="18" creationId="{26BB173C-37F3-9FC6-4F42-DB0928EC2951}"/>
          </ac:picMkLst>
        </pc:picChg>
        <pc:cxnChg chg="mod">
          <ac:chgData name="paul meaney" userId="8f3b41ac-413d-46e0-bc97-8181c95bcdc2" providerId="ADAL" clId="{E3F25275-25DC-49F8-9D9C-98702590D736}" dt="2024-09-23T14:12:18.142" v="11500"/>
          <ac:cxnSpMkLst>
            <pc:docMk/>
            <pc:sldMk cId="2051950840" sldId="2709"/>
            <ac:cxnSpMk id="10" creationId="{F86993E2-B9ED-B092-C813-933883B61D7D}"/>
          </ac:cxnSpMkLst>
        </pc:cxnChg>
        <pc:cxnChg chg="mod">
          <ac:chgData name="paul meaney" userId="8f3b41ac-413d-46e0-bc97-8181c95bcdc2" providerId="ADAL" clId="{E3F25275-25DC-49F8-9D9C-98702590D736}" dt="2024-09-23T14:13:05.919" v="11569"/>
          <ac:cxnSpMkLst>
            <pc:docMk/>
            <pc:sldMk cId="2051950840" sldId="2709"/>
            <ac:cxnSpMk id="15" creationId="{4761D102-45D3-2B60-7023-3108E18DDB0B}"/>
          </ac:cxnSpMkLst>
        </pc:cxnChg>
      </pc:sldChg>
      <pc:sldChg chg="addSp modSp add mod">
        <pc:chgData name="paul meaney" userId="8f3b41ac-413d-46e0-bc97-8181c95bcdc2" providerId="ADAL" clId="{E3F25275-25DC-49F8-9D9C-98702590D736}" dt="2024-09-24T08:53:46.985" v="19450" actId="20577"/>
        <pc:sldMkLst>
          <pc:docMk/>
          <pc:sldMk cId="3384570671" sldId="2710"/>
        </pc:sldMkLst>
        <pc:spChg chg="mod">
          <ac:chgData name="paul meaney" userId="8f3b41ac-413d-46e0-bc97-8181c95bcdc2" providerId="ADAL" clId="{E3F25275-25DC-49F8-9D9C-98702590D736}" dt="2024-09-23T14:26:02.970" v="12063" actId="20577"/>
          <ac:spMkLst>
            <pc:docMk/>
            <pc:sldMk cId="3384570671" sldId="2710"/>
            <ac:spMk id="2" creationId="{979820CA-7AA8-ABA2-6E25-75FDF497E75B}"/>
          </ac:spMkLst>
        </pc:spChg>
        <pc:spChg chg="mod">
          <ac:chgData name="paul meaney" userId="8f3b41ac-413d-46e0-bc97-8181c95bcdc2" providerId="ADAL" clId="{E3F25275-25DC-49F8-9D9C-98702590D736}" dt="2024-09-23T14:26:28.067" v="12164" actId="20577"/>
          <ac:spMkLst>
            <pc:docMk/>
            <pc:sldMk cId="3384570671" sldId="2710"/>
            <ac:spMk id="9" creationId="{3DCFEAEF-B437-FFF9-7D82-7C7730B20782}"/>
          </ac:spMkLst>
        </pc:spChg>
        <pc:spChg chg="mod">
          <ac:chgData name="paul meaney" userId="8f3b41ac-413d-46e0-bc97-8181c95bcdc2" providerId="ADAL" clId="{E3F25275-25DC-49F8-9D9C-98702590D736}" dt="2024-09-24T08:53:46.985" v="19450" actId="20577"/>
          <ac:spMkLst>
            <pc:docMk/>
            <pc:sldMk cId="3384570671" sldId="2710"/>
            <ac:spMk id="10" creationId="{A3C3B068-FB24-FC51-0C9B-E594D7677ACF}"/>
          </ac:spMkLst>
        </pc:spChg>
        <pc:spChg chg="mod">
          <ac:chgData name="paul meaney" userId="8f3b41ac-413d-46e0-bc97-8181c95bcdc2" providerId="ADAL" clId="{E3F25275-25DC-49F8-9D9C-98702590D736}" dt="2024-09-24T08:03:59.789" v="15953"/>
          <ac:spMkLst>
            <pc:docMk/>
            <pc:sldMk cId="3384570671" sldId="2710"/>
            <ac:spMk id="11" creationId="{CE49B694-A543-6DFC-1118-036FB453CA4A}"/>
          </ac:spMkLst>
        </pc:spChg>
        <pc:spChg chg="mod">
          <ac:chgData name="paul meaney" userId="8f3b41ac-413d-46e0-bc97-8181c95bcdc2" providerId="ADAL" clId="{E3F25275-25DC-49F8-9D9C-98702590D736}" dt="2024-09-24T08:04:11.717" v="15957" actId="14100"/>
          <ac:spMkLst>
            <pc:docMk/>
            <pc:sldMk cId="3384570671" sldId="2710"/>
            <ac:spMk id="12" creationId="{B25B24DD-8C55-9928-ACE4-835132DAB55E}"/>
          </ac:spMkLst>
        </pc:spChg>
        <pc:grpChg chg="add mod">
          <ac:chgData name="paul meaney" userId="8f3b41ac-413d-46e0-bc97-8181c95bcdc2" providerId="ADAL" clId="{E3F25275-25DC-49F8-9D9C-98702590D736}" dt="2024-09-24T08:04:04.640" v="15955" actId="14100"/>
          <ac:grpSpMkLst>
            <pc:docMk/>
            <pc:sldMk cId="3384570671" sldId="2710"/>
            <ac:grpSpMk id="3" creationId="{A780244F-84DD-13B9-60B2-9FB14498BA05}"/>
          </ac:grpSpMkLst>
        </pc:grpChg>
        <pc:grpChg chg="mod">
          <ac:chgData name="paul meaney" userId="8f3b41ac-413d-46e0-bc97-8181c95bcdc2" providerId="ADAL" clId="{E3F25275-25DC-49F8-9D9C-98702590D736}" dt="2024-09-23T14:26:22.778" v="12151" actId="1076"/>
          <ac:grpSpMkLst>
            <pc:docMk/>
            <pc:sldMk cId="3384570671" sldId="2710"/>
            <ac:grpSpMk id="6" creationId="{75508374-2E75-F3FD-A5F7-91FD42DAF2CB}"/>
          </ac:grpSpMkLst>
        </pc:grpChg>
        <pc:graphicFrameChg chg="mod">
          <ac:chgData name="paul meaney" userId="8f3b41ac-413d-46e0-bc97-8181c95bcdc2" providerId="ADAL" clId="{E3F25275-25DC-49F8-9D9C-98702590D736}" dt="2024-09-23T14:27:37.074" v="12262" actId="208"/>
          <ac:graphicFrameMkLst>
            <pc:docMk/>
            <pc:sldMk cId="3384570671" sldId="2710"/>
            <ac:graphicFrameMk id="5" creationId="{6F9243BD-6DD7-390E-AE49-4E11C2804C14}"/>
          </ac:graphicFrameMkLst>
        </pc:graphicFrameChg>
      </pc:sldChg>
      <pc:sldChg chg="addSp delSp modSp new mod ord setBg">
        <pc:chgData name="paul meaney" userId="8f3b41ac-413d-46e0-bc97-8181c95bcdc2" providerId="ADAL" clId="{E3F25275-25DC-49F8-9D9C-98702590D736}" dt="2024-09-24T08:54:19.880" v="19454" actId="114"/>
        <pc:sldMkLst>
          <pc:docMk/>
          <pc:sldMk cId="970448833" sldId="2711"/>
        </pc:sldMkLst>
        <pc:spChg chg="mod">
          <ac:chgData name="paul meaney" userId="8f3b41ac-413d-46e0-bc97-8181c95bcdc2" providerId="ADAL" clId="{E3F25275-25DC-49F8-9D9C-98702590D736}" dt="2024-09-23T14:32:03.769" v="12501" actId="26606"/>
          <ac:spMkLst>
            <pc:docMk/>
            <pc:sldMk cId="970448833" sldId="2711"/>
            <ac:spMk id="2" creationId="{FC34EA9A-4658-EAA1-57C9-ECD1D0FBA4C1}"/>
          </ac:spMkLst>
        </pc:spChg>
        <pc:spChg chg="add del mod">
          <ac:chgData name="paul meaney" userId="8f3b41ac-413d-46e0-bc97-8181c95bcdc2" providerId="ADAL" clId="{E3F25275-25DC-49F8-9D9C-98702590D736}" dt="2024-09-23T14:31:53.013" v="12498" actId="26606"/>
          <ac:spMkLst>
            <pc:docMk/>
            <pc:sldMk cId="970448833" sldId="2711"/>
            <ac:spMk id="3" creationId="{D2055F29-587D-E872-61B3-B0F905818B12}"/>
          </ac:spMkLst>
        </pc:spChg>
        <pc:spChg chg="mod">
          <ac:chgData name="paul meaney" userId="8f3b41ac-413d-46e0-bc97-8181c95bcdc2" providerId="ADAL" clId="{E3F25275-25DC-49F8-9D9C-98702590D736}" dt="2024-09-23T14:32:03.769" v="12501" actId="26606"/>
          <ac:spMkLst>
            <pc:docMk/>
            <pc:sldMk cId="970448833" sldId="2711"/>
            <ac:spMk id="4" creationId="{9A2EADB7-0E06-0C96-BD1D-7CFA948D94AA}"/>
          </ac:spMkLst>
        </pc:spChg>
        <pc:spChg chg="add del">
          <ac:chgData name="paul meaney" userId="8f3b41ac-413d-46e0-bc97-8181c95bcdc2" providerId="ADAL" clId="{E3F25275-25DC-49F8-9D9C-98702590D736}" dt="2024-09-23T14:31:52.992" v="12497" actId="26606"/>
          <ac:spMkLst>
            <pc:docMk/>
            <pc:sldMk cId="970448833" sldId="2711"/>
            <ac:spMk id="10" creationId="{FB5993E2-C02B-4335-ABA5-D8EC465551E3}"/>
          </ac:spMkLst>
        </pc:spChg>
        <pc:spChg chg="add del">
          <ac:chgData name="paul meaney" userId="8f3b41ac-413d-46e0-bc97-8181c95bcdc2" providerId="ADAL" clId="{E3F25275-25DC-49F8-9D9C-98702590D736}" dt="2024-09-23T14:31:52.992" v="12497" actId="26606"/>
          <ac:spMkLst>
            <pc:docMk/>
            <pc:sldMk cId="970448833" sldId="2711"/>
            <ac:spMk id="12" creationId="{C0B801A2-5622-4BE8-9AD2-C337A2CD0022}"/>
          </ac:spMkLst>
        </pc:spChg>
        <pc:spChg chg="add del">
          <ac:chgData name="paul meaney" userId="8f3b41ac-413d-46e0-bc97-8181c95bcdc2" providerId="ADAL" clId="{E3F25275-25DC-49F8-9D9C-98702590D736}" dt="2024-09-23T14:31:52.992" v="12497" actId="26606"/>
          <ac:spMkLst>
            <pc:docMk/>
            <pc:sldMk cId="970448833" sldId="2711"/>
            <ac:spMk id="14" creationId="{B7AF614F-5BC3-4086-99F5-B87C5847A071}"/>
          </ac:spMkLst>
        </pc:spChg>
        <pc:spChg chg="add del">
          <ac:chgData name="paul meaney" userId="8f3b41ac-413d-46e0-bc97-8181c95bcdc2" providerId="ADAL" clId="{E3F25275-25DC-49F8-9D9C-98702590D736}" dt="2024-09-23T14:32:03.769" v="12501" actId="26606"/>
          <ac:spMkLst>
            <pc:docMk/>
            <pc:sldMk cId="970448833" sldId="2711"/>
            <ac:spMk id="21" creationId="{FB5993E2-C02B-4335-ABA5-D8EC465551E3}"/>
          </ac:spMkLst>
        </pc:spChg>
        <pc:spChg chg="add del">
          <ac:chgData name="paul meaney" userId="8f3b41ac-413d-46e0-bc97-8181c95bcdc2" providerId="ADAL" clId="{E3F25275-25DC-49F8-9D9C-98702590D736}" dt="2024-09-23T14:32:03.769" v="12501" actId="26606"/>
          <ac:spMkLst>
            <pc:docMk/>
            <pc:sldMk cId="970448833" sldId="2711"/>
            <ac:spMk id="23" creationId="{C0B801A2-5622-4BE8-9AD2-C337A2CD0022}"/>
          </ac:spMkLst>
        </pc:spChg>
        <pc:spChg chg="add del">
          <ac:chgData name="paul meaney" userId="8f3b41ac-413d-46e0-bc97-8181c95bcdc2" providerId="ADAL" clId="{E3F25275-25DC-49F8-9D9C-98702590D736}" dt="2024-09-23T14:32:03.769" v="12501" actId="26606"/>
          <ac:spMkLst>
            <pc:docMk/>
            <pc:sldMk cId="970448833" sldId="2711"/>
            <ac:spMk id="25" creationId="{B7AF614F-5BC3-4086-99F5-B87C5847A071}"/>
          </ac:spMkLst>
        </pc:spChg>
        <pc:graphicFrameChg chg="add del">
          <ac:chgData name="paul meaney" userId="8f3b41ac-413d-46e0-bc97-8181c95bcdc2" providerId="ADAL" clId="{E3F25275-25DC-49F8-9D9C-98702590D736}" dt="2024-09-23T14:31:52.992" v="12497" actId="26606"/>
          <ac:graphicFrameMkLst>
            <pc:docMk/>
            <pc:sldMk cId="970448833" sldId="2711"/>
            <ac:graphicFrameMk id="6" creationId="{F1E2C44B-7278-1E4D-9847-B770EEDF4DCC}"/>
          </ac:graphicFrameMkLst>
        </pc:graphicFrameChg>
        <pc:graphicFrameChg chg="add mod modGraphic">
          <ac:chgData name="paul meaney" userId="8f3b41ac-413d-46e0-bc97-8181c95bcdc2" providerId="ADAL" clId="{E3F25275-25DC-49F8-9D9C-98702590D736}" dt="2024-09-24T08:54:19.880" v="19454" actId="114"/>
          <ac:graphicFrameMkLst>
            <pc:docMk/>
            <pc:sldMk cId="970448833" sldId="2711"/>
            <ac:graphicFrameMk id="16" creationId="{CDE9C447-FCBB-31C3-D2C4-B8410E92F7FB}"/>
          </ac:graphicFrameMkLst>
        </pc:graphicFrameChg>
      </pc:sldChg>
      <pc:sldChg chg="addSp modSp add mod">
        <pc:chgData name="paul meaney" userId="8f3b41ac-413d-46e0-bc97-8181c95bcdc2" providerId="ADAL" clId="{E3F25275-25DC-49F8-9D9C-98702590D736}" dt="2024-09-24T08:04:30.722" v="15999" actId="20577"/>
        <pc:sldMkLst>
          <pc:docMk/>
          <pc:sldMk cId="2557486507" sldId="2712"/>
        </pc:sldMkLst>
        <pc:spChg chg="mod">
          <ac:chgData name="paul meaney" userId="8f3b41ac-413d-46e0-bc97-8181c95bcdc2" providerId="ADAL" clId="{E3F25275-25DC-49F8-9D9C-98702590D736}" dt="2024-09-23T14:28:34.114" v="12330" actId="20577"/>
          <ac:spMkLst>
            <pc:docMk/>
            <pc:sldMk cId="2557486507" sldId="2712"/>
            <ac:spMk id="2" creationId="{979820CA-7AA8-ABA2-6E25-75FDF497E75B}"/>
          </ac:spMkLst>
        </pc:spChg>
        <pc:spChg chg="mod">
          <ac:chgData name="paul meaney" userId="8f3b41ac-413d-46e0-bc97-8181c95bcdc2" providerId="ADAL" clId="{E3F25275-25DC-49F8-9D9C-98702590D736}" dt="2024-09-24T08:04:30.722" v="15999" actId="20577"/>
          <ac:spMkLst>
            <pc:docMk/>
            <pc:sldMk cId="2557486507" sldId="2712"/>
            <ac:spMk id="10" creationId="{DDD8AE55-6540-3AF7-8A30-3FB953AF4EBE}"/>
          </ac:spMkLst>
        </pc:spChg>
        <pc:spChg chg="mod">
          <ac:chgData name="paul meaney" userId="8f3b41ac-413d-46e0-bc97-8181c95bcdc2" providerId="ADAL" clId="{E3F25275-25DC-49F8-9D9C-98702590D736}" dt="2024-09-24T08:04:22.769" v="15978"/>
          <ac:spMkLst>
            <pc:docMk/>
            <pc:sldMk cId="2557486507" sldId="2712"/>
            <ac:spMk id="11" creationId="{B4D73BB2-B83E-88DC-E851-A0A361E34C80}"/>
          </ac:spMkLst>
        </pc:spChg>
        <pc:spChg chg="mod">
          <ac:chgData name="paul meaney" userId="8f3b41ac-413d-46e0-bc97-8181c95bcdc2" providerId="ADAL" clId="{E3F25275-25DC-49F8-9D9C-98702590D736}" dt="2024-09-24T08:04:22.769" v="15978"/>
          <ac:spMkLst>
            <pc:docMk/>
            <pc:sldMk cId="2557486507" sldId="2712"/>
            <ac:spMk id="12" creationId="{C3F20A5A-AAA0-9DC2-F7AD-0E1A2BC7C3D7}"/>
          </ac:spMkLst>
        </pc:spChg>
        <pc:grpChg chg="add mod">
          <ac:chgData name="paul meaney" userId="8f3b41ac-413d-46e0-bc97-8181c95bcdc2" providerId="ADAL" clId="{E3F25275-25DC-49F8-9D9C-98702590D736}" dt="2024-09-24T08:04:25.171" v="15979" actId="1076"/>
          <ac:grpSpMkLst>
            <pc:docMk/>
            <pc:sldMk cId="2557486507" sldId="2712"/>
            <ac:grpSpMk id="3" creationId="{33C4860E-55FD-7B1C-B04D-0A22919CEF43}"/>
          </ac:grpSpMkLst>
        </pc:grpChg>
        <pc:graphicFrameChg chg="mod">
          <ac:chgData name="paul meaney" userId="8f3b41ac-413d-46e0-bc97-8181c95bcdc2" providerId="ADAL" clId="{E3F25275-25DC-49F8-9D9C-98702590D736}" dt="2024-09-23T14:28:11.525" v="12288" actId="208"/>
          <ac:graphicFrameMkLst>
            <pc:docMk/>
            <pc:sldMk cId="2557486507" sldId="2712"/>
            <ac:graphicFrameMk id="5" creationId="{6F9243BD-6DD7-390E-AE49-4E11C2804C14}"/>
          </ac:graphicFrameMkLst>
        </pc:graphicFrameChg>
      </pc:sldChg>
      <pc:sldChg chg="addSp delSp modSp add mod ord setBg">
        <pc:chgData name="paul meaney" userId="8f3b41ac-413d-46e0-bc97-8181c95bcdc2" providerId="ADAL" clId="{E3F25275-25DC-49F8-9D9C-98702590D736}" dt="2024-09-24T08:54:00.299" v="19452" actId="114"/>
        <pc:sldMkLst>
          <pc:docMk/>
          <pc:sldMk cId="3779897614" sldId="2713"/>
        </pc:sldMkLst>
        <pc:spChg chg="mod">
          <ac:chgData name="paul meaney" userId="8f3b41ac-413d-46e0-bc97-8181c95bcdc2" providerId="ADAL" clId="{E3F25275-25DC-49F8-9D9C-98702590D736}" dt="2024-09-23T14:31:18.725" v="12460" actId="26606"/>
          <ac:spMkLst>
            <pc:docMk/>
            <pc:sldMk cId="3779897614" sldId="2713"/>
            <ac:spMk id="2" creationId="{FC34EA9A-4658-EAA1-57C9-ECD1D0FBA4C1}"/>
          </ac:spMkLst>
        </pc:spChg>
        <pc:spChg chg="del mod">
          <ac:chgData name="paul meaney" userId="8f3b41ac-413d-46e0-bc97-8181c95bcdc2" providerId="ADAL" clId="{E3F25275-25DC-49F8-9D9C-98702590D736}" dt="2024-09-23T14:31:15.545" v="12459" actId="26606"/>
          <ac:spMkLst>
            <pc:docMk/>
            <pc:sldMk cId="3779897614" sldId="2713"/>
            <ac:spMk id="3" creationId="{D2055F29-587D-E872-61B3-B0F905818B12}"/>
          </ac:spMkLst>
        </pc:spChg>
        <pc:spChg chg="mod">
          <ac:chgData name="paul meaney" userId="8f3b41ac-413d-46e0-bc97-8181c95bcdc2" providerId="ADAL" clId="{E3F25275-25DC-49F8-9D9C-98702590D736}" dt="2024-09-23T14:31:18.725" v="12460" actId="26606"/>
          <ac:spMkLst>
            <pc:docMk/>
            <pc:sldMk cId="3779897614" sldId="2713"/>
            <ac:spMk id="4" creationId="{9A2EADB7-0E06-0C96-BD1D-7CFA948D94AA}"/>
          </ac:spMkLst>
        </pc:spChg>
        <pc:spChg chg="add del">
          <ac:chgData name="paul meaney" userId="8f3b41ac-413d-46e0-bc97-8181c95bcdc2" providerId="ADAL" clId="{E3F25275-25DC-49F8-9D9C-98702590D736}" dt="2024-09-23T14:31:18.725" v="12460" actId="26606"/>
          <ac:spMkLst>
            <pc:docMk/>
            <pc:sldMk cId="3779897614" sldId="2713"/>
            <ac:spMk id="10" creationId="{FB5993E2-C02B-4335-ABA5-D8EC465551E3}"/>
          </ac:spMkLst>
        </pc:spChg>
        <pc:spChg chg="add del">
          <ac:chgData name="paul meaney" userId="8f3b41ac-413d-46e0-bc97-8181c95bcdc2" providerId="ADAL" clId="{E3F25275-25DC-49F8-9D9C-98702590D736}" dt="2024-09-23T14:31:18.725" v="12460" actId="26606"/>
          <ac:spMkLst>
            <pc:docMk/>
            <pc:sldMk cId="3779897614" sldId="2713"/>
            <ac:spMk id="12" creationId="{C0B801A2-5622-4BE8-9AD2-C337A2CD0022}"/>
          </ac:spMkLst>
        </pc:spChg>
        <pc:spChg chg="add del">
          <ac:chgData name="paul meaney" userId="8f3b41ac-413d-46e0-bc97-8181c95bcdc2" providerId="ADAL" clId="{E3F25275-25DC-49F8-9D9C-98702590D736}" dt="2024-09-23T14:31:18.725" v="12460" actId="26606"/>
          <ac:spMkLst>
            <pc:docMk/>
            <pc:sldMk cId="3779897614" sldId="2713"/>
            <ac:spMk id="14" creationId="{B7AF614F-5BC3-4086-99F5-B87C5847A071}"/>
          </ac:spMkLst>
        </pc:spChg>
        <pc:graphicFrameChg chg="add mod modGraphic">
          <ac:chgData name="paul meaney" userId="8f3b41ac-413d-46e0-bc97-8181c95bcdc2" providerId="ADAL" clId="{E3F25275-25DC-49F8-9D9C-98702590D736}" dt="2024-09-24T08:54:00.299" v="19452" actId="114"/>
          <ac:graphicFrameMkLst>
            <pc:docMk/>
            <pc:sldMk cId="3779897614" sldId="2713"/>
            <ac:graphicFrameMk id="6" creationId="{EDCB29FB-16DF-8FF6-BFFF-C764C10D85FA}"/>
          </ac:graphicFrameMkLst>
        </pc:graphicFrameChg>
      </pc:sldChg>
      <pc:sldChg chg="addSp modSp add mod">
        <pc:chgData name="paul meaney" userId="8f3b41ac-413d-46e0-bc97-8181c95bcdc2" providerId="ADAL" clId="{E3F25275-25DC-49F8-9D9C-98702590D736}" dt="2024-09-24T08:04:41.905" v="16019" actId="20577"/>
        <pc:sldMkLst>
          <pc:docMk/>
          <pc:sldMk cId="723123619" sldId="2714"/>
        </pc:sldMkLst>
        <pc:spChg chg="mod">
          <ac:chgData name="paul meaney" userId="8f3b41ac-413d-46e0-bc97-8181c95bcdc2" providerId="ADAL" clId="{E3F25275-25DC-49F8-9D9C-98702590D736}" dt="2024-09-23T14:28:53.012" v="12341" actId="20577"/>
          <ac:spMkLst>
            <pc:docMk/>
            <pc:sldMk cId="723123619" sldId="2714"/>
            <ac:spMk id="2" creationId="{979820CA-7AA8-ABA2-6E25-75FDF497E75B}"/>
          </ac:spMkLst>
        </pc:spChg>
        <pc:spChg chg="mod">
          <ac:chgData name="paul meaney" userId="8f3b41ac-413d-46e0-bc97-8181c95bcdc2" providerId="ADAL" clId="{E3F25275-25DC-49F8-9D9C-98702590D736}" dt="2024-09-24T08:04:41.905" v="16019" actId="20577"/>
          <ac:spMkLst>
            <pc:docMk/>
            <pc:sldMk cId="723123619" sldId="2714"/>
            <ac:spMk id="10" creationId="{7F8BB807-1DE8-7F71-5EBE-2FDD072372CB}"/>
          </ac:spMkLst>
        </pc:spChg>
        <pc:spChg chg="mod">
          <ac:chgData name="paul meaney" userId="8f3b41ac-413d-46e0-bc97-8181c95bcdc2" providerId="ADAL" clId="{E3F25275-25DC-49F8-9D9C-98702590D736}" dt="2024-09-24T08:04:32.571" v="16000"/>
          <ac:spMkLst>
            <pc:docMk/>
            <pc:sldMk cId="723123619" sldId="2714"/>
            <ac:spMk id="11" creationId="{B2C2C1DB-B528-E7B4-2B1C-FAC986364217}"/>
          </ac:spMkLst>
        </pc:spChg>
        <pc:spChg chg="mod">
          <ac:chgData name="paul meaney" userId="8f3b41ac-413d-46e0-bc97-8181c95bcdc2" providerId="ADAL" clId="{E3F25275-25DC-49F8-9D9C-98702590D736}" dt="2024-09-24T08:04:32.571" v="16000"/>
          <ac:spMkLst>
            <pc:docMk/>
            <pc:sldMk cId="723123619" sldId="2714"/>
            <ac:spMk id="12" creationId="{A7365532-F65E-F4B5-323A-197A59515BF4}"/>
          </ac:spMkLst>
        </pc:spChg>
        <pc:grpChg chg="add mod">
          <ac:chgData name="paul meaney" userId="8f3b41ac-413d-46e0-bc97-8181c95bcdc2" providerId="ADAL" clId="{E3F25275-25DC-49F8-9D9C-98702590D736}" dt="2024-09-24T08:04:35.108" v="16001" actId="1076"/>
          <ac:grpSpMkLst>
            <pc:docMk/>
            <pc:sldMk cId="723123619" sldId="2714"/>
            <ac:grpSpMk id="3" creationId="{A6F5360A-D9CE-EA4B-D515-71F5CAA6B852}"/>
          </ac:grpSpMkLst>
        </pc:grpChg>
        <pc:graphicFrameChg chg="mod">
          <ac:chgData name="paul meaney" userId="8f3b41ac-413d-46e0-bc97-8181c95bcdc2" providerId="ADAL" clId="{E3F25275-25DC-49F8-9D9C-98702590D736}" dt="2024-09-23T14:29:12.541" v="12353" actId="208"/>
          <ac:graphicFrameMkLst>
            <pc:docMk/>
            <pc:sldMk cId="723123619" sldId="2714"/>
            <ac:graphicFrameMk id="5" creationId="{6F9243BD-6DD7-390E-AE49-4E11C2804C14}"/>
          </ac:graphicFrameMkLst>
        </pc:graphicFrameChg>
      </pc:sldChg>
      <pc:sldChg chg="addSp delSp modSp add mod setBg">
        <pc:chgData name="paul meaney" userId="8f3b41ac-413d-46e0-bc97-8181c95bcdc2" providerId="ADAL" clId="{E3F25275-25DC-49F8-9D9C-98702590D736}" dt="2024-09-24T08:54:52.505" v="19461" actId="114"/>
        <pc:sldMkLst>
          <pc:docMk/>
          <pc:sldMk cId="872795346" sldId="2715"/>
        </pc:sldMkLst>
        <pc:spChg chg="mod">
          <ac:chgData name="paul meaney" userId="8f3b41ac-413d-46e0-bc97-8181c95bcdc2" providerId="ADAL" clId="{E3F25275-25DC-49F8-9D9C-98702590D736}" dt="2024-09-23T14:32:54.533" v="12522" actId="26606"/>
          <ac:spMkLst>
            <pc:docMk/>
            <pc:sldMk cId="872795346" sldId="2715"/>
            <ac:spMk id="2" creationId="{FC34EA9A-4658-EAA1-57C9-ECD1D0FBA4C1}"/>
          </ac:spMkLst>
        </pc:spChg>
        <pc:spChg chg="del mod">
          <ac:chgData name="paul meaney" userId="8f3b41ac-413d-46e0-bc97-8181c95bcdc2" providerId="ADAL" clId="{E3F25275-25DC-49F8-9D9C-98702590D736}" dt="2024-09-23T14:32:45.219" v="12519" actId="26606"/>
          <ac:spMkLst>
            <pc:docMk/>
            <pc:sldMk cId="872795346" sldId="2715"/>
            <ac:spMk id="3" creationId="{D2055F29-587D-E872-61B3-B0F905818B12}"/>
          </ac:spMkLst>
        </pc:spChg>
        <pc:spChg chg="mod">
          <ac:chgData name="paul meaney" userId="8f3b41ac-413d-46e0-bc97-8181c95bcdc2" providerId="ADAL" clId="{E3F25275-25DC-49F8-9D9C-98702590D736}" dt="2024-09-23T14:32:54.533" v="12522" actId="26606"/>
          <ac:spMkLst>
            <pc:docMk/>
            <pc:sldMk cId="872795346" sldId="2715"/>
            <ac:spMk id="4" creationId="{9A2EADB7-0E06-0C96-BD1D-7CFA948D94AA}"/>
          </ac:spMkLst>
        </pc:spChg>
        <pc:spChg chg="add del">
          <ac:chgData name="paul meaney" userId="8f3b41ac-413d-46e0-bc97-8181c95bcdc2" providerId="ADAL" clId="{E3F25275-25DC-49F8-9D9C-98702590D736}" dt="2024-09-23T14:32:51.811" v="12521" actId="26606"/>
          <ac:spMkLst>
            <pc:docMk/>
            <pc:sldMk cId="872795346" sldId="2715"/>
            <ac:spMk id="11" creationId="{FB5993E2-C02B-4335-ABA5-D8EC465551E3}"/>
          </ac:spMkLst>
        </pc:spChg>
        <pc:spChg chg="add del">
          <ac:chgData name="paul meaney" userId="8f3b41ac-413d-46e0-bc97-8181c95bcdc2" providerId="ADAL" clId="{E3F25275-25DC-49F8-9D9C-98702590D736}" dt="2024-09-23T14:32:51.811" v="12521" actId="26606"/>
          <ac:spMkLst>
            <pc:docMk/>
            <pc:sldMk cId="872795346" sldId="2715"/>
            <ac:spMk id="13" creationId="{C0B801A2-5622-4BE8-9AD2-C337A2CD0022}"/>
          </ac:spMkLst>
        </pc:spChg>
        <pc:spChg chg="add del">
          <ac:chgData name="paul meaney" userId="8f3b41ac-413d-46e0-bc97-8181c95bcdc2" providerId="ADAL" clId="{E3F25275-25DC-49F8-9D9C-98702590D736}" dt="2024-09-23T14:32:51.811" v="12521" actId="26606"/>
          <ac:spMkLst>
            <pc:docMk/>
            <pc:sldMk cId="872795346" sldId="2715"/>
            <ac:spMk id="15" creationId="{B7AF614F-5BC3-4086-99F5-B87C5847A071}"/>
          </ac:spMkLst>
        </pc:spChg>
        <pc:spChg chg="add del">
          <ac:chgData name="paul meaney" userId="8f3b41ac-413d-46e0-bc97-8181c95bcdc2" providerId="ADAL" clId="{E3F25275-25DC-49F8-9D9C-98702590D736}" dt="2024-09-23T14:32:54.533" v="12522" actId="26606"/>
          <ac:spMkLst>
            <pc:docMk/>
            <pc:sldMk cId="872795346" sldId="2715"/>
            <ac:spMk id="20" creationId="{FB5993E2-C02B-4335-ABA5-D8EC465551E3}"/>
          </ac:spMkLst>
        </pc:spChg>
        <pc:spChg chg="add del">
          <ac:chgData name="paul meaney" userId="8f3b41ac-413d-46e0-bc97-8181c95bcdc2" providerId="ADAL" clId="{E3F25275-25DC-49F8-9D9C-98702590D736}" dt="2024-09-23T14:32:54.533" v="12522" actId="26606"/>
          <ac:spMkLst>
            <pc:docMk/>
            <pc:sldMk cId="872795346" sldId="2715"/>
            <ac:spMk id="22" creationId="{C0B801A2-5622-4BE8-9AD2-C337A2CD0022}"/>
          </ac:spMkLst>
        </pc:spChg>
        <pc:spChg chg="add del">
          <ac:chgData name="paul meaney" userId="8f3b41ac-413d-46e0-bc97-8181c95bcdc2" providerId="ADAL" clId="{E3F25275-25DC-49F8-9D9C-98702590D736}" dt="2024-09-23T14:32:54.533" v="12522" actId="26606"/>
          <ac:spMkLst>
            <pc:docMk/>
            <pc:sldMk cId="872795346" sldId="2715"/>
            <ac:spMk id="24" creationId="{B7AF614F-5BC3-4086-99F5-B87C5847A071}"/>
          </ac:spMkLst>
        </pc:spChg>
        <pc:graphicFrameChg chg="add mod modGraphic">
          <ac:chgData name="paul meaney" userId="8f3b41ac-413d-46e0-bc97-8181c95bcdc2" providerId="ADAL" clId="{E3F25275-25DC-49F8-9D9C-98702590D736}" dt="2024-09-24T08:54:52.505" v="19461" actId="114"/>
          <ac:graphicFrameMkLst>
            <pc:docMk/>
            <pc:sldMk cId="872795346" sldId="2715"/>
            <ac:graphicFrameMk id="6" creationId="{5C3CF9F5-6958-9DA2-CD8B-2A993ADE8EF9}"/>
          </ac:graphicFrameMkLst>
        </pc:graphicFrameChg>
      </pc:sldChg>
      <pc:sldChg chg="addSp delSp modSp new mod setBg">
        <pc:chgData name="paul meaney" userId="8f3b41ac-413d-46e0-bc97-8181c95bcdc2" providerId="ADAL" clId="{E3F25275-25DC-49F8-9D9C-98702590D736}" dt="2024-09-23T14:55:50.436" v="13464"/>
        <pc:sldMkLst>
          <pc:docMk/>
          <pc:sldMk cId="1203195873" sldId="2716"/>
        </pc:sldMkLst>
        <pc:spChg chg="mod">
          <ac:chgData name="paul meaney" userId="8f3b41ac-413d-46e0-bc97-8181c95bcdc2" providerId="ADAL" clId="{E3F25275-25DC-49F8-9D9C-98702590D736}" dt="2024-09-23T14:55:42.649" v="13461" actId="26606"/>
          <ac:spMkLst>
            <pc:docMk/>
            <pc:sldMk cId="1203195873" sldId="2716"/>
            <ac:spMk id="2" creationId="{F03EC8D0-71A6-EF36-9001-CEBAEDF8889D}"/>
          </ac:spMkLst>
        </pc:spChg>
        <pc:spChg chg="del mod">
          <ac:chgData name="paul meaney" userId="8f3b41ac-413d-46e0-bc97-8181c95bcdc2" providerId="ADAL" clId="{E3F25275-25DC-49F8-9D9C-98702590D736}" dt="2024-09-23T14:55:39.513" v="13460" actId="26606"/>
          <ac:spMkLst>
            <pc:docMk/>
            <pc:sldMk cId="1203195873" sldId="2716"/>
            <ac:spMk id="3" creationId="{7CA39CCA-C6E7-A420-735E-C5B73E3A14B2}"/>
          </ac:spMkLst>
        </pc:spChg>
        <pc:spChg chg="mod">
          <ac:chgData name="paul meaney" userId="8f3b41ac-413d-46e0-bc97-8181c95bcdc2" providerId="ADAL" clId="{E3F25275-25DC-49F8-9D9C-98702590D736}" dt="2024-09-23T14:55:42.649" v="13461" actId="26606"/>
          <ac:spMkLst>
            <pc:docMk/>
            <pc:sldMk cId="1203195873" sldId="2716"/>
            <ac:spMk id="4" creationId="{93E55A92-18DC-65B6-1C53-8FAF2701F360}"/>
          </ac:spMkLst>
        </pc:spChg>
        <pc:spChg chg="add del">
          <ac:chgData name="paul meaney" userId="8f3b41ac-413d-46e0-bc97-8181c95bcdc2" providerId="ADAL" clId="{E3F25275-25DC-49F8-9D9C-98702590D736}" dt="2024-09-23T14:55:42.649" v="13461" actId="26606"/>
          <ac:spMkLst>
            <pc:docMk/>
            <pc:sldMk cId="1203195873" sldId="2716"/>
            <ac:spMk id="10" creationId="{FB5993E2-C02B-4335-ABA5-D8EC465551E3}"/>
          </ac:spMkLst>
        </pc:spChg>
        <pc:spChg chg="add del">
          <ac:chgData name="paul meaney" userId="8f3b41ac-413d-46e0-bc97-8181c95bcdc2" providerId="ADAL" clId="{E3F25275-25DC-49F8-9D9C-98702590D736}" dt="2024-09-23T14:55:42.649" v="13461" actId="26606"/>
          <ac:spMkLst>
            <pc:docMk/>
            <pc:sldMk cId="1203195873" sldId="2716"/>
            <ac:spMk id="12" creationId="{C0B801A2-5622-4BE8-9AD2-C337A2CD0022}"/>
          </ac:spMkLst>
        </pc:spChg>
        <pc:spChg chg="add del">
          <ac:chgData name="paul meaney" userId="8f3b41ac-413d-46e0-bc97-8181c95bcdc2" providerId="ADAL" clId="{E3F25275-25DC-49F8-9D9C-98702590D736}" dt="2024-09-23T14:55:42.649" v="13461" actId="26606"/>
          <ac:spMkLst>
            <pc:docMk/>
            <pc:sldMk cId="1203195873" sldId="2716"/>
            <ac:spMk id="14" creationId="{B7AF614F-5BC3-4086-99F5-B87C5847A071}"/>
          </ac:spMkLst>
        </pc:spChg>
        <pc:graphicFrameChg chg="add mod modGraphic">
          <ac:chgData name="paul meaney" userId="8f3b41ac-413d-46e0-bc97-8181c95bcdc2" providerId="ADAL" clId="{E3F25275-25DC-49F8-9D9C-98702590D736}" dt="2024-09-23T14:55:50.436" v="13464"/>
          <ac:graphicFrameMkLst>
            <pc:docMk/>
            <pc:sldMk cId="1203195873" sldId="2716"/>
            <ac:graphicFrameMk id="6" creationId="{739A10E8-8C0A-0FE6-664B-B25C781F12BE}"/>
          </ac:graphicFrameMkLst>
        </pc:graphicFrameChg>
      </pc:sldChg>
      <pc:sldChg chg="addSp delSp modSp new mod setBg">
        <pc:chgData name="paul meaney" userId="8f3b41ac-413d-46e0-bc97-8181c95bcdc2" providerId="ADAL" clId="{E3F25275-25DC-49F8-9D9C-98702590D736}" dt="2024-09-24T09:08:43.537" v="20538" actId="20577"/>
        <pc:sldMkLst>
          <pc:docMk/>
          <pc:sldMk cId="2778936896" sldId="2717"/>
        </pc:sldMkLst>
        <pc:spChg chg="mod">
          <ac:chgData name="paul meaney" userId="8f3b41ac-413d-46e0-bc97-8181c95bcdc2" providerId="ADAL" clId="{E3F25275-25DC-49F8-9D9C-98702590D736}" dt="2024-09-23T14:39:41.021" v="13013" actId="26606"/>
          <ac:spMkLst>
            <pc:docMk/>
            <pc:sldMk cId="2778936896" sldId="2717"/>
            <ac:spMk id="2" creationId="{CD47FD87-E489-80A7-D42C-31D7DC411C7A}"/>
          </ac:spMkLst>
        </pc:spChg>
        <pc:spChg chg="del mod">
          <ac:chgData name="paul meaney" userId="8f3b41ac-413d-46e0-bc97-8181c95bcdc2" providerId="ADAL" clId="{E3F25275-25DC-49F8-9D9C-98702590D736}" dt="2024-09-23T14:39:31.368" v="13011" actId="26606"/>
          <ac:spMkLst>
            <pc:docMk/>
            <pc:sldMk cId="2778936896" sldId="2717"/>
            <ac:spMk id="3" creationId="{6A70B90D-0B73-F28A-29D8-B0E81F79303F}"/>
          </ac:spMkLst>
        </pc:spChg>
        <pc:spChg chg="mod">
          <ac:chgData name="paul meaney" userId="8f3b41ac-413d-46e0-bc97-8181c95bcdc2" providerId="ADAL" clId="{E3F25275-25DC-49F8-9D9C-98702590D736}" dt="2024-09-23T14:39:41.021" v="13013" actId="26606"/>
          <ac:spMkLst>
            <pc:docMk/>
            <pc:sldMk cId="2778936896" sldId="2717"/>
            <ac:spMk id="4" creationId="{B61B8F6C-7F84-9142-4B06-B8085F66D2B2}"/>
          </ac:spMkLst>
        </pc:spChg>
        <pc:spChg chg="add del">
          <ac:chgData name="paul meaney" userId="8f3b41ac-413d-46e0-bc97-8181c95bcdc2" providerId="ADAL" clId="{E3F25275-25DC-49F8-9D9C-98702590D736}" dt="2024-09-23T14:39:41.021" v="13013" actId="26606"/>
          <ac:spMkLst>
            <pc:docMk/>
            <pc:sldMk cId="2778936896" sldId="2717"/>
            <ac:spMk id="11" creationId="{FB5993E2-C02B-4335-ABA5-D8EC465551E3}"/>
          </ac:spMkLst>
        </pc:spChg>
        <pc:spChg chg="add del">
          <ac:chgData name="paul meaney" userId="8f3b41ac-413d-46e0-bc97-8181c95bcdc2" providerId="ADAL" clId="{E3F25275-25DC-49F8-9D9C-98702590D736}" dt="2024-09-23T14:39:41.021" v="13013" actId="26606"/>
          <ac:spMkLst>
            <pc:docMk/>
            <pc:sldMk cId="2778936896" sldId="2717"/>
            <ac:spMk id="13" creationId="{C0B801A2-5622-4BE8-9AD2-C337A2CD0022}"/>
          </ac:spMkLst>
        </pc:spChg>
        <pc:spChg chg="add del">
          <ac:chgData name="paul meaney" userId="8f3b41ac-413d-46e0-bc97-8181c95bcdc2" providerId="ADAL" clId="{E3F25275-25DC-49F8-9D9C-98702590D736}" dt="2024-09-23T14:39:41.021" v="13013" actId="26606"/>
          <ac:spMkLst>
            <pc:docMk/>
            <pc:sldMk cId="2778936896" sldId="2717"/>
            <ac:spMk id="15" creationId="{B7AF614F-5BC3-4086-99F5-B87C5847A071}"/>
          </ac:spMkLst>
        </pc:spChg>
        <pc:graphicFrameChg chg="add mod modGraphic">
          <ac:chgData name="paul meaney" userId="8f3b41ac-413d-46e0-bc97-8181c95bcdc2" providerId="ADAL" clId="{E3F25275-25DC-49F8-9D9C-98702590D736}" dt="2024-09-24T09:08:43.537" v="20538" actId="20577"/>
          <ac:graphicFrameMkLst>
            <pc:docMk/>
            <pc:sldMk cId="2778936896" sldId="2717"/>
            <ac:graphicFrameMk id="6" creationId="{A4DBC662-BB68-397B-A3FB-626354F250C8}"/>
          </ac:graphicFrameMkLst>
        </pc:graphicFrameChg>
      </pc:sldChg>
      <pc:sldChg chg="modSp new del mod">
        <pc:chgData name="paul meaney" userId="8f3b41ac-413d-46e0-bc97-8181c95bcdc2" providerId="ADAL" clId="{E3F25275-25DC-49F8-9D9C-98702590D736}" dt="2024-09-24T09:09:22.602" v="20545" actId="47"/>
        <pc:sldMkLst>
          <pc:docMk/>
          <pc:sldMk cId="4212679796" sldId="2718"/>
        </pc:sldMkLst>
        <pc:spChg chg="mod">
          <ac:chgData name="paul meaney" userId="8f3b41ac-413d-46e0-bc97-8181c95bcdc2" providerId="ADAL" clId="{E3F25275-25DC-49F8-9D9C-98702590D736}" dt="2024-09-23T14:36:06.976" v="12634" actId="20577"/>
          <ac:spMkLst>
            <pc:docMk/>
            <pc:sldMk cId="4212679796" sldId="2718"/>
            <ac:spMk id="2" creationId="{56231B16-5AB7-E8CD-7A6C-54024B53CA15}"/>
          </ac:spMkLst>
        </pc:spChg>
      </pc:sldChg>
      <pc:sldChg chg="addSp delSp modSp new mod">
        <pc:chgData name="paul meaney" userId="8f3b41ac-413d-46e0-bc97-8181c95bcdc2" providerId="ADAL" clId="{E3F25275-25DC-49F8-9D9C-98702590D736}" dt="2024-09-23T15:01:15.919" v="14018" actId="20577"/>
        <pc:sldMkLst>
          <pc:docMk/>
          <pc:sldMk cId="3347153321" sldId="2719"/>
        </pc:sldMkLst>
        <pc:spChg chg="mod">
          <ac:chgData name="paul meaney" userId="8f3b41ac-413d-46e0-bc97-8181c95bcdc2" providerId="ADAL" clId="{E3F25275-25DC-49F8-9D9C-98702590D736}" dt="2024-09-23T14:55:59.792" v="13494" actId="20577"/>
          <ac:spMkLst>
            <pc:docMk/>
            <pc:sldMk cId="3347153321" sldId="2719"/>
            <ac:spMk id="2" creationId="{03856940-5196-3F58-74B3-B44BFC18CE9F}"/>
          </ac:spMkLst>
        </pc:spChg>
        <pc:spChg chg="del">
          <ac:chgData name="paul meaney" userId="8f3b41ac-413d-46e0-bc97-8181c95bcdc2" providerId="ADAL" clId="{E3F25275-25DC-49F8-9D9C-98702590D736}" dt="2024-09-23T14:56:02.696" v="13495" actId="478"/>
          <ac:spMkLst>
            <pc:docMk/>
            <pc:sldMk cId="3347153321" sldId="2719"/>
            <ac:spMk id="3" creationId="{FD41A553-0EE2-EA45-F269-2DBBE833174F}"/>
          </ac:spMkLst>
        </pc:spChg>
        <pc:graphicFrameChg chg="add mod modGraphic">
          <ac:chgData name="paul meaney" userId="8f3b41ac-413d-46e0-bc97-8181c95bcdc2" providerId="ADAL" clId="{E3F25275-25DC-49F8-9D9C-98702590D736}" dt="2024-09-23T15:01:15.919" v="14018" actId="20577"/>
          <ac:graphicFrameMkLst>
            <pc:docMk/>
            <pc:sldMk cId="3347153321" sldId="2719"/>
            <ac:graphicFrameMk id="5" creationId="{AD7A1EF3-1A2D-20EE-0E7B-23216F061F7C}"/>
          </ac:graphicFrameMkLst>
        </pc:graphicFrameChg>
      </pc:sldChg>
      <pc:sldChg chg="modSp add mod">
        <pc:chgData name="paul meaney" userId="8f3b41ac-413d-46e0-bc97-8181c95bcdc2" providerId="ADAL" clId="{E3F25275-25DC-49F8-9D9C-98702590D736}" dt="2024-09-23T15:09:58.668" v="15519" actId="20577"/>
        <pc:sldMkLst>
          <pc:docMk/>
          <pc:sldMk cId="1395628815" sldId="2720"/>
        </pc:sldMkLst>
        <pc:spChg chg="mod">
          <ac:chgData name="paul meaney" userId="8f3b41ac-413d-46e0-bc97-8181c95bcdc2" providerId="ADAL" clId="{E3F25275-25DC-49F8-9D9C-98702590D736}" dt="2024-09-23T15:09:58.668" v="15519" actId="20577"/>
          <ac:spMkLst>
            <pc:docMk/>
            <pc:sldMk cId="1395628815" sldId="2720"/>
            <ac:spMk id="2" creationId="{00D5D769-C479-4A58-A787-9FA4A306DFEE}"/>
          </ac:spMkLst>
        </pc:spChg>
      </pc:sldChg>
      <pc:sldChg chg="modSp add del mod">
        <pc:chgData name="paul meaney" userId="8f3b41ac-413d-46e0-bc97-8181c95bcdc2" providerId="ADAL" clId="{E3F25275-25DC-49F8-9D9C-98702590D736}" dt="2024-09-24T09:51:52.438" v="22346" actId="47"/>
        <pc:sldMkLst>
          <pc:docMk/>
          <pc:sldMk cId="1214050444" sldId="2721"/>
        </pc:sldMkLst>
        <pc:spChg chg="mod">
          <ac:chgData name="paul meaney" userId="8f3b41ac-413d-46e0-bc97-8181c95bcdc2" providerId="ADAL" clId="{E3F25275-25DC-49F8-9D9C-98702590D736}" dt="2024-09-23T15:13:24.287" v="15748" actId="20577"/>
          <ac:spMkLst>
            <pc:docMk/>
            <pc:sldMk cId="1214050444" sldId="2721"/>
            <ac:spMk id="2" creationId="{56231B16-5AB7-E8CD-7A6C-54024B53CA15}"/>
          </ac:spMkLst>
        </pc:spChg>
      </pc:sldChg>
      <pc:sldChg chg="addSp delSp modSp new mod setBg">
        <pc:chgData name="paul meaney" userId="8f3b41ac-413d-46e0-bc97-8181c95bcdc2" providerId="ADAL" clId="{E3F25275-25DC-49F8-9D9C-98702590D736}" dt="2024-09-27T08:49:17.502" v="48782" actId="114"/>
        <pc:sldMkLst>
          <pc:docMk/>
          <pc:sldMk cId="498059937" sldId="2722"/>
        </pc:sldMkLst>
        <pc:spChg chg="mod">
          <ac:chgData name="paul meaney" userId="8f3b41ac-413d-46e0-bc97-8181c95bcdc2" providerId="ADAL" clId="{E3F25275-25DC-49F8-9D9C-98702590D736}" dt="2024-09-24T08:09:59.454" v="16583" actId="26606"/>
          <ac:spMkLst>
            <pc:docMk/>
            <pc:sldMk cId="498059937" sldId="2722"/>
            <ac:spMk id="2" creationId="{42922F29-9827-EAD3-85C3-A97AF04C9EAB}"/>
          </ac:spMkLst>
        </pc:spChg>
        <pc:spChg chg="del mod">
          <ac:chgData name="paul meaney" userId="8f3b41ac-413d-46e0-bc97-8181c95bcdc2" providerId="ADAL" clId="{E3F25275-25DC-49F8-9D9C-98702590D736}" dt="2024-09-24T08:09:45.258" v="16580" actId="26606"/>
          <ac:spMkLst>
            <pc:docMk/>
            <pc:sldMk cId="498059937" sldId="2722"/>
            <ac:spMk id="3" creationId="{3FF3C9FC-BDFA-9BD0-6AF5-767388238107}"/>
          </ac:spMkLst>
        </pc:spChg>
        <pc:spChg chg="mod">
          <ac:chgData name="paul meaney" userId="8f3b41ac-413d-46e0-bc97-8181c95bcdc2" providerId="ADAL" clId="{E3F25275-25DC-49F8-9D9C-98702590D736}" dt="2024-09-24T08:09:59.454" v="16583" actId="26606"/>
          <ac:spMkLst>
            <pc:docMk/>
            <pc:sldMk cId="498059937" sldId="2722"/>
            <ac:spMk id="4" creationId="{FE3559E1-F48D-D2C4-5606-C3F4A2561011}"/>
          </ac:spMkLst>
        </pc:spChg>
        <pc:spChg chg="add del">
          <ac:chgData name="paul meaney" userId="8f3b41ac-413d-46e0-bc97-8181c95bcdc2" providerId="ADAL" clId="{E3F25275-25DC-49F8-9D9C-98702590D736}" dt="2024-09-24T08:09:59.454" v="16583" actId="26606"/>
          <ac:spMkLst>
            <pc:docMk/>
            <pc:sldMk cId="498059937" sldId="2722"/>
            <ac:spMk id="11" creationId="{FB5993E2-C02B-4335-ABA5-D8EC465551E3}"/>
          </ac:spMkLst>
        </pc:spChg>
        <pc:spChg chg="add del">
          <ac:chgData name="paul meaney" userId="8f3b41ac-413d-46e0-bc97-8181c95bcdc2" providerId="ADAL" clId="{E3F25275-25DC-49F8-9D9C-98702590D736}" dt="2024-09-24T08:09:59.454" v="16583" actId="26606"/>
          <ac:spMkLst>
            <pc:docMk/>
            <pc:sldMk cId="498059937" sldId="2722"/>
            <ac:spMk id="13" creationId="{C0B801A2-5622-4BE8-9AD2-C337A2CD0022}"/>
          </ac:spMkLst>
        </pc:spChg>
        <pc:spChg chg="add del">
          <ac:chgData name="paul meaney" userId="8f3b41ac-413d-46e0-bc97-8181c95bcdc2" providerId="ADAL" clId="{E3F25275-25DC-49F8-9D9C-98702590D736}" dt="2024-09-24T08:09:59.454" v="16583" actId="26606"/>
          <ac:spMkLst>
            <pc:docMk/>
            <pc:sldMk cId="498059937" sldId="2722"/>
            <ac:spMk id="15" creationId="{B7AF614F-5BC3-4086-99F5-B87C5847A071}"/>
          </ac:spMkLst>
        </pc:spChg>
        <pc:graphicFrameChg chg="add mod modGraphic">
          <ac:chgData name="paul meaney" userId="8f3b41ac-413d-46e0-bc97-8181c95bcdc2" providerId="ADAL" clId="{E3F25275-25DC-49F8-9D9C-98702590D736}" dt="2024-09-27T08:49:17.502" v="48782" actId="114"/>
          <ac:graphicFrameMkLst>
            <pc:docMk/>
            <pc:sldMk cId="498059937" sldId="2722"/>
            <ac:graphicFrameMk id="6" creationId="{BC06B287-B3D6-84F9-4D3D-C55561266332}"/>
          </ac:graphicFrameMkLst>
        </pc:graphicFrameChg>
      </pc:sldChg>
      <pc:sldChg chg="modSp add">
        <pc:chgData name="paul meaney" userId="8f3b41ac-413d-46e0-bc97-8181c95bcdc2" providerId="ADAL" clId="{E3F25275-25DC-49F8-9D9C-98702590D736}" dt="2024-09-27T08:49:49.845" v="48820" actId="20577"/>
        <pc:sldMkLst>
          <pc:docMk/>
          <pc:sldMk cId="3076077477" sldId="2723"/>
        </pc:sldMkLst>
        <pc:graphicFrameChg chg="mod">
          <ac:chgData name="paul meaney" userId="8f3b41ac-413d-46e0-bc97-8181c95bcdc2" providerId="ADAL" clId="{E3F25275-25DC-49F8-9D9C-98702590D736}" dt="2024-09-27T08:49:49.845" v="48820" actId="20577"/>
          <ac:graphicFrameMkLst>
            <pc:docMk/>
            <pc:sldMk cId="3076077477" sldId="2723"/>
            <ac:graphicFrameMk id="6" creationId="{BC06B287-B3D6-84F9-4D3D-C55561266332}"/>
          </ac:graphicFrameMkLst>
        </pc:graphicFrameChg>
      </pc:sldChg>
      <pc:sldChg chg="modSp new del mod">
        <pc:chgData name="paul meaney" userId="8f3b41ac-413d-46e0-bc97-8181c95bcdc2" providerId="ADAL" clId="{E3F25275-25DC-49F8-9D9C-98702590D736}" dt="2024-09-24T08:19:28.254" v="17448" actId="47"/>
        <pc:sldMkLst>
          <pc:docMk/>
          <pc:sldMk cId="477297010" sldId="2724"/>
        </pc:sldMkLst>
        <pc:spChg chg="mod">
          <ac:chgData name="paul meaney" userId="8f3b41ac-413d-46e0-bc97-8181c95bcdc2" providerId="ADAL" clId="{E3F25275-25DC-49F8-9D9C-98702590D736}" dt="2024-09-24T08:18:52.841" v="17446" actId="20577"/>
          <ac:spMkLst>
            <pc:docMk/>
            <pc:sldMk cId="477297010" sldId="2724"/>
            <ac:spMk id="2" creationId="{111147CB-B7B3-E62F-0DDE-1B522E777EB6}"/>
          </ac:spMkLst>
        </pc:spChg>
      </pc:sldChg>
      <pc:sldChg chg="modSp add mod">
        <pc:chgData name="paul meaney" userId="8f3b41ac-413d-46e0-bc97-8181c95bcdc2" providerId="ADAL" clId="{E3F25275-25DC-49F8-9D9C-98702590D736}" dt="2024-09-24T09:12:28.677" v="20747"/>
        <pc:sldMkLst>
          <pc:docMk/>
          <pc:sldMk cId="460121514" sldId="2725"/>
        </pc:sldMkLst>
        <pc:spChg chg="mod">
          <ac:chgData name="paul meaney" userId="8f3b41ac-413d-46e0-bc97-8181c95bcdc2" providerId="ADAL" clId="{E3F25275-25DC-49F8-9D9C-98702590D736}" dt="2024-09-24T08:19:35.907" v="17478" actId="20577"/>
          <ac:spMkLst>
            <pc:docMk/>
            <pc:sldMk cId="460121514" sldId="2725"/>
            <ac:spMk id="2" creationId="{FC18E7BA-DEBC-0FD9-EFA1-0F39221791BC}"/>
          </ac:spMkLst>
        </pc:spChg>
        <pc:graphicFrameChg chg="add mod">
          <ac:chgData name="paul meaney" userId="8f3b41ac-413d-46e0-bc97-8181c95bcdc2" providerId="ADAL" clId="{E3F25275-25DC-49F8-9D9C-98702590D736}" dt="2024-09-24T09:12:28.677" v="20747"/>
          <ac:graphicFrameMkLst>
            <pc:docMk/>
            <pc:sldMk cId="460121514" sldId="2725"/>
            <ac:graphicFrameMk id="7" creationId="{14754176-CF93-EF65-C4BE-EB804AA78411}"/>
          </ac:graphicFrameMkLst>
        </pc:graphicFrameChg>
      </pc:sldChg>
      <pc:sldChg chg="modSp add mod">
        <pc:chgData name="paul meaney" userId="8f3b41ac-413d-46e0-bc97-8181c95bcdc2" providerId="ADAL" clId="{E3F25275-25DC-49F8-9D9C-98702590D736}" dt="2024-09-24T08:33:44.089" v="17853" actId="20577"/>
        <pc:sldMkLst>
          <pc:docMk/>
          <pc:sldMk cId="4158669079" sldId="2726"/>
        </pc:sldMkLst>
        <pc:spChg chg="mod">
          <ac:chgData name="paul meaney" userId="8f3b41ac-413d-46e0-bc97-8181c95bcdc2" providerId="ADAL" clId="{E3F25275-25DC-49F8-9D9C-98702590D736}" dt="2024-09-24T08:32:44.237" v="17753" actId="20577"/>
          <ac:spMkLst>
            <pc:docMk/>
            <pc:sldMk cId="4158669079" sldId="2726"/>
            <ac:spMk id="2" creationId="{999BFB18-4DBD-7724-F80E-BFB0EB057D73}"/>
          </ac:spMkLst>
        </pc:spChg>
        <pc:graphicFrameChg chg="mod modGraphic">
          <ac:chgData name="paul meaney" userId="8f3b41ac-413d-46e0-bc97-8181c95bcdc2" providerId="ADAL" clId="{E3F25275-25DC-49F8-9D9C-98702590D736}" dt="2024-09-24T08:33:44.089" v="17853" actId="20577"/>
          <ac:graphicFrameMkLst>
            <pc:docMk/>
            <pc:sldMk cId="4158669079" sldId="2726"/>
            <ac:graphicFrameMk id="5" creationId="{4D9A1448-0AAB-D08D-2303-92F43708835D}"/>
          </ac:graphicFrameMkLst>
        </pc:graphicFrameChg>
      </pc:sldChg>
      <pc:sldChg chg="modSp add">
        <pc:chgData name="paul meaney" userId="8f3b41ac-413d-46e0-bc97-8181c95bcdc2" providerId="ADAL" clId="{E3F25275-25DC-49F8-9D9C-98702590D736}" dt="2024-09-24T08:33:58.350" v="17883" actId="20577"/>
        <pc:sldMkLst>
          <pc:docMk/>
          <pc:sldMk cId="1901708616" sldId="2727"/>
        </pc:sldMkLst>
        <pc:graphicFrameChg chg="mod">
          <ac:chgData name="paul meaney" userId="8f3b41ac-413d-46e0-bc97-8181c95bcdc2" providerId="ADAL" clId="{E3F25275-25DC-49F8-9D9C-98702590D736}" dt="2024-09-24T08:33:58.350" v="17883" actId="20577"/>
          <ac:graphicFrameMkLst>
            <pc:docMk/>
            <pc:sldMk cId="1901708616" sldId="2727"/>
            <ac:graphicFrameMk id="6" creationId="{ABD4A79B-7980-7E04-95B3-5A958D3799EA}"/>
          </ac:graphicFrameMkLst>
        </pc:graphicFrameChg>
      </pc:sldChg>
      <pc:sldChg chg="add del">
        <pc:chgData name="paul meaney" userId="8f3b41ac-413d-46e0-bc97-8181c95bcdc2" providerId="ADAL" clId="{E3F25275-25DC-49F8-9D9C-98702590D736}" dt="2024-09-24T08:34:05.708" v="17884" actId="47"/>
        <pc:sldMkLst>
          <pc:docMk/>
          <pc:sldMk cId="835759356" sldId="2728"/>
        </pc:sldMkLst>
      </pc:sldChg>
      <pc:sldChg chg="modSp add mod">
        <pc:chgData name="paul meaney" userId="8f3b41ac-413d-46e0-bc97-8181c95bcdc2" providerId="ADAL" clId="{E3F25275-25DC-49F8-9D9C-98702590D736}" dt="2024-09-24T09:41:11.697" v="21926" actId="1076"/>
        <pc:sldMkLst>
          <pc:docMk/>
          <pc:sldMk cId="856806997" sldId="2728"/>
        </pc:sldMkLst>
        <pc:spChg chg="mod">
          <ac:chgData name="paul meaney" userId="8f3b41ac-413d-46e0-bc97-8181c95bcdc2" providerId="ADAL" clId="{E3F25275-25DC-49F8-9D9C-98702590D736}" dt="2024-09-24T09:40:30.969" v="21919" actId="20577"/>
          <ac:spMkLst>
            <pc:docMk/>
            <pc:sldMk cId="856806997" sldId="2728"/>
            <ac:spMk id="2" creationId="{999BFB18-4DBD-7724-F80E-BFB0EB057D73}"/>
          </ac:spMkLst>
        </pc:spChg>
        <pc:graphicFrameChg chg="mod modGraphic">
          <ac:chgData name="paul meaney" userId="8f3b41ac-413d-46e0-bc97-8181c95bcdc2" providerId="ADAL" clId="{E3F25275-25DC-49F8-9D9C-98702590D736}" dt="2024-09-24T09:41:11.697" v="21926" actId="1076"/>
          <ac:graphicFrameMkLst>
            <pc:docMk/>
            <pc:sldMk cId="856806997" sldId="2728"/>
            <ac:graphicFrameMk id="5" creationId="{4D9A1448-0AAB-D08D-2303-92F43708835D}"/>
          </ac:graphicFrameMkLst>
        </pc:graphicFrameChg>
      </pc:sldChg>
      <pc:sldChg chg="modSp add mod">
        <pc:chgData name="paul meaney" userId="8f3b41ac-413d-46e0-bc97-8181c95bcdc2" providerId="ADAL" clId="{E3F25275-25DC-49F8-9D9C-98702590D736}" dt="2024-09-24T09:41:23.820" v="21930" actId="20577"/>
        <pc:sldMkLst>
          <pc:docMk/>
          <pc:sldMk cId="1637493199" sldId="2729"/>
        </pc:sldMkLst>
        <pc:spChg chg="mod">
          <ac:chgData name="paul meaney" userId="8f3b41ac-413d-46e0-bc97-8181c95bcdc2" providerId="ADAL" clId="{E3F25275-25DC-49F8-9D9C-98702590D736}" dt="2024-09-24T09:41:23.820" v="21930" actId="20577"/>
          <ac:spMkLst>
            <pc:docMk/>
            <pc:sldMk cId="1637493199" sldId="2729"/>
            <ac:spMk id="2" creationId="{FC18E7BA-DEBC-0FD9-EFA1-0F39221791BC}"/>
          </ac:spMkLst>
        </pc:spChg>
        <pc:graphicFrameChg chg="mod">
          <ac:chgData name="paul meaney" userId="8f3b41ac-413d-46e0-bc97-8181c95bcdc2" providerId="ADAL" clId="{E3F25275-25DC-49F8-9D9C-98702590D736}" dt="2024-09-24T09:12:03.682" v="20745"/>
          <ac:graphicFrameMkLst>
            <pc:docMk/>
            <pc:sldMk cId="1637493199" sldId="2729"/>
            <ac:graphicFrameMk id="7" creationId="{14754176-CF93-EF65-C4BE-EB804AA78411}"/>
          </ac:graphicFrameMkLst>
        </pc:graphicFrameChg>
      </pc:sldChg>
      <pc:sldChg chg="addSp delSp modSp new mod setBg">
        <pc:chgData name="paul meaney" userId="8f3b41ac-413d-46e0-bc97-8181c95bcdc2" providerId="ADAL" clId="{E3F25275-25DC-49F8-9D9C-98702590D736}" dt="2024-09-24T08:53:29.917" v="19446" actId="20577"/>
        <pc:sldMkLst>
          <pc:docMk/>
          <pc:sldMk cId="202207698" sldId="2730"/>
        </pc:sldMkLst>
        <pc:spChg chg="mod">
          <ac:chgData name="paul meaney" userId="8f3b41ac-413d-46e0-bc97-8181c95bcdc2" providerId="ADAL" clId="{E3F25275-25DC-49F8-9D9C-98702590D736}" dt="2024-09-24T08:53:29.917" v="19446" actId="20577"/>
          <ac:spMkLst>
            <pc:docMk/>
            <pc:sldMk cId="202207698" sldId="2730"/>
            <ac:spMk id="2" creationId="{E834B591-7939-7596-9E32-C8504BA65424}"/>
          </ac:spMkLst>
        </pc:spChg>
        <pc:spChg chg="del mod">
          <ac:chgData name="paul meaney" userId="8f3b41ac-413d-46e0-bc97-8181c95bcdc2" providerId="ADAL" clId="{E3F25275-25DC-49F8-9D9C-98702590D736}" dt="2024-09-24T08:52:54.826" v="19439" actId="26606"/>
          <ac:spMkLst>
            <pc:docMk/>
            <pc:sldMk cId="202207698" sldId="2730"/>
            <ac:spMk id="3" creationId="{A493B321-8B83-B651-B186-291F44149E2B}"/>
          </ac:spMkLst>
        </pc:spChg>
        <pc:spChg chg="mod">
          <ac:chgData name="paul meaney" userId="8f3b41ac-413d-46e0-bc97-8181c95bcdc2" providerId="ADAL" clId="{E3F25275-25DC-49F8-9D9C-98702590D736}" dt="2024-09-24T08:53:02.379" v="19442" actId="26606"/>
          <ac:spMkLst>
            <pc:docMk/>
            <pc:sldMk cId="202207698" sldId="2730"/>
            <ac:spMk id="4" creationId="{FA2481F0-4AC3-1F84-C7C9-616171216E49}"/>
          </ac:spMkLst>
        </pc:spChg>
        <pc:spChg chg="add del">
          <ac:chgData name="paul meaney" userId="8f3b41ac-413d-46e0-bc97-8181c95bcdc2" providerId="ADAL" clId="{E3F25275-25DC-49F8-9D9C-98702590D736}" dt="2024-09-24T08:53:00.169" v="19441" actId="26606"/>
          <ac:spMkLst>
            <pc:docMk/>
            <pc:sldMk cId="202207698" sldId="2730"/>
            <ac:spMk id="11" creationId="{FB5993E2-C02B-4335-ABA5-D8EC465551E3}"/>
          </ac:spMkLst>
        </pc:spChg>
        <pc:spChg chg="add del">
          <ac:chgData name="paul meaney" userId="8f3b41ac-413d-46e0-bc97-8181c95bcdc2" providerId="ADAL" clId="{E3F25275-25DC-49F8-9D9C-98702590D736}" dt="2024-09-24T08:53:00.169" v="19441" actId="26606"/>
          <ac:spMkLst>
            <pc:docMk/>
            <pc:sldMk cId="202207698" sldId="2730"/>
            <ac:spMk id="13" creationId="{C0B801A2-5622-4BE8-9AD2-C337A2CD0022}"/>
          </ac:spMkLst>
        </pc:spChg>
        <pc:spChg chg="add del">
          <ac:chgData name="paul meaney" userId="8f3b41ac-413d-46e0-bc97-8181c95bcdc2" providerId="ADAL" clId="{E3F25275-25DC-49F8-9D9C-98702590D736}" dt="2024-09-24T08:53:00.169" v="19441" actId="26606"/>
          <ac:spMkLst>
            <pc:docMk/>
            <pc:sldMk cId="202207698" sldId="2730"/>
            <ac:spMk id="15" creationId="{B7AF614F-5BC3-4086-99F5-B87C5847A071}"/>
          </ac:spMkLst>
        </pc:spChg>
        <pc:spChg chg="add del">
          <ac:chgData name="paul meaney" userId="8f3b41ac-413d-46e0-bc97-8181c95bcdc2" providerId="ADAL" clId="{E3F25275-25DC-49F8-9D9C-98702590D736}" dt="2024-09-24T08:53:02.379" v="19442" actId="26606"/>
          <ac:spMkLst>
            <pc:docMk/>
            <pc:sldMk cId="202207698" sldId="2730"/>
            <ac:spMk id="20" creationId="{FB5993E2-C02B-4335-ABA5-D8EC465551E3}"/>
          </ac:spMkLst>
        </pc:spChg>
        <pc:spChg chg="add del">
          <ac:chgData name="paul meaney" userId="8f3b41ac-413d-46e0-bc97-8181c95bcdc2" providerId="ADAL" clId="{E3F25275-25DC-49F8-9D9C-98702590D736}" dt="2024-09-24T08:53:02.379" v="19442" actId="26606"/>
          <ac:spMkLst>
            <pc:docMk/>
            <pc:sldMk cId="202207698" sldId="2730"/>
            <ac:spMk id="22" creationId="{C0B801A2-5622-4BE8-9AD2-C337A2CD0022}"/>
          </ac:spMkLst>
        </pc:spChg>
        <pc:spChg chg="add del">
          <ac:chgData name="paul meaney" userId="8f3b41ac-413d-46e0-bc97-8181c95bcdc2" providerId="ADAL" clId="{E3F25275-25DC-49F8-9D9C-98702590D736}" dt="2024-09-24T08:53:02.379" v="19442" actId="26606"/>
          <ac:spMkLst>
            <pc:docMk/>
            <pc:sldMk cId="202207698" sldId="2730"/>
            <ac:spMk id="24" creationId="{B7AF614F-5BC3-4086-99F5-B87C5847A071}"/>
          </ac:spMkLst>
        </pc:spChg>
        <pc:graphicFrameChg chg="add mod modGraphic">
          <ac:chgData name="paul meaney" userId="8f3b41ac-413d-46e0-bc97-8181c95bcdc2" providerId="ADAL" clId="{E3F25275-25DC-49F8-9D9C-98702590D736}" dt="2024-09-24T08:53:12.426" v="19444" actId="114"/>
          <ac:graphicFrameMkLst>
            <pc:docMk/>
            <pc:sldMk cId="202207698" sldId="2730"/>
            <ac:graphicFrameMk id="6" creationId="{87FF2E0C-FCCE-D85D-02FF-B9903BE4EABF}"/>
          </ac:graphicFrameMkLst>
        </pc:graphicFrameChg>
      </pc:sldChg>
      <pc:sldChg chg="addSp delSp modSp new mod setBg">
        <pc:chgData name="paul meaney" userId="8f3b41ac-413d-46e0-bc97-8181c95bcdc2" providerId="ADAL" clId="{E3F25275-25DC-49F8-9D9C-98702590D736}" dt="2024-09-24T09:08:55.770" v="20540" actId="114"/>
        <pc:sldMkLst>
          <pc:docMk/>
          <pc:sldMk cId="3381855476" sldId="2731"/>
        </pc:sldMkLst>
        <pc:spChg chg="mod">
          <ac:chgData name="paul meaney" userId="8f3b41ac-413d-46e0-bc97-8181c95bcdc2" providerId="ADAL" clId="{E3F25275-25DC-49F8-9D9C-98702590D736}" dt="2024-09-24T08:59:52.587" v="19710" actId="26606"/>
          <ac:spMkLst>
            <pc:docMk/>
            <pc:sldMk cId="3381855476" sldId="2731"/>
            <ac:spMk id="2" creationId="{57B66F5B-A735-6567-390B-A23CC19BD86C}"/>
          </ac:spMkLst>
        </pc:spChg>
        <pc:spChg chg="del mod">
          <ac:chgData name="paul meaney" userId="8f3b41ac-413d-46e0-bc97-8181c95bcdc2" providerId="ADAL" clId="{E3F25275-25DC-49F8-9D9C-98702590D736}" dt="2024-09-24T08:59:45.114" v="19709" actId="26606"/>
          <ac:spMkLst>
            <pc:docMk/>
            <pc:sldMk cId="3381855476" sldId="2731"/>
            <ac:spMk id="3" creationId="{E0208835-B19A-5D6E-11C5-16AB75E98CD6}"/>
          </ac:spMkLst>
        </pc:spChg>
        <pc:spChg chg="mod">
          <ac:chgData name="paul meaney" userId="8f3b41ac-413d-46e0-bc97-8181c95bcdc2" providerId="ADAL" clId="{E3F25275-25DC-49F8-9D9C-98702590D736}" dt="2024-09-24T08:59:52.587" v="19710" actId="26606"/>
          <ac:spMkLst>
            <pc:docMk/>
            <pc:sldMk cId="3381855476" sldId="2731"/>
            <ac:spMk id="4" creationId="{D3C4136D-5F09-1443-6F3A-A1210867CDAA}"/>
          </ac:spMkLst>
        </pc:spChg>
        <pc:spChg chg="add del">
          <ac:chgData name="paul meaney" userId="8f3b41ac-413d-46e0-bc97-8181c95bcdc2" providerId="ADAL" clId="{E3F25275-25DC-49F8-9D9C-98702590D736}" dt="2024-09-24T08:59:52.587" v="19710" actId="26606"/>
          <ac:spMkLst>
            <pc:docMk/>
            <pc:sldMk cId="3381855476" sldId="2731"/>
            <ac:spMk id="10" creationId="{FB5993E2-C02B-4335-ABA5-D8EC465551E3}"/>
          </ac:spMkLst>
        </pc:spChg>
        <pc:spChg chg="add del">
          <ac:chgData name="paul meaney" userId="8f3b41ac-413d-46e0-bc97-8181c95bcdc2" providerId="ADAL" clId="{E3F25275-25DC-49F8-9D9C-98702590D736}" dt="2024-09-24T08:59:52.587" v="19710" actId="26606"/>
          <ac:spMkLst>
            <pc:docMk/>
            <pc:sldMk cId="3381855476" sldId="2731"/>
            <ac:spMk id="12" creationId="{C0B801A2-5622-4BE8-9AD2-C337A2CD0022}"/>
          </ac:spMkLst>
        </pc:spChg>
        <pc:spChg chg="add del">
          <ac:chgData name="paul meaney" userId="8f3b41ac-413d-46e0-bc97-8181c95bcdc2" providerId="ADAL" clId="{E3F25275-25DC-49F8-9D9C-98702590D736}" dt="2024-09-24T08:59:52.587" v="19710" actId="26606"/>
          <ac:spMkLst>
            <pc:docMk/>
            <pc:sldMk cId="3381855476" sldId="2731"/>
            <ac:spMk id="14" creationId="{B7AF614F-5BC3-4086-99F5-B87C5847A071}"/>
          </ac:spMkLst>
        </pc:spChg>
        <pc:graphicFrameChg chg="add mod modGraphic">
          <ac:chgData name="paul meaney" userId="8f3b41ac-413d-46e0-bc97-8181c95bcdc2" providerId="ADAL" clId="{E3F25275-25DC-49F8-9D9C-98702590D736}" dt="2024-09-24T09:08:55.770" v="20540" actId="114"/>
          <ac:graphicFrameMkLst>
            <pc:docMk/>
            <pc:sldMk cId="3381855476" sldId="2731"/>
            <ac:graphicFrameMk id="6" creationId="{E0F3B955-88F9-44EA-2644-EDF06C1570FC}"/>
          </ac:graphicFrameMkLst>
        </pc:graphicFrameChg>
      </pc:sldChg>
      <pc:sldChg chg="addSp delSp modSp new mod setBg">
        <pc:chgData name="paul meaney" userId="8f3b41ac-413d-46e0-bc97-8181c95bcdc2" providerId="ADAL" clId="{E3F25275-25DC-49F8-9D9C-98702590D736}" dt="2024-09-24T09:09:05.345" v="20542" actId="114"/>
        <pc:sldMkLst>
          <pc:docMk/>
          <pc:sldMk cId="2792231272" sldId="2732"/>
        </pc:sldMkLst>
        <pc:spChg chg="mod">
          <ac:chgData name="paul meaney" userId="8f3b41ac-413d-46e0-bc97-8181c95bcdc2" providerId="ADAL" clId="{E3F25275-25DC-49F8-9D9C-98702590D736}" dt="2024-09-24T09:02:24.447" v="20069" actId="26606"/>
          <ac:spMkLst>
            <pc:docMk/>
            <pc:sldMk cId="2792231272" sldId="2732"/>
            <ac:spMk id="2" creationId="{3AAAAEDE-20C2-5CDA-EAEF-BCD7CE51839A}"/>
          </ac:spMkLst>
        </pc:spChg>
        <pc:spChg chg="del mod">
          <ac:chgData name="paul meaney" userId="8f3b41ac-413d-46e0-bc97-8181c95bcdc2" providerId="ADAL" clId="{E3F25275-25DC-49F8-9D9C-98702590D736}" dt="2024-09-24T09:02:24.447" v="20069" actId="26606"/>
          <ac:spMkLst>
            <pc:docMk/>
            <pc:sldMk cId="2792231272" sldId="2732"/>
            <ac:spMk id="3" creationId="{09248205-FE3E-ED38-9C1C-419FF38A5318}"/>
          </ac:spMkLst>
        </pc:spChg>
        <pc:spChg chg="mod">
          <ac:chgData name="paul meaney" userId="8f3b41ac-413d-46e0-bc97-8181c95bcdc2" providerId="ADAL" clId="{E3F25275-25DC-49F8-9D9C-98702590D736}" dt="2024-09-24T09:02:24.447" v="20069" actId="26606"/>
          <ac:spMkLst>
            <pc:docMk/>
            <pc:sldMk cId="2792231272" sldId="2732"/>
            <ac:spMk id="4" creationId="{46B0570C-B0FC-D0D6-885F-442E28C5BE6B}"/>
          </ac:spMkLst>
        </pc:spChg>
        <pc:graphicFrameChg chg="add mod modGraphic">
          <ac:chgData name="paul meaney" userId="8f3b41ac-413d-46e0-bc97-8181c95bcdc2" providerId="ADAL" clId="{E3F25275-25DC-49F8-9D9C-98702590D736}" dt="2024-09-24T09:09:05.345" v="20542" actId="114"/>
          <ac:graphicFrameMkLst>
            <pc:docMk/>
            <pc:sldMk cId="2792231272" sldId="2732"/>
            <ac:graphicFrameMk id="6" creationId="{7E99FF28-3437-71A7-663B-7738F0D3FD6F}"/>
          </ac:graphicFrameMkLst>
        </pc:graphicFrameChg>
      </pc:sldChg>
      <pc:sldChg chg="addSp delSp modSp new mod setBg">
        <pc:chgData name="paul meaney" userId="8f3b41ac-413d-46e0-bc97-8181c95bcdc2" providerId="ADAL" clId="{E3F25275-25DC-49F8-9D9C-98702590D736}" dt="2024-09-24T09:09:15.192" v="20544" actId="114"/>
        <pc:sldMkLst>
          <pc:docMk/>
          <pc:sldMk cId="570665961" sldId="2733"/>
        </pc:sldMkLst>
        <pc:spChg chg="mod">
          <ac:chgData name="paul meaney" userId="8f3b41ac-413d-46e0-bc97-8181c95bcdc2" providerId="ADAL" clId="{E3F25275-25DC-49F8-9D9C-98702590D736}" dt="2024-09-24T09:05:41.408" v="20531" actId="26606"/>
          <ac:spMkLst>
            <pc:docMk/>
            <pc:sldMk cId="570665961" sldId="2733"/>
            <ac:spMk id="2" creationId="{A39B032D-7A59-43C1-612D-B6AE986ED2D7}"/>
          </ac:spMkLst>
        </pc:spChg>
        <pc:spChg chg="add del mod">
          <ac:chgData name="paul meaney" userId="8f3b41ac-413d-46e0-bc97-8181c95bcdc2" providerId="ADAL" clId="{E3F25275-25DC-49F8-9D9C-98702590D736}" dt="2024-09-24T09:05:31.063" v="20528" actId="26606"/>
          <ac:spMkLst>
            <pc:docMk/>
            <pc:sldMk cId="570665961" sldId="2733"/>
            <ac:spMk id="3" creationId="{EC2E3D5E-2E5D-71C9-CF57-63A92396E165}"/>
          </ac:spMkLst>
        </pc:spChg>
        <pc:spChg chg="mod">
          <ac:chgData name="paul meaney" userId="8f3b41ac-413d-46e0-bc97-8181c95bcdc2" providerId="ADAL" clId="{E3F25275-25DC-49F8-9D9C-98702590D736}" dt="2024-09-24T09:05:41.408" v="20531" actId="26606"/>
          <ac:spMkLst>
            <pc:docMk/>
            <pc:sldMk cId="570665961" sldId="2733"/>
            <ac:spMk id="4" creationId="{020749B4-BE2B-4D3D-AC88-B13D3A6961B0}"/>
          </ac:spMkLst>
        </pc:spChg>
        <pc:spChg chg="add del">
          <ac:chgData name="paul meaney" userId="8f3b41ac-413d-46e0-bc97-8181c95bcdc2" providerId="ADAL" clId="{E3F25275-25DC-49F8-9D9C-98702590D736}" dt="2024-09-24T09:05:38.482" v="20530" actId="26606"/>
          <ac:spMkLst>
            <pc:docMk/>
            <pc:sldMk cId="570665961" sldId="2733"/>
            <ac:spMk id="12" creationId="{FB5993E2-C02B-4335-ABA5-D8EC465551E3}"/>
          </ac:spMkLst>
        </pc:spChg>
        <pc:spChg chg="add del">
          <ac:chgData name="paul meaney" userId="8f3b41ac-413d-46e0-bc97-8181c95bcdc2" providerId="ADAL" clId="{E3F25275-25DC-49F8-9D9C-98702590D736}" dt="2024-09-24T09:05:38.482" v="20530" actId="26606"/>
          <ac:spMkLst>
            <pc:docMk/>
            <pc:sldMk cId="570665961" sldId="2733"/>
            <ac:spMk id="14" creationId="{C0B801A2-5622-4BE8-9AD2-C337A2CD0022}"/>
          </ac:spMkLst>
        </pc:spChg>
        <pc:spChg chg="add del">
          <ac:chgData name="paul meaney" userId="8f3b41ac-413d-46e0-bc97-8181c95bcdc2" providerId="ADAL" clId="{E3F25275-25DC-49F8-9D9C-98702590D736}" dt="2024-09-24T09:05:38.482" v="20530" actId="26606"/>
          <ac:spMkLst>
            <pc:docMk/>
            <pc:sldMk cId="570665961" sldId="2733"/>
            <ac:spMk id="16" creationId="{B7AF614F-5BC3-4086-99F5-B87C5847A071}"/>
          </ac:spMkLst>
        </pc:spChg>
        <pc:spChg chg="add del">
          <ac:chgData name="paul meaney" userId="8f3b41ac-413d-46e0-bc97-8181c95bcdc2" providerId="ADAL" clId="{E3F25275-25DC-49F8-9D9C-98702590D736}" dt="2024-09-24T09:05:41.408" v="20531" actId="26606"/>
          <ac:spMkLst>
            <pc:docMk/>
            <pc:sldMk cId="570665961" sldId="2733"/>
            <ac:spMk id="21" creationId="{FB5993E2-C02B-4335-ABA5-D8EC465551E3}"/>
          </ac:spMkLst>
        </pc:spChg>
        <pc:spChg chg="add del">
          <ac:chgData name="paul meaney" userId="8f3b41ac-413d-46e0-bc97-8181c95bcdc2" providerId="ADAL" clId="{E3F25275-25DC-49F8-9D9C-98702590D736}" dt="2024-09-24T09:05:41.408" v="20531" actId="26606"/>
          <ac:spMkLst>
            <pc:docMk/>
            <pc:sldMk cId="570665961" sldId="2733"/>
            <ac:spMk id="23" creationId="{C0B801A2-5622-4BE8-9AD2-C337A2CD0022}"/>
          </ac:spMkLst>
        </pc:spChg>
        <pc:spChg chg="add del">
          <ac:chgData name="paul meaney" userId="8f3b41ac-413d-46e0-bc97-8181c95bcdc2" providerId="ADAL" clId="{E3F25275-25DC-49F8-9D9C-98702590D736}" dt="2024-09-24T09:05:41.408" v="20531" actId="26606"/>
          <ac:spMkLst>
            <pc:docMk/>
            <pc:sldMk cId="570665961" sldId="2733"/>
            <ac:spMk id="25" creationId="{B7AF614F-5BC3-4086-99F5-B87C5847A071}"/>
          </ac:spMkLst>
        </pc:spChg>
        <pc:graphicFrameChg chg="add del">
          <ac:chgData name="paul meaney" userId="8f3b41ac-413d-46e0-bc97-8181c95bcdc2" providerId="ADAL" clId="{E3F25275-25DC-49F8-9D9C-98702590D736}" dt="2024-09-24T09:04:35.132" v="20413" actId="26606"/>
          <ac:graphicFrameMkLst>
            <pc:docMk/>
            <pc:sldMk cId="570665961" sldId="2733"/>
            <ac:graphicFrameMk id="6" creationId="{31C7B108-D001-C36D-F669-7A2F419E13C5}"/>
          </ac:graphicFrameMkLst>
        </pc:graphicFrameChg>
        <pc:graphicFrameChg chg="add mod modGraphic">
          <ac:chgData name="paul meaney" userId="8f3b41ac-413d-46e0-bc97-8181c95bcdc2" providerId="ADAL" clId="{E3F25275-25DC-49F8-9D9C-98702590D736}" dt="2024-09-24T09:09:15.192" v="20544" actId="114"/>
          <ac:graphicFrameMkLst>
            <pc:docMk/>
            <pc:sldMk cId="570665961" sldId="2733"/>
            <ac:graphicFrameMk id="7" creationId="{B9E9A2F9-3C9C-CE67-AE62-180AE6E7936C}"/>
          </ac:graphicFrameMkLst>
        </pc:graphicFrameChg>
      </pc:sldChg>
      <pc:sldChg chg="modSp add mod">
        <pc:chgData name="paul meaney" userId="8f3b41ac-413d-46e0-bc97-8181c95bcdc2" providerId="ADAL" clId="{E3F25275-25DC-49F8-9D9C-98702590D736}" dt="2024-09-24T09:49:13.164" v="21997" actId="20577"/>
        <pc:sldMkLst>
          <pc:docMk/>
          <pc:sldMk cId="320474600" sldId="2734"/>
        </pc:sldMkLst>
        <pc:spChg chg="mod">
          <ac:chgData name="paul meaney" userId="8f3b41ac-413d-46e0-bc97-8181c95bcdc2" providerId="ADAL" clId="{E3F25275-25DC-49F8-9D9C-98702590D736}" dt="2024-09-24T09:39:50.597" v="21849" actId="20577"/>
          <ac:spMkLst>
            <pc:docMk/>
            <pc:sldMk cId="320474600" sldId="2734"/>
            <ac:spMk id="2" creationId="{FC18E7BA-DEBC-0FD9-EFA1-0F39221791BC}"/>
          </ac:spMkLst>
        </pc:spChg>
        <pc:graphicFrameChg chg="mod">
          <ac:chgData name="paul meaney" userId="8f3b41ac-413d-46e0-bc97-8181c95bcdc2" providerId="ADAL" clId="{E3F25275-25DC-49F8-9D9C-98702590D736}" dt="2024-09-24T09:49:13.164" v="21997" actId="20577"/>
          <ac:graphicFrameMkLst>
            <pc:docMk/>
            <pc:sldMk cId="320474600" sldId="2734"/>
            <ac:graphicFrameMk id="7" creationId="{14754176-CF93-EF65-C4BE-EB804AA78411}"/>
          </ac:graphicFrameMkLst>
        </pc:graphicFrameChg>
      </pc:sldChg>
      <pc:sldChg chg="modSp add mod">
        <pc:chgData name="paul meaney" userId="8f3b41ac-413d-46e0-bc97-8181c95bcdc2" providerId="ADAL" clId="{E3F25275-25DC-49F8-9D9C-98702590D736}" dt="2024-09-24T09:39:43.121" v="21845" actId="20577"/>
        <pc:sldMkLst>
          <pc:docMk/>
          <pc:sldMk cId="3668437159" sldId="2735"/>
        </pc:sldMkLst>
        <pc:spChg chg="mod">
          <ac:chgData name="paul meaney" userId="8f3b41ac-413d-46e0-bc97-8181c95bcdc2" providerId="ADAL" clId="{E3F25275-25DC-49F8-9D9C-98702590D736}" dt="2024-09-24T09:39:43.121" v="21845" actId="20577"/>
          <ac:spMkLst>
            <pc:docMk/>
            <pc:sldMk cId="3668437159" sldId="2735"/>
            <ac:spMk id="2" creationId="{999BFB18-4DBD-7724-F80E-BFB0EB057D73}"/>
          </ac:spMkLst>
        </pc:spChg>
        <pc:graphicFrameChg chg="mod modGraphic">
          <ac:chgData name="paul meaney" userId="8f3b41ac-413d-46e0-bc97-8181c95bcdc2" providerId="ADAL" clId="{E3F25275-25DC-49F8-9D9C-98702590D736}" dt="2024-09-24T09:18:07.755" v="21098" actId="6549"/>
          <ac:graphicFrameMkLst>
            <pc:docMk/>
            <pc:sldMk cId="3668437159" sldId="2735"/>
            <ac:graphicFrameMk id="5" creationId="{4D9A1448-0AAB-D08D-2303-92F43708835D}"/>
          </ac:graphicFrameMkLst>
        </pc:graphicFrameChg>
      </pc:sldChg>
      <pc:sldChg chg="modSp add">
        <pc:chgData name="paul meaney" userId="8f3b41ac-413d-46e0-bc97-8181c95bcdc2" providerId="ADAL" clId="{E3F25275-25DC-49F8-9D9C-98702590D736}" dt="2024-09-26T10:42:03.754" v="38229" actId="114"/>
        <pc:sldMkLst>
          <pc:docMk/>
          <pc:sldMk cId="3800252427" sldId="2736"/>
        </pc:sldMkLst>
        <pc:graphicFrameChg chg="mod">
          <ac:chgData name="paul meaney" userId="8f3b41ac-413d-46e0-bc97-8181c95bcdc2" providerId="ADAL" clId="{E3F25275-25DC-49F8-9D9C-98702590D736}" dt="2024-09-26T10:42:03.754" v="38229" actId="114"/>
          <ac:graphicFrameMkLst>
            <pc:docMk/>
            <pc:sldMk cId="3800252427" sldId="2736"/>
            <ac:graphicFrameMk id="6" creationId="{ABD4A79B-7980-7E04-95B3-5A958D3799EA}"/>
          </ac:graphicFrameMkLst>
        </pc:graphicFrameChg>
      </pc:sldChg>
      <pc:sldChg chg="add del">
        <pc:chgData name="paul meaney" userId="8f3b41ac-413d-46e0-bc97-8181c95bcdc2" providerId="ADAL" clId="{E3F25275-25DC-49F8-9D9C-98702590D736}" dt="2024-09-24T09:22:32.868" v="21592" actId="47"/>
        <pc:sldMkLst>
          <pc:docMk/>
          <pc:sldMk cId="149049177" sldId="2737"/>
        </pc:sldMkLst>
      </pc:sldChg>
      <pc:sldChg chg="modSp add mod">
        <pc:chgData name="paul meaney" userId="8f3b41ac-413d-46e0-bc97-8181c95bcdc2" providerId="ADAL" clId="{E3F25275-25DC-49F8-9D9C-98702590D736}" dt="2024-09-24T09:40:02.894" v="21870" actId="20577"/>
        <pc:sldMkLst>
          <pc:docMk/>
          <pc:sldMk cId="277798104" sldId="2738"/>
        </pc:sldMkLst>
        <pc:spChg chg="mod">
          <ac:chgData name="paul meaney" userId="8f3b41ac-413d-46e0-bc97-8181c95bcdc2" providerId="ADAL" clId="{E3F25275-25DC-49F8-9D9C-98702590D736}" dt="2024-09-24T09:40:02.894" v="21870" actId="20577"/>
          <ac:spMkLst>
            <pc:docMk/>
            <pc:sldMk cId="277798104" sldId="2738"/>
            <ac:spMk id="2" creationId="{999BFB18-4DBD-7724-F80E-BFB0EB057D73}"/>
          </ac:spMkLst>
        </pc:spChg>
        <pc:graphicFrameChg chg="mod modGraphic">
          <ac:chgData name="paul meaney" userId="8f3b41ac-413d-46e0-bc97-8181c95bcdc2" providerId="ADAL" clId="{E3F25275-25DC-49F8-9D9C-98702590D736}" dt="2024-09-24T09:39:12.456" v="21801" actId="14100"/>
          <ac:graphicFrameMkLst>
            <pc:docMk/>
            <pc:sldMk cId="277798104" sldId="2738"/>
            <ac:graphicFrameMk id="5" creationId="{4D9A1448-0AAB-D08D-2303-92F43708835D}"/>
          </ac:graphicFrameMkLst>
        </pc:graphicFrameChg>
      </pc:sldChg>
      <pc:sldChg chg="modSp add mod">
        <pc:chgData name="paul meaney" userId="8f3b41ac-413d-46e0-bc97-8181c95bcdc2" providerId="ADAL" clId="{E3F25275-25DC-49F8-9D9C-98702590D736}" dt="2024-09-24T09:40:09.237" v="21887" actId="20577"/>
        <pc:sldMkLst>
          <pc:docMk/>
          <pc:sldMk cId="528536931" sldId="2739"/>
        </pc:sldMkLst>
        <pc:spChg chg="mod">
          <ac:chgData name="paul meaney" userId="8f3b41ac-413d-46e0-bc97-8181c95bcdc2" providerId="ADAL" clId="{E3F25275-25DC-49F8-9D9C-98702590D736}" dt="2024-09-24T09:40:09.237" v="21887" actId="20577"/>
          <ac:spMkLst>
            <pc:docMk/>
            <pc:sldMk cId="528536931" sldId="2739"/>
            <ac:spMk id="2" creationId="{999BFB18-4DBD-7724-F80E-BFB0EB057D73}"/>
          </ac:spMkLst>
        </pc:spChg>
        <pc:graphicFrameChg chg="mod modGraphic">
          <ac:chgData name="paul meaney" userId="8f3b41ac-413d-46e0-bc97-8181c95bcdc2" providerId="ADAL" clId="{E3F25275-25DC-49F8-9D9C-98702590D736}" dt="2024-09-24T09:39:05.593" v="21799" actId="33524"/>
          <ac:graphicFrameMkLst>
            <pc:docMk/>
            <pc:sldMk cId="528536931" sldId="2739"/>
            <ac:graphicFrameMk id="5" creationId="{4D9A1448-0AAB-D08D-2303-92F43708835D}"/>
          </ac:graphicFrameMkLst>
        </pc:graphicFrameChg>
      </pc:sldChg>
      <pc:sldChg chg="add del">
        <pc:chgData name="paul meaney" userId="8f3b41ac-413d-46e0-bc97-8181c95bcdc2" providerId="ADAL" clId="{E3F25275-25DC-49F8-9D9C-98702590D736}" dt="2024-09-24T09:19:00.272" v="21126"/>
        <pc:sldMkLst>
          <pc:docMk/>
          <pc:sldMk cId="1022401856" sldId="2739"/>
        </pc:sldMkLst>
      </pc:sldChg>
      <pc:sldChg chg="add del">
        <pc:chgData name="paul meaney" userId="8f3b41ac-413d-46e0-bc97-8181c95bcdc2" providerId="ADAL" clId="{E3F25275-25DC-49F8-9D9C-98702590D736}" dt="2024-09-24T09:18:36.065" v="21119"/>
        <pc:sldMkLst>
          <pc:docMk/>
          <pc:sldMk cId="1309803962" sldId="2739"/>
        </pc:sldMkLst>
      </pc:sldChg>
      <pc:sldChg chg="add del">
        <pc:chgData name="paul meaney" userId="8f3b41ac-413d-46e0-bc97-8181c95bcdc2" providerId="ADAL" clId="{E3F25275-25DC-49F8-9D9C-98702590D736}" dt="2024-09-24T09:18:39.953" v="21121"/>
        <pc:sldMkLst>
          <pc:docMk/>
          <pc:sldMk cId="2502078707" sldId="2739"/>
        </pc:sldMkLst>
      </pc:sldChg>
      <pc:sldChg chg="add del">
        <pc:chgData name="paul meaney" userId="8f3b41ac-413d-46e0-bc97-8181c95bcdc2" providerId="ADAL" clId="{E3F25275-25DC-49F8-9D9C-98702590D736}" dt="2024-09-24T09:18:49.631" v="21123"/>
        <pc:sldMkLst>
          <pc:docMk/>
          <pc:sldMk cId="4158851589" sldId="2739"/>
        </pc:sldMkLst>
      </pc:sldChg>
      <pc:sldChg chg="new del">
        <pc:chgData name="paul meaney" userId="8f3b41ac-413d-46e0-bc97-8181c95bcdc2" providerId="ADAL" clId="{E3F25275-25DC-49F8-9D9C-98702590D736}" dt="2024-09-24T09:49:17.027" v="21998" actId="47"/>
        <pc:sldMkLst>
          <pc:docMk/>
          <pc:sldMk cId="3235878512" sldId="2740"/>
        </pc:sldMkLst>
      </pc:sldChg>
      <pc:sldChg chg="modSp add mod">
        <pc:chgData name="paul meaney" userId="8f3b41ac-413d-46e0-bc97-8181c95bcdc2" providerId="ADAL" clId="{E3F25275-25DC-49F8-9D9C-98702590D736}" dt="2024-09-24T09:46:50.896" v="21986" actId="20577"/>
        <pc:sldMkLst>
          <pc:docMk/>
          <pc:sldMk cId="3665111902" sldId="2741"/>
        </pc:sldMkLst>
        <pc:spChg chg="mod">
          <ac:chgData name="paul meaney" userId="8f3b41ac-413d-46e0-bc97-8181c95bcdc2" providerId="ADAL" clId="{E3F25275-25DC-49F8-9D9C-98702590D736}" dt="2024-09-24T09:41:46.331" v="21932" actId="20577"/>
          <ac:spMkLst>
            <pc:docMk/>
            <pc:sldMk cId="3665111902" sldId="2741"/>
            <ac:spMk id="2" creationId="{999BFB18-4DBD-7724-F80E-BFB0EB057D73}"/>
          </ac:spMkLst>
        </pc:spChg>
        <pc:graphicFrameChg chg="mod modGraphic">
          <ac:chgData name="paul meaney" userId="8f3b41ac-413d-46e0-bc97-8181c95bcdc2" providerId="ADAL" clId="{E3F25275-25DC-49F8-9D9C-98702590D736}" dt="2024-09-24T09:46:50.896" v="21986" actId="20577"/>
          <ac:graphicFrameMkLst>
            <pc:docMk/>
            <pc:sldMk cId="3665111902" sldId="2741"/>
            <ac:graphicFrameMk id="5" creationId="{4D9A1448-0AAB-D08D-2303-92F43708835D}"/>
          </ac:graphicFrameMkLst>
        </pc:graphicFrameChg>
      </pc:sldChg>
      <pc:sldChg chg="modSp add mod">
        <pc:chgData name="paul meaney" userId="8f3b41ac-413d-46e0-bc97-8181c95bcdc2" providerId="ADAL" clId="{E3F25275-25DC-49F8-9D9C-98702590D736}" dt="2024-09-24T09:51:46.226" v="22345" actId="20577"/>
        <pc:sldMkLst>
          <pc:docMk/>
          <pc:sldMk cId="1021448466" sldId="2742"/>
        </pc:sldMkLst>
        <pc:spChg chg="mod">
          <ac:chgData name="paul meaney" userId="8f3b41ac-413d-46e0-bc97-8181c95bcdc2" providerId="ADAL" clId="{E3F25275-25DC-49F8-9D9C-98702590D736}" dt="2024-09-24T09:49:58.459" v="22038" actId="20577"/>
          <ac:spMkLst>
            <pc:docMk/>
            <pc:sldMk cId="1021448466" sldId="2742"/>
            <ac:spMk id="2" creationId="{FC18E7BA-DEBC-0FD9-EFA1-0F39221791BC}"/>
          </ac:spMkLst>
        </pc:spChg>
        <pc:graphicFrameChg chg="mod">
          <ac:chgData name="paul meaney" userId="8f3b41ac-413d-46e0-bc97-8181c95bcdc2" providerId="ADAL" clId="{E3F25275-25DC-49F8-9D9C-98702590D736}" dt="2024-09-24T09:51:46.226" v="22345" actId="20577"/>
          <ac:graphicFrameMkLst>
            <pc:docMk/>
            <pc:sldMk cId="1021448466" sldId="2742"/>
            <ac:graphicFrameMk id="7" creationId="{14754176-CF93-EF65-C4BE-EB804AA78411}"/>
          </ac:graphicFrameMkLst>
        </pc:graphicFrameChg>
      </pc:sldChg>
      <pc:sldChg chg="addSp delSp modSp new mod setBg">
        <pc:chgData name="paul meaney" userId="8f3b41ac-413d-46e0-bc97-8181c95bcdc2" providerId="ADAL" clId="{E3F25275-25DC-49F8-9D9C-98702590D736}" dt="2024-09-24T09:56:28.027" v="22792"/>
        <pc:sldMkLst>
          <pc:docMk/>
          <pc:sldMk cId="279708237" sldId="2743"/>
        </pc:sldMkLst>
        <pc:spChg chg="mod">
          <ac:chgData name="paul meaney" userId="8f3b41ac-413d-46e0-bc97-8181c95bcdc2" providerId="ADAL" clId="{E3F25275-25DC-49F8-9D9C-98702590D736}" dt="2024-09-24T09:54:17.780" v="22787" actId="26606"/>
          <ac:spMkLst>
            <pc:docMk/>
            <pc:sldMk cId="279708237" sldId="2743"/>
            <ac:spMk id="2" creationId="{96A5CCB3-EDBB-6AED-07F3-375038175D61}"/>
          </ac:spMkLst>
        </pc:spChg>
        <pc:spChg chg="del mod">
          <ac:chgData name="paul meaney" userId="8f3b41ac-413d-46e0-bc97-8181c95bcdc2" providerId="ADAL" clId="{E3F25275-25DC-49F8-9D9C-98702590D736}" dt="2024-09-24T09:54:08.094" v="22782" actId="26606"/>
          <ac:spMkLst>
            <pc:docMk/>
            <pc:sldMk cId="279708237" sldId="2743"/>
            <ac:spMk id="3" creationId="{E9A5AFD9-7CDE-1BE0-A261-24F46BF7DAFA}"/>
          </ac:spMkLst>
        </pc:spChg>
        <pc:spChg chg="mod">
          <ac:chgData name="paul meaney" userId="8f3b41ac-413d-46e0-bc97-8181c95bcdc2" providerId="ADAL" clId="{E3F25275-25DC-49F8-9D9C-98702590D736}" dt="2024-09-24T09:54:17.780" v="22787" actId="26606"/>
          <ac:spMkLst>
            <pc:docMk/>
            <pc:sldMk cId="279708237" sldId="2743"/>
            <ac:spMk id="4" creationId="{A502B093-1348-C734-83FF-2AA07D833720}"/>
          </ac:spMkLst>
        </pc:spChg>
        <pc:spChg chg="add del">
          <ac:chgData name="paul meaney" userId="8f3b41ac-413d-46e0-bc97-8181c95bcdc2" providerId="ADAL" clId="{E3F25275-25DC-49F8-9D9C-98702590D736}" dt="2024-09-24T09:54:14.924" v="22785" actId="26606"/>
          <ac:spMkLst>
            <pc:docMk/>
            <pc:sldMk cId="279708237" sldId="2743"/>
            <ac:spMk id="11" creationId="{A6B16355-27FB-445B-B646-02AB73637459}"/>
          </ac:spMkLst>
        </pc:spChg>
        <pc:spChg chg="add del">
          <ac:chgData name="paul meaney" userId="8f3b41ac-413d-46e0-bc97-8181c95bcdc2" providerId="ADAL" clId="{E3F25275-25DC-49F8-9D9C-98702590D736}" dt="2024-09-24T09:54:14.924" v="22785" actId="26606"/>
          <ac:spMkLst>
            <pc:docMk/>
            <pc:sldMk cId="279708237" sldId="2743"/>
            <ac:spMk id="15" creationId="{6B3BF2E5-C3AB-441F-A430-491119C56D26}"/>
          </ac:spMkLst>
        </pc:spChg>
        <pc:spChg chg="add del">
          <ac:chgData name="paul meaney" userId="8f3b41ac-413d-46e0-bc97-8181c95bcdc2" providerId="ADAL" clId="{E3F25275-25DC-49F8-9D9C-98702590D736}" dt="2024-09-24T09:54:14.924" v="22785" actId="26606"/>
          <ac:spMkLst>
            <pc:docMk/>
            <pc:sldMk cId="279708237" sldId="2743"/>
            <ac:spMk id="17" creationId="{DD07C90B-B81A-473B-8919-CA924E61FFCF}"/>
          </ac:spMkLst>
        </pc:spChg>
        <pc:spChg chg="add del">
          <ac:chgData name="paul meaney" userId="8f3b41ac-413d-46e0-bc97-8181c95bcdc2" providerId="ADAL" clId="{E3F25275-25DC-49F8-9D9C-98702590D736}" dt="2024-09-24T09:54:17.780" v="22787" actId="26606"/>
          <ac:spMkLst>
            <pc:docMk/>
            <pc:sldMk cId="279708237" sldId="2743"/>
            <ac:spMk id="19" creationId="{FB5993E2-C02B-4335-ABA5-D8EC465551E3}"/>
          </ac:spMkLst>
        </pc:spChg>
        <pc:spChg chg="add del">
          <ac:chgData name="paul meaney" userId="8f3b41ac-413d-46e0-bc97-8181c95bcdc2" providerId="ADAL" clId="{E3F25275-25DC-49F8-9D9C-98702590D736}" dt="2024-09-24T09:54:17.780" v="22787" actId="26606"/>
          <ac:spMkLst>
            <pc:docMk/>
            <pc:sldMk cId="279708237" sldId="2743"/>
            <ac:spMk id="20" creationId="{C0B801A2-5622-4BE8-9AD2-C337A2CD0022}"/>
          </ac:spMkLst>
        </pc:spChg>
        <pc:spChg chg="add del">
          <ac:chgData name="paul meaney" userId="8f3b41ac-413d-46e0-bc97-8181c95bcdc2" providerId="ADAL" clId="{E3F25275-25DC-49F8-9D9C-98702590D736}" dt="2024-09-24T09:54:17.780" v="22787" actId="26606"/>
          <ac:spMkLst>
            <pc:docMk/>
            <pc:sldMk cId="279708237" sldId="2743"/>
            <ac:spMk id="21" creationId="{B7AF614F-5BC3-4086-99F5-B87C5847A071}"/>
          </ac:spMkLst>
        </pc:spChg>
        <pc:graphicFrameChg chg="add mod modGraphic">
          <ac:chgData name="paul meaney" userId="8f3b41ac-413d-46e0-bc97-8181c95bcdc2" providerId="ADAL" clId="{E3F25275-25DC-49F8-9D9C-98702590D736}" dt="2024-09-24T09:56:28.027" v="22792"/>
          <ac:graphicFrameMkLst>
            <pc:docMk/>
            <pc:sldMk cId="279708237" sldId="2743"/>
            <ac:graphicFrameMk id="6" creationId="{6C08AFB5-E4AA-B330-66AD-61AA345601E1}"/>
          </ac:graphicFrameMkLst>
        </pc:graphicFrameChg>
        <pc:cxnChg chg="add del">
          <ac:chgData name="paul meaney" userId="8f3b41ac-413d-46e0-bc97-8181c95bcdc2" providerId="ADAL" clId="{E3F25275-25DC-49F8-9D9C-98702590D736}" dt="2024-09-24T09:54:14.924" v="22785" actId="26606"/>
          <ac:cxnSpMkLst>
            <pc:docMk/>
            <pc:sldMk cId="279708237" sldId="2743"/>
            <ac:cxnSpMk id="13" creationId="{06DA680F-F6AC-453E-A8BF-C5BDED2851DE}"/>
          </ac:cxnSpMkLst>
        </pc:cxnChg>
      </pc:sldChg>
      <pc:sldChg chg="addSp delSp modSp new mod setBg">
        <pc:chgData name="paul meaney" userId="8f3b41ac-413d-46e0-bc97-8181c95bcdc2" providerId="ADAL" clId="{E3F25275-25DC-49F8-9D9C-98702590D736}" dt="2024-09-27T11:29:03.468" v="49024" actId="20577"/>
        <pc:sldMkLst>
          <pc:docMk/>
          <pc:sldMk cId="3812202206" sldId="2744"/>
        </pc:sldMkLst>
        <pc:spChg chg="mod">
          <ac:chgData name="paul meaney" userId="8f3b41ac-413d-46e0-bc97-8181c95bcdc2" providerId="ADAL" clId="{E3F25275-25DC-49F8-9D9C-98702590D736}" dt="2024-09-24T10:15:42.156" v="23286" actId="26606"/>
          <ac:spMkLst>
            <pc:docMk/>
            <pc:sldMk cId="3812202206" sldId="2744"/>
            <ac:spMk id="2" creationId="{9FE43E6F-7D6C-E814-03FB-98FCB59CED71}"/>
          </ac:spMkLst>
        </pc:spChg>
        <pc:spChg chg="del mod">
          <ac:chgData name="paul meaney" userId="8f3b41ac-413d-46e0-bc97-8181c95bcdc2" providerId="ADAL" clId="{E3F25275-25DC-49F8-9D9C-98702590D736}" dt="2024-09-24T10:15:42.156" v="23286" actId="26606"/>
          <ac:spMkLst>
            <pc:docMk/>
            <pc:sldMk cId="3812202206" sldId="2744"/>
            <ac:spMk id="3" creationId="{AB09F491-F77F-D0E3-EA9C-12B2847937AB}"/>
          </ac:spMkLst>
        </pc:spChg>
        <pc:spChg chg="mod">
          <ac:chgData name="paul meaney" userId="8f3b41ac-413d-46e0-bc97-8181c95bcdc2" providerId="ADAL" clId="{E3F25275-25DC-49F8-9D9C-98702590D736}" dt="2024-09-24T10:15:42.156" v="23286" actId="26606"/>
          <ac:spMkLst>
            <pc:docMk/>
            <pc:sldMk cId="3812202206" sldId="2744"/>
            <ac:spMk id="4" creationId="{4C1C7F80-B51E-7595-9838-A4AA1BB57A06}"/>
          </ac:spMkLst>
        </pc:spChg>
        <pc:graphicFrameChg chg="add mod">
          <ac:chgData name="paul meaney" userId="8f3b41ac-413d-46e0-bc97-8181c95bcdc2" providerId="ADAL" clId="{E3F25275-25DC-49F8-9D9C-98702590D736}" dt="2024-09-27T11:29:03.468" v="49024" actId="20577"/>
          <ac:graphicFrameMkLst>
            <pc:docMk/>
            <pc:sldMk cId="3812202206" sldId="2744"/>
            <ac:graphicFrameMk id="6" creationId="{62554E6F-62F3-D6F3-162B-2A7733379EC2}"/>
          </ac:graphicFrameMkLst>
        </pc:graphicFrameChg>
      </pc:sldChg>
      <pc:sldChg chg="addSp delSp modSp new mod setBg">
        <pc:chgData name="paul meaney" userId="8f3b41ac-413d-46e0-bc97-8181c95bcdc2" providerId="ADAL" clId="{E3F25275-25DC-49F8-9D9C-98702590D736}" dt="2024-09-26T08:12:44.614" v="31715" actId="20577"/>
        <pc:sldMkLst>
          <pc:docMk/>
          <pc:sldMk cId="3346664432" sldId="2745"/>
        </pc:sldMkLst>
        <pc:spChg chg="mod">
          <ac:chgData name="paul meaney" userId="8f3b41ac-413d-46e0-bc97-8181c95bcdc2" providerId="ADAL" clId="{E3F25275-25DC-49F8-9D9C-98702590D736}" dt="2024-09-24T10:17:31.853" v="23805" actId="26606"/>
          <ac:spMkLst>
            <pc:docMk/>
            <pc:sldMk cId="3346664432" sldId="2745"/>
            <ac:spMk id="2" creationId="{B3C41443-C9A0-5EA3-072F-53267418446F}"/>
          </ac:spMkLst>
        </pc:spChg>
        <pc:spChg chg="del mod">
          <ac:chgData name="paul meaney" userId="8f3b41ac-413d-46e0-bc97-8181c95bcdc2" providerId="ADAL" clId="{E3F25275-25DC-49F8-9D9C-98702590D736}" dt="2024-09-24T10:17:31.853" v="23805" actId="26606"/>
          <ac:spMkLst>
            <pc:docMk/>
            <pc:sldMk cId="3346664432" sldId="2745"/>
            <ac:spMk id="3" creationId="{0C5BE4BF-1963-7842-09AB-291B51310B24}"/>
          </ac:spMkLst>
        </pc:spChg>
        <pc:spChg chg="mod">
          <ac:chgData name="paul meaney" userId="8f3b41ac-413d-46e0-bc97-8181c95bcdc2" providerId="ADAL" clId="{E3F25275-25DC-49F8-9D9C-98702590D736}" dt="2024-09-24T10:17:31.853" v="23805" actId="26606"/>
          <ac:spMkLst>
            <pc:docMk/>
            <pc:sldMk cId="3346664432" sldId="2745"/>
            <ac:spMk id="4" creationId="{A3F03698-F60D-D3CA-EDC8-6DF5126BBA05}"/>
          </ac:spMkLst>
        </pc:spChg>
        <pc:graphicFrameChg chg="add mod">
          <ac:chgData name="paul meaney" userId="8f3b41ac-413d-46e0-bc97-8181c95bcdc2" providerId="ADAL" clId="{E3F25275-25DC-49F8-9D9C-98702590D736}" dt="2024-09-26T08:12:44.614" v="31715" actId="20577"/>
          <ac:graphicFrameMkLst>
            <pc:docMk/>
            <pc:sldMk cId="3346664432" sldId="2745"/>
            <ac:graphicFrameMk id="6" creationId="{6CC3A177-D6E1-AEDC-9B0F-6D30141F76D1}"/>
          </ac:graphicFrameMkLst>
        </pc:graphicFrameChg>
      </pc:sldChg>
      <pc:sldChg chg="addSp delSp modSp new mod setBg">
        <pc:chgData name="paul meaney" userId="8f3b41ac-413d-46e0-bc97-8181c95bcdc2" providerId="ADAL" clId="{E3F25275-25DC-49F8-9D9C-98702590D736}" dt="2024-09-27T11:38:00.553" v="49562" actId="114"/>
        <pc:sldMkLst>
          <pc:docMk/>
          <pc:sldMk cId="151618981" sldId="2746"/>
        </pc:sldMkLst>
        <pc:spChg chg="mod">
          <ac:chgData name="paul meaney" userId="8f3b41ac-413d-46e0-bc97-8181c95bcdc2" providerId="ADAL" clId="{E3F25275-25DC-49F8-9D9C-98702590D736}" dt="2024-09-24T11:23:21.423" v="25650" actId="26606"/>
          <ac:spMkLst>
            <pc:docMk/>
            <pc:sldMk cId="151618981" sldId="2746"/>
            <ac:spMk id="2" creationId="{0FB4346D-7780-644A-AD3E-4A3CA4C3B336}"/>
          </ac:spMkLst>
        </pc:spChg>
        <pc:spChg chg="del mod">
          <ac:chgData name="paul meaney" userId="8f3b41ac-413d-46e0-bc97-8181c95bcdc2" providerId="ADAL" clId="{E3F25275-25DC-49F8-9D9C-98702590D736}" dt="2024-09-24T11:23:10.473" v="25647" actId="26606"/>
          <ac:spMkLst>
            <pc:docMk/>
            <pc:sldMk cId="151618981" sldId="2746"/>
            <ac:spMk id="3" creationId="{6F9E0991-7AC9-9CC6-F9FD-E8A589D6240B}"/>
          </ac:spMkLst>
        </pc:spChg>
        <pc:spChg chg="mod">
          <ac:chgData name="paul meaney" userId="8f3b41ac-413d-46e0-bc97-8181c95bcdc2" providerId="ADAL" clId="{E3F25275-25DC-49F8-9D9C-98702590D736}" dt="2024-09-24T11:23:21.423" v="25650" actId="26606"/>
          <ac:spMkLst>
            <pc:docMk/>
            <pc:sldMk cId="151618981" sldId="2746"/>
            <ac:spMk id="4" creationId="{A06FABE2-817C-337F-1402-9C7EB110CD22}"/>
          </ac:spMkLst>
        </pc:spChg>
        <pc:spChg chg="add del">
          <ac:chgData name="paul meaney" userId="8f3b41ac-413d-46e0-bc97-8181c95bcdc2" providerId="ADAL" clId="{E3F25275-25DC-49F8-9D9C-98702590D736}" dt="2024-09-24T11:23:18.174" v="25649" actId="26606"/>
          <ac:spMkLst>
            <pc:docMk/>
            <pc:sldMk cId="151618981" sldId="2746"/>
            <ac:spMk id="11" creationId="{FB5993E2-C02B-4335-ABA5-D8EC465551E3}"/>
          </ac:spMkLst>
        </pc:spChg>
        <pc:spChg chg="add del">
          <ac:chgData name="paul meaney" userId="8f3b41ac-413d-46e0-bc97-8181c95bcdc2" providerId="ADAL" clId="{E3F25275-25DC-49F8-9D9C-98702590D736}" dt="2024-09-24T11:23:18.174" v="25649" actId="26606"/>
          <ac:spMkLst>
            <pc:docMk/>
            <pc:sldMk cId="151618981" sldId="2746"/>
            <ac:spMk id="13" creationId="{C0B801A2-5622-4BE8-9AD2-C337A2CD0022}"/>
          </ac:spMkLst>
        </pc:spChg>
        <pc:spChg chg="add del">
          <ac:chgData name="paul meaney" userId="8f3b41ac-413d-46e0-bc97-8181c95bcdc2" providerId="ADAL" clId="{E3F25275-25DC-49F8-9D9C-98702590D736}" dt="2024-09-24T11:23:18.174" v="25649" actId="26606"/>
          <ac:spMkLst>
            <pc:docMk/>
            <pc:sldMk cId="151618981" sldId="2746"/>
            <ac:spMk id="15" creationId="{B7AF614F-5BC3-4086-99F5-B87C5847A071}"/>
          </ac:spMkLst>
        </pc:spChg>
        <pc:spChg chg="add del">
          <ac:chgData name="paul meaney" userId="8f3b41ac-413d-46e0-bc97-8181c95bcdc2" providerId="ADAL" clId="{E3F25275-25DC-49F8-9D9C-98702590D736}" dt="2024-09-24T11:23:21.423" v="25650" actId="26606"/>
          <ac:spMkLst>
            <pc:docMk/>
            <pc:sldMk cId="151618981" sldId="2746"/>
            <ac:spMk id="20" creationId="{FB5993E2-C02B-4335-ABA5-D8EC465551E3}"/>
          </ac:spMkLst>
        </pc:spChg>
        <pc:spChg chg="add del">
          <ac:chgData name="paul meaney" userId="8f3b41ac-413d-46e0-bc97-8181c95bcdc2" providerId="ADAL" clId="{E3F25275-25DC-49F8-9D9C-98702590D736}" dt="2024-09-24T11:23:21.423" v="25650" actId="26606"/>
          <ac:spMkLst>
            <pc:docMk/>
            <pc:sldMk cId="151618981" sldId="2746"/>
            <ac:spMk id="22" creationId="{C0B801A2-5622-4BE8-9AD2-C337A2CD0022}"/>
          </ac:spMkLst>
        </pc:spChg>
        <pc:spChg chg="add del">
          <ac:chgData name="paul meaney" userId="8f3b41ac-413d-46e0-bc97-8181c95bcdc2" providerId="ADAL" clId="{E3F25275-25DC-49F8-9D9C-98702590D736}" dt="2024-09-24T11:23:21.423" v="25650" actId="26606"/>
          <ac:spMkLst>
            <pc:docMk/>
            <pc:sldMk cId="151618981" sldId="2746"/>
            <ac:spMk id="24" creationId="{B7AF614F-5BC3-4086-99F5-B87C5847A071}"/>
          </ac:spMkLst>
        </pc:spChg>
        <pc:graphicFrameChg chg="add mod modGraphic">
          <ac:chgData name="paul meaney" userId="8f3b41ac-413d-46e0-bc97-8181c95bcdc2" providerId="ADAL" clId="{E3F25275-25DC-49F8-9D9C-98702590D736}" dt="2024-09-27T11:38:00.553" v="49562" actId="114"/>
          <ac:graphicFrameMkLst>
            <pc:docMk/>
            <pc:sldMk cId="151618981" sldId="2746"/>
            <ac:graphicFrameMk id="6" creationId="{F770401A-E8D3-EDA0-CEA9-E4C1D6902AE9}"/>
          </ac:graphicFrameMkLst>
        </pc:graphicFrameChg>
      </pc:sldChg>
      <pc:sldChg chg="addSp delSp modSp new del mod setBg">
        <pc:chgData name="paul meaney" userId="8f3b41ac-413d-46e0-bc97-8181c95bcdc2" providerId="ADAL" clId="{E3F25275-25DC-49F8-9D9C-98702590D736}" dt="2024-09-24T10:32:47.319" v="24352" actId="47"/>
        <pc:sldMkLst>
          <pc:docMk/>
          <pc:sldMk cId="1904633384" sldId="2747"/>
        </pc:sldMkLst>
        <pc:spChg chg="mod">
          <ac:chgData name="paul meaney" userId="8f3b41ac-413d-46e0-bc97-8181c95bcdc2" providerId="ADAL" clId="{E3F25275-25DC-49F8-9D9C-98702590D736}" dt="2024-09-24T10:30:45.699" v="24233" actId="26606"/>
          <ac:spMkLst>
            <pc:docMk/>
            <pc:sldMk cId="1904633384" sldId="2747"/>
            <ac:spMk id="2" creationId="{D075CD69-264E-B527-1D35-EF19F73E8282}"/>
          </ac:spMkLst>
        </pc:spChg>
        <pc:spChg chg="del mod">
          <ac:chgData name="paul meaney" userId="8f3b41ac-413d-46e0-bc97-8181c95bcdc2" providerId="ADAL" clId="{E3F25275-25DC-49F8-9D9C-98702590D736}" dt="2024-09-24T10:30:36.859" v="24230" actId="26606"/>
          <ac:spMkLst>
            <pc:docMk/>
            <pc:sldMk cId="1904633384" sldId="2747"/>
            <ac:spMk id="3" creationId="{1D2C4BB1-D56E-CE52-D2AE-101A88259FC6}"/>
          </ac:spMkLst>
        </pc:spChg>
        <pc:spChg chg="mod">
          <ac:chgData name="paul meaney" userId="8f3b41ac-413d-46e0-bc97-8181c95bcdc2" providerId="ADAL" clId="{E3F25275-25DC-49F8-9D9C-98702590D736}" dt="2024-09-24T10:30:45.699" v="24233" actId="26606"/>
          <ac:spMkLst>
            <pc:docMk/>
            <pc:sldMk cId="1904633384" sldId="2747"/>
            <ac:spMk id="4" creationId="{05E15123-1FBE-9491-1EB9-7B6AD9EB5BA7}"/>
          </ac:spMkLst>
        </pc:spChg>
        <pc:spChg chg="add del">
          <ac:chgData name="paul meaney" userId="8f3b41ac-413d-46e0-bc97-8181c95bcdc2" providerId="ADAL" clId="{E3F25275-25DC-49F8-9D9C-98702590D736}" dt="2024-09-24T10:30:42.919" v="24232" actId="26606"/>
          <ac:spMkLst>
            <pc:docMk/>
            <pc:sldMk cId="1904633384" sldId="2747"/>
            <ac:spMk id="11" creationId="{FB5993E2-C02B-4335-ABA5-D8EC465551E3}"/>
          </ac:spMkLst>
        </pc:spChg>
        <pc:spChg chg="add del">
          <ac:chgData name="paul meaney" userId="8f3b41ac-413d-46e0-bc97-8181c95bcdc2" providerId="ADAL" clId="{E3F25275-25DC-49F8-9D9C-98702590D736}" dt="2024-09-24T10:30:42.919" v="24232" actId="26606"/>
          <ac:spMkLst>
            <pc:docMk/>
            <pc:sldMk cId="1904633384" sldId="2747"/>
            <ac:spMk id="13" creationId="{C0B801A2-5622-4BE8-9AD2-C337A2CD0022}"/>
          </ac:spMkLst>
        </pc:spChg>
        <pc:spChg chg="add del">
          <ac:chgData name="paul meaney" userId="8f3b41ac-413d-46e0-bc97-8181c95bcdc2" providerId="ADAL" clId="{E3F25275-25DC-49F8-9D9C-98702590D736}" dt="2024-09-24T10:30:42.919" v="24232" actId="26606"/>
          <ac:spMkLst>
            <pc:docMk/>
            <pc:sldMk cId="1904633384" sldId="2747"/>
            <ac:spMk id="15" creationId="{B7AF614F-5BC3-4086-99F5-B87C5847A071}"/>
          </ac:spMkLst>
        </pc:spChg>
        <pc:spChg chg="add del">
          <ac:chgData name="paul meaney" userId="8f3b41ac-413d-46e0-bc97-8181c95bcdc2" providerId="ADAL" clId="{E3F25275-25DC-49F8-9D9C-98702590D736}" dt="2024-09-24T10:30:45.699" v="24233" actId="26606"/>
          <ac:spMkLst>
            <pc:docMk/>
            <pc:sldMk cId="1904633384" sldId="2747"/>
            <ac:spMk id="20" creationId="{FB5993E2-C02B-4335-ABA5-D8EC465551E3}"/>
          </ac:spMkLst>
        </pc:spChg>
        <pc:spChg chg="add del">
          <ac:chgData name="paul meaney" userId="8f3b41ac-413d-46e0-bc97-8181c95bcdc2" providerId="ADAL" clId="{E3F25275-25DC-49F8-9D9C-98702590D736}" dt="2024-09-24T10:30:45.699" v="24233" actId="26606"/>
          <ac:spMkLst>
            <pc:docMk/>
            <pc:sldMk cId="1904633384" sldId="2747"/>
            <ac:spMk id="22" creationId="{C0B801A2-5622-4BE8-9AD2-C337A2CD0022}"/>
          </ac:spMkLst>
        </pc:spChg>
        <pc:spChg chg="add del">
          <ac:chgData name="paul meaney" userId="8f3b41ac-413d-46e0-bc97-8181c95bcdc2" providerId="ADAL" clId="{E3F25275-25DC-49F8-9D9C-98702590D736}" dt="2024-09-24T10:30:45.699" v="24233" actId="26606"/>
          <ac:spMkLst>
            <pc:docMk/>
            <pc:sldMk cId="1904633384" sldId="2747"/>
            <ac:spMk id="24" creationId="{B7AF614F-5BC3-4086-99F5-B87C5847A071}"/>
          </ac:spMkLst>
        </pc:spChg>
        <pc:graphicFrameChg chg="add mod modGraphic">
          <ac:chgData name="paul meaney" userId="8f3b41ac-413d-46e0-bc97-8181c95bcdc2" providerId="ADAL" clId="{E3F25275-25DC-49F8-9D9C-98702590D736}" dt="2024-09-24T10:31:55.946" v="24309" actId="114"/>
          <ac:graphicFrameMkLst>
            <pc:docMk/>
            <pc:sldMk cId="1904633384" sldId="2747"/>
            <ac:graphicFrameMk id="6" creationId="{DCB3CA20-924C-9FF4-EF57-9D4B3B419A9D}"/>
          </ac:graphicFrameMkLst>
        </pc:graphicFrameChg>
      </pc:sldChg>
      <pc:sldChg chg="addSp delSp modSp add mod modAnim">
        <pc:chgData name="paul meaney" userId="8f3b41ac-413d-46e0-bc97-8181c95bcdc2" providerId="ADAL" clId="{E3F25275-25DC-49F8-9D9C-98702590D736}" dt="2024-09-24T11:22:15.400" v="25551" actId="208"/>
        <pc:sldMkLst>
          <pc:docMk/>
          <pc:sldMk cId="3933437203" sldId="2747"/>
        </pc:sldMkLst>
        <pc:spChg chg="mod">
          <ac:chgData name="paul meaney" userId="8f3b41ac-413d-46e0-bc97-8181c95bcdc2" providerId="ADAL" clId="{E3F25275-25DC-49F8-9D9C-98702590D736}" dt="2024-09-24T10:36:15.180" v="24971" actId="20577"/>
          <ac:spMkLst>
            <pc:docMk/>
            <pc:sldMk cId="3933437203" sldId="2747"/>
            <ac:spMk id="2" creationId="{83D64211-EFA9-1CF3-48AD-BD10E61008F3}"/>
          </ac:spMkLst>
        </pc:spChg>
        <pc:spChg chg="mod">
          <ac:chgData name="paul meaney" userId="8f3b41ac-413d-46e0-bc97-8181c95bcdc2" providerId="ADAL" clId="{E3F25275-25DC-49F8-9D9C-98702590D736}" dt="2024-09-24T10:40:23.889" v="25046" actId="14100"/>
          <ac:spMkLst>
            <pc:docMk/>
            <pc:sldMk cId="3933437203" sldId="2747"/>
            <ac:spMk id="3" creationId="{C49AA189-A436-2484-2AB9-F81E33CA0A37}"/>
          </ac:spMkLst>
        </pc:spChg>
        <pc:spChg chg="add mod">
          <ac:chgData name="paul meaney" userId="8f3b41ac-413d-46e0-bc97-8181c95bcdc2" providerId="ADAL" clId="{E3F25275-25DC-49F8-9D9C-98702590D736}" dt="2024-09-24T11:13:44.362" v="25442" actId="1076"/>
          <ac:spMkLst>
            <pc:docMk/>
            <pc:sldMk cId="3933437203" sldId="2747"/>
            <ac:spMk id="5" creationId="{B276EC45-C1C4-CCC5-705B-69A5D19AF1DF}"/>
          </ac:spMkLst>
        </pc:spChg>
        <pc:spChg chg="add mod">
          <ac:chgData name="paul meaney" userId="8f3b41ac-413d-46e0-bc97-8181c95bcdc2" providerId="ADAL" clId="{E3F25275-25DC-49F8-9D9C-98702590D736}" dt="2024-09-24T11:13:59.521" v="25445" actId="1076"/>
          <ac:spMkLst>
            <pc:docMk/>
            <pc:sldMk cId="3933437203" sldId="2747"/>
            <ac:spMk id="7" creationId="{49365D16-8065-3D06-8EE2-8B19D1206819}"/>
          </ac:spMkLst>
        </pc:spChg>
        <pc:spChg chg="add mod">
          <ac:chgData name="paul meaney" userId="8f3b41ac-413d-46e0-bc97-8181c95bcdc2" providerId="ADAL" clId="{E3F25275-25DC-49F8-9D9C-98702590D736}" dt="2024-09-24T11:13:49.254" v="25443" actId="1076"/>
          <ac:spMkLst>
            <pc:docMk/>
            <pc:sldMk cId="3933437203" sldId="2747"/>
            <ac:spMk id="9" creationId="{42504770-2288-7317-11AB-147BC6615A75}"/>
          </ac:spMkLst>
        </pc:spChg>
        <pc:spChg chg="add mod">
          <ac:chgData name="paul meaney" userId="8f3b41ac-413d-46e0-bc97-8181c95bcdc2" providerId="ADAL" clId="{E3F25275-25DC-49F8-9D9C-98702590D736}" dt="2024-09-24T10:45:46.861" v="25287" actId="1076"/>
          <ac:spMkLst>
            <pc:docMk/>
            <pc:sldMk cId="3933437203" sldId="2747"/>
            <ac:spMk id="10" creationId="{AADC8399-279A-1552-8889-42C1B537ACD6}"/>
          </ac:spMkLst>
        </pc:spChg>
        <pc:spChg chg="add mod">
          <ac:chgData name="paul meaney" userId="8f3b41ac-413d-46e0-bc97-8181c95bcdc2" providerId="ADAL" clId="{E3F25275-25DC-49F8-9D9C-98702590D736}" dt="2024-09-24T11:14:05.020" v="25446" actId="1076"/>
          <ac:spMkLst>
            <pc:docMk/>
            <pc:sldMk cId="3933437203" sldId="2747"/>
            <ac:spMk id="11" creationId="{6D06FCFE-28A3-AE40-5D20-B3DFFE06A1CB}"/>
          </ac:spMkLst>
        </pc:spChg>
        <pc:spChg chg="del mod topLvl">
          <ac:chgData name="paul meaney" userId="8f3b41ac-413d-46e0-bc97-8181c95bcdc2" providerId="ADAL" clId="{E3F25275-25DC-49F8-9D9C-98702590D736}" dt="2024-09-24T10:40:31.445" v="25049" actId="478"/>
          <ac:spMkLst>
            <pc:docMk/>
            <pc:sldMk cId="3933437203" sldId="2747"/>
            <ac:spMk id="13" creationId="{CF7647E6-1445-72A5-FAC8-F6248D253D1E}"/>
          </ac:spMkLst>
        </pc:spChg>
        <pc:spChg chg="del topLvl">
          <ac:chgData name="paul meaney" userId="8f3b41ac-413d-46e0-bc97-8181c95bcdc2" providerId="ADAL" clId="{E3F25275-25DC-49F8-9D9C-98702590D736}" dt="2024-09-24T10:36:43.938" v="24973" actId="478"/>
          <ac:spMkLst>
            <pc:docMk/>
            <pc:sldMk cId="3933437203" sldId="2747"/>
            <ac:spMk id="14" creationId="{54CFF9EB-D84B-D923-157C-9B171D3C6B5C}"/>
          </ac:spMkLst>
        </pc:spChg>
        <pc:spChg chg="mod topLvl">
          <ac:chgData name="paul meaney" userId="8f3b41ac-413d-46e0-bc97-8181c95bcdc2" providerId="ADAL" clId="{E3F25275-25DC-49F8-9D9C-98702590D736}" dt="2024-09-24T10:40:25.812" v="25047" actId="1076"/>
          <ac:spMkLst>
            <pc:docMk/>
            <pc:sldMk cId="3933437203" sldId="2747"/>
            <ac:spMk id="16" creationId="{7BBFD189-9598-7F53-DB0F-68FEFC89403A}"/>
          </ac:spMkLst>
        </pc:spChg>
        <pc:spChg chg="del topLvl">
          <ac:chgData name="paul meaney" userId="8f3b41ac-413d-46e0-bc97-8181c95bcdc2" providerId="ADAL" clId="{E3F25275-25DC-49F8-9D9C-98702590D736}" dt="2024-09-24T10:38:06.973" v="25002" actId="478"/>
          <ac:spMkLst>
            <pc:docMk/>
            <pc:sldMk cId="3933437203" sldId="2747"/>
            <ac:spMk id="17" creationId="{E846DE9E-FD10-15AF-A833-6F8187F3CD55}"/>
          </ac:spMkLst>
        </pc:spChg>
        <pc:spChg chg="add mod">
          <ac:chgData name="paul meaney" userId="8f3b41ac-413d-46e0-bc97-8181c95bcdc2" providerId="ADAL" clId="{E3F25275-25DC-49F8-9D9C-98702590D736}" dt="2024-09-24T11:14:26.600" v="25459" actId="1076"/>
          <ac:spMkLst>
            <pc:docMk/>
            <pc:sldMk cId="3933437203" sldId="2747"/>
            <ac:spMk id="18" creationId="{0C75A937-9B2F-47C4-0432-75CD9DBE1D6B}"/>
          </ac:spMkLst>
        </pc:spChg>
        <pc:spChg chg="add mod">
          <ac:chgData name="paul meaney" userId="8f3b41ac-413d-46e0-bc97-8181c95bcdc2" providerId="ADAL" clId="{E3F25275-25DC-49F8-9D9C-98702590D736}" dt="2024-09-24T11:14:32.440" v="25460" actId="1076"/>
          <ac:spMkLst>
            <pc:docMk/>
            <pc:sldMk cId="3933437203" sldId="2747"/>
            <ac:spMk id="20" creationId="{4A163148-9EA4-827C-3A2F-F716EE8B487C}"/>
          </ac:spMkLst>
        </pc:spChg>
        <pc:spChg chg="add mod">
          <ac:chgData name="paul meaney" userId="8f3b41ac-413d-46e0-bc97-8181c95bcdc2" providerId="ADAL" clId="{E3F25275-25DC-49F8-9D9C-98702590D736}" dt="2024-09-24T11:14:40.439" v="25462" actId="1076"/>
          <ac:spMkLst>
            <pc:docMk/>
            <pc:sldMk cId="3933437203" sldId="2747"/>
            <ac:spMk id="22" creationId="{5E819485-1458-74DF-059A-DB1174F2D391}"/>
          </ac:spMkLst>
        </pc:spChg>
        <pc:spChg chg="mod">
          <ac:chgData name="paul meaney" userId="8f3b41ac-413d-46e0-bc97-8181c95bcdc2" providerId="ADAL" clId="{E3F25275-25DC-49F8-9D9C-98702590D736}" dt="2024-09-24T10:38:59.132" v="25025" actId="1076"/>
          <ac:spMkLst>
            <pc:docMk/>
            <pc:sldMk cId="3933437203" sldId="2747"/>
            <ac:spMk id="24" creationId="{70FD3E56-362C-CCA2-503A-8BA80807BC08}"/>
          </ac:spMkLst>
        </pc:spChg>
        <pc:spChg chg="mod">
          <ac:chgData name="paul meaney" userId="8f3b41ac-413d-46e0-bc97-8181c95bcdc2" providerId="ADAL" clId="{E3F25275-25DC-49F8-9D9C-98702590D736}" dt="2024-09-24T10:37:38.255" v="24995" actId="1076"/>
          <ac:spMkLst>
            <pc:docMk/>
            <pc:sldMk cId="3933437203" sldId="2747"/>
            <ac:spMk id="25" creationId="{C176C372-B845-6FAE-A131-591D180BC687}"/>
          </ac:spMkLst>
        </pc:spChg>
        <pc:spChg chg="mod topLvl">
          <ac:chgData name="paul meaney" userId="8f3b41ac-413d-46e0-bc97-8181c95bcdc2" providerId="ADAL" clId="{E3F25275-25DC-49F8-9D9C-98702590D736}" dt="2024-09-24T10:40:16.795" v="25043" actId="1076"/>
          <ac:spMkLst>
            <pc:docMk/>
            <pc:sldMk cId="3933437203" sldId="2747"/>
            <ac:spMk id="27" creationId="{F385D0E1-BAA2-04AC-2504-DC52B09FE92F}"/>
          </ac:spMkLst>
        </pc:spChg>
        <pc:spChg chg="del topLvl">
          <ac:chgData name="paul meaney" userId="8f3b41ac-413d-46e0-bc97-8181c95bcdc2" providerId="ADAL" clId="{E3F25275-25DC-49F8-9D9C-98702590D736}" dt="2024-09-24T10:40:14.107" v="25042" actId="478"/>
          <ac:spMkLst>
            <pc:docMk/>
            <pc:sldMk cId="3933437203" sldId="2747"/>
            <ac:spMk id="28" creationId="{7B28DC9B-8224-2D76-2C64-73453C3E7B91}"/>
          </ac:spMkLst>
        </pc:spChg>
        <pc:spChg chg="mod">
          <ac:chgData name="paul meaney" userId="8f3b41ac-413d-46e0-bc97-8181c95bcdc2" providerId="ADAL" clId="{E3F25275-25DC-49F8-9D9C-98702590D736}" dt="2024-09-24T10:38:04.688" v="25001" actId="1076"/>
          <ac:spMkLst>
            <pc:docMk/>
            <pc:sldMk cId="3933437203" sldId="2747"/>
            <ac:spMk id="29" creationId="{D9D1974F-EC09-2DB7-52D9-2811CAEB7364}"/>
          </ac:spMkLst>
        </pc:spChg>
        <pc:spChg chg="mod">
          <ac:chgData name="paul meaney" userId="8f3b41ac-413d-46e0-bc97-8181c95bcdc2" providerId="ADAL" clId="{E3F25275-25DC-49F8-9D9C-98702590D736}" dt="2024-09-24T10:39:23.948" v="25030" actId="208"/>
          <ac:spMkLst>
            <pc:docMk/>
            <pc:sldMk cId="3933437203" sldId="2747"/>
            <ac:spMk id="30" creationId="{7FB9E431-0F47-753F-7377-A0F59438F4F5}"/>
          </ac:spMkLst>
        </pc:spChg>
        <pc:spChg chg="mod ord topLvl">
          <ac:chgData name="paul meaney" userId="8f3b41ac-413d-46e0-bc97-8181c95bcdc2" providerId="ADAL" clId="{E3F25275-25DC-49F8-9D9C-98702590D736}" dt="2024-09-24T10:44:16.988" v="25268" actId="1076"/>
          <ac:spMkLst>
            <pc:docMk/>
            <pc:sldMk cId="3933437203" sldId="2747"/>
            <ac:spMk id="32" creationId="{F7BE0187-AD3E-815E-9D76-6A42C40100B2}"/>
          </ac:spMkLst>
        </pc:spChg>
        <pc:spChg chg="del topLvl">
          <ac:chgData name="paul meaney" userId="8f3b41ac-413d-46e0-bc97-8181c95bcdc2" providerId="ADAL" clId="{E3F25275-25DC-49F8-9D9C-98702590D736}" dt="2024-09-24T10:36:47.039" v="24975" actId="478"/>
          <ac:spMkLst>
            <pc:docMk/>
            <pc:sldMk cId="3933437203" sldId="2747"/>
            <ac:spMk id="33" creationId="{AD86F67A-5A51-F27C-3FC7-F95D8AEE2915}"/>
          </ac:spMkLst>
        </pc:spChg>
        <pc:spChg chg="mod">
          <ac:chgData name="paul meaney" userId="8f3b41ac-413d-46e0-bc97-8181c95bcdc2" providerId="ADAL" clId="{E3F25275-25DC-49F8-9D9C-98702590D736}" dt="2024-09-24T10:39:36.845" v="25033" actId="14100"/>
          <ac:spMkLst>
            <pc:docMk/>
            <pc:sldMk cId="3933437203" sldId="2747"/>
            <ac:spMk id="35" creationId="{4056F236-733D-E708-8052-C4F0CB565DBD}"/>
          </ac:spMkLst>
        </pc:spChg>
        <pc:spChg chg="add del mod topLvl">
          <ac:chgData name="paul meaney" userId="8f3b41ac-413d-46e0-bc97-8181c95bcdc2" providerId="ADAL" clId="{E3F25275-25DC-49F8-9D9C-98702590D736}" dt="2024-09-24T11:17:16.019" v="25473" actId="1076"/>
          <ac:spMkLst>
            <pc:docMk/>
            <pc:sldMk cId="3933437203" sldId="2747"/>
            <ac:spMk id="37" creationId="{40D0C687-01A2-1C00-404D-5885643DFC36}"/>
          </ac:spMkLst>
        </pc:spChg>
        <pc:spChg chg="del topLvl">
          <ac:chgData name="paul meaney" userId="8f3b41ac-413d-46e0-bc97-8181c95bcdc2" providerId="ADAL" clId="{E3F25275-25DC-49F8-9D9C-98702590D736}" dt="2024-09-24T10:36:23.967" v="24972" actId="478"/>
          <ac:spMkLst>
            <pc:docMk/>
            <pc:sldMk cId="3933437203" sldId="2747"/>
            <ac:spMk id="38" creationId="{FB84F65E-23AB-8BA8-AEA5-F937859586C3}"/>
          </ac:spMkLst>
        </pc:spChg>
        <pc:spChg chg="del">
          <ac:chgData name="paul meaney" userId="8f3b41ac-413d-46e0-bc97-8181c95bcdc2" providerId="ADAL" clId="{E3F25275-25DC-49F8-9D9C-98702590D736}" dt="2024-09-24T10:37:21.088" v="24991" actId="478"/>
          <ac:spMkLst>
            <pc:docMk/>
            <pc:sldMk cId="3933437203" sldId="2747"/>
            <ac:spMk id="45" creationId="{A83FD9FD-D85B-5133-6698-704EAF1E8FAA}"/>
          </ac:spMkLst>
        </pc:spChg>
        <pc:spChg chg="mod">
          <ac:chgData name="paul meaney" userId="8f3b41ac-413d-46e0-bc97-8181c95bcdc2" providerId="ADAL" clId="{E3F25275-25DC-49F8-9D9C-98702590D736}" dt="2024-09-24T11:17:35.855" v="25474"/>
          <ac:spMkLst>
            <pc:docMk/>
            <pc:sldMk cId="3933437203" sldId="2747"/>
            <ac:spMk id="46" creationId="{F7F9CFD6-2D65-8057-C1E2-232FF5685756}"/>
          </ac:spMkLst>
        </pc:spChg>
        <pc:spChg chg="del mod">
          <ac:chgData name="paul meaney" userId="8f3b41ac-413d-46e0-bc97-8181c95bcdc2" providerId="ADAL" clId="{E3F25275-25DC-49F8-9D9C-98702590D736}" dt="2024-09-24T10:37:24.243" v="24993" actId="478"/>
          <ac:spMkLst>
            <pc:docMk/>
            <pc:sldMk cId="3933437203" sldId="2747"/>
            <ac:spMk id="47" creationId="{CE595CA8-6A89-AFB1-E178-22B026781237}"/>
          </ac:spMkLst>
        </pc:spChg>
        <pc:spChg chg="add mod">
          <ac:chgData name="paul meaney" userId="8f3b41ac-413d-46e0-bc97-8181c95bcdc2" providerId="ADAL" clId="{E3F25275-25DC-49F8-9D9C-98702590D736}" dt="2024-09-24T11:17:51.415" v="25537" actId="20577"/>
          <ac:spMkLst>
            <pc:docMk/>
            <pc:sldMk cId="3933437203" sldId="2747"/>
            <ac:spMk id="48" creationId="{E1CB82B7-F129-C878-9294-44C1F05988CE}"/>
          </ac:spMkLst>
        </pc:spChg>
        <pc:spChg chg="add mod">
          <ac:chgData name="paul meaney" userId="8f3b41ac-413d-46e0-bc97-8181c95bcdc2" providerId="ADAL" clId="{E3F25275-25DC-49F8-9D9C-98702590D736}" dt="2024-09-24T11:22:15.400" v="25551" actId="208"/>
          <ac:spMkLst>
            <pc:docMk/>
            <pc:sldMk cId="3933437203" sldId="2747"/>
            <ac:spMk id="49" creationId="{F0FB9BCE-1C39-3780-D4D7-03B6F3B0A0BE}"/>
          </ac:spMkLst>
        </pc:spChg>
        <pc:grpChg chg="del">
          <ac:chgData name="paul meaney" userId="8f3b41ac-413d-46e0-bc97-8181c95bcdc2" providerId="ADAL" clId="{E3F25275-25DC-49F8-9D9C-98702590D736}" dt="2024-09-24T10:36:43.938" v="24973" actId="478"/>
          <ac:grpSpMkLst>
            <pc:docMk/>
            <pc:sldMk cId="3933437203" sldId="2747"/>
            <ac:grpSpMk id="12" creationId="{0D7CA04E-FD8D-F1F7-1481-5FA36CBA7ABF}"/>
          </ac:grpSpMkLst>
        </pc:grpChg>
        <pc:grpChg chg="del">
          <ac:chgData name="paul meaney" userId="8f3b41ac-413d-46e0-bc97-8181c95bcdc2" providerId="ADAL" clId="{E3F25275-25DC-49F8-9D9C-98702590D736}" dt="2024-09-24T10:38:06.973" v="25002" actId="478"/>
          <ac:grpSpMkLst>
            <pc:docMk/>
            <pc:sldMk cId="3933437203" sldId="2747"/>
            <ac:grpSpMk id="15" creationId="{71B66CB0-00EF-F9FA-463B-DEAE7992F150}"/>
          </ac:grpSpMkLst>
        </pc:grpChg>
        <pc:grpChg chg="del">
          <ac:chgData name="paul meaney" userId="8f3b41ac-413d-46e0-bc97-8181c95bcdc2" providerId="ADAL" clId="{E3F25275-25DC-49F8-9D9C-98702590D736}" dt="2024-09-24T10:40:14.107" v="25042" actId="478"/>
          <ac:grpSpMkLst>
            <pc:docMk/>
            <pc:sldMk cId="3933437203" sldId="2747"/>
            <ac:grpSpMk id="26" creationId="{2EFF3169-B8E5-0734-F1A2-2EAE0AD2276C}"/>
          </ac:grpSpMkLst>
        </pc:grpChg>
        <pc:grpChg chg="del mod">
          <ac:chgData name="paul meaney" userId="8f3b41ac-413d-46e0-bc97-8181c95bcdc2" providerId="ADAL" clId="{E3F25275-25DC-49F8-9D9C-98702590D736}" dt="2024-09-24T10:36:47.039" v="24975" actId="478"/>
          <ac:grpSpMkLst>
            <pc:docMk/>
            <pc:sldMk cId="3933437203" sldId="2747"/>
            <ac:grpSpMk id="31" creationId="{A59ABB20-A76B-C8E7-FBCB-3040C0DA2BBA}"/>
          </ac:grpSpMkLst>
        </pc:grpChg>
        <pc:grpChg chg="del">
          <ac:chgData name="paul meaney" userId="8f3b41ac-413d-46e0-bc97-8181c95bcdc2" providerId="ADAL" clId="{E3F25275-25DC-49F8-9D9C-98702590D736}" dt="2024-09-24T10:36:23.967" v="24972" actId="478"/>
          <ac:grpSpMkLst>
            <pc:docMk/>
            <pc:sldMk cId="3933437203" sldId="2747"/>
            <ac:grpSpMk id="36" creationId="{2F6B0237-D989-D92B-E239-C9C509CC89FE}"/>
          </ac:grpSpMkLst>
        </pc:grpChg>
        <pc:grpChg chg="add mod">
          <ac:chgData name="paul meaney" userId="8f3b41ac-413d-46e0-bc97-8181c95bcdc2" providerId="ADAL" clId="{E3F25275-25DC-49F8-9D9C-98702590D736}" dt="2024-09-24T11:17:35.855" v="25474"/>
          <ac:grpSpMkLst>
            <pc:docMk/>
            <pc:sldMk cId="3933437203" sldId="2747"/>
            <ac:grpSpMk id="39" creationId="{6C33ECE5-752C-7C9C-7658-B744156F7C6A}"/>
          </ac:grpSpMkLst>
        </pc:grpChg>
        <pc:grpChg chg="del">
          <ac:chgData name="paul meaney" userId="8f3b41ac-413d-46e0-bc97-8181c95bcdc2" providerId="ADAL" clId="{E3F25275-25DC-49F8-9D9C-98702590D736}" dt="2024-09-24T10:40:18.080" v="25044" actId="478"/>
          <ac:grpSpMkLst>
            <pc:docMk/>
            <pc:sldMk cId="3933437203" sldId="2747"/>
            <ac:grpSpMk id="41" creationId="{78A952DF-26D8-7713-024D-FA9EF2EEFFFF}"/>
          </ac:grpSpMkLst>
        </pc:grpChg>
        <pc:picChg chg="mod">
          <ac:chgData name="paul meaney" userId="8f3b41ac-413d-46e0-bc97-8181c95bcdc2" providerId="ADAL" clId="{E3F25275-25DC-49F8-9D9C-98702590D736}" dt="2024-09-24T10:38:35.329" v="25020" actId="1076"/>
          <ac:picMkLst>
            <pc:docMk/>
            <pc:sldMk cId="3933437203" sldId="2747"/>
            <ac:picMk id="6" creationId="{76C622EB-6FBF-93CD-623E-7466C8D7A6D2}"/>
          </ac:picMkLst>
        </pc:picChg>
        <pc:picChg chg="mod">
          <ac:chgData name="paul meaney" userId="8f3b41ac-413d-46e0-bc97-8181c95bcdc2" providerId="ADAL" clId="{E3F25275-25DC-49F8-9D9C-98702590D736}" dt="2024-09-24T10:40:20.566" v="25045" actId="1076"/>
          <ac:picMkLst>
            <pc:docMk/>
            <pc:sldMk cId="3933437203" sldId="2747"/>
            <ac:picMk id="8" creationId="{CE916782-23C5-8F3B-186B-3F153A101A3E}"/>
          </ac:picMkLst>
        </pc:picChg>
        <pc:picChg chg="mod">
          <ac:chgData name="paul meaney" userId="8f3b41ac-413d-46e0-bc97-8181c95bcdc2" providerId="ADAL" clId="{E3F25275-25DC-49F8-9D9C-98702590D736}" dt="2024-09-24T10:37:38.255" v="24995" actId="1076"/>
          <ac:picMkLst>
            <pc:docMk/>
            <pc:sldMk cId="3933437203" sldId="2747"/>
            <ac:picMk id="19" creationId="{4796DAD7-B9B2-40D7-4C89-3C9F9E9310EB}"/>
          </ac:picMkLst>
        </pc:picChg>
        <pc:picChg chg="mod">
          <ac:chgData name="paul meaney" userId="8f3b41ac-413d-46e0-bc97-8181c95bcdc2" providerId="ADAL" clId="{E3F25275-25DC-49F8-9D9C-98702590D736}" dt="2024-09-24T10:37:38.255" v="24995" actId="1076"/>
          <ac:picMkLst>
            <pc:docMk/>
            <pc:sldMk cId="3933437203" sldId="2747"/>
            <ac:picMk id="21" creationId="{75825CA8-9A34-D8C5-CD9C-40F3CDA5A532}"/>
          </ac:picMkLst>
        </pc:picChg>
        <pc:picChg chg="mod">
          <ac:chgData name="paul meaney" userId="8f3b41ac-413d-46e0-bc97-8181c95bcdc2" providerId="ADAL" clId="{E3F25275-25DC-49F8-9D9C-98702590D736}" dt="2024-09-24T10:37:38.255" v="24995" actId="1076"/>
          <ac:picMkLst>
            <pc:docMk/>
            <pc:sldMk cId="3933437203" sldId="2747"/>
            <ac:picMk id="23" creationId="{8C01B119-B29A-0541-7237-5D713940BB1C}"/>
          </ac:picMkLst>
        </pc:picChg>
        <pc:picChg chg="add mod">
          <ac:chgData name="paul meaney" userId="8f3b41ac-413d-46e0-bc97-8181c95bcdc2" providerId="ADAL" clId="{E3F25275-25DC-49F8-9D9C-98702590D736}" dt="2024-09-24T11:09:50.356" v="25416" actId="1076"/>
          <ac:picMkLst>
            <pc:docMk/>
            <pc:sldMk cId="3933437203" sldId="2747"/>
            <ac:picMk id="34" creationId="{39B5522D-706F-D736-33D0-8A32CF804C31}"/>
          </ac:picMkLst>
        </pc:picChg>
        <pc:picChg chg="mod">
          <ac:chgData name="paul meaney" userId="8f3b41ac-413d-46e0-bc97-8181c95bcdc2" providerId="ADAL" clId="{E3F25275-25DC-49F8-9D9C-98702590D736}" dt="2024-09-24T10:46:20.412" v="25293" actId="1076"/>
          <ac:picMkLst>
            <pc:docMk/>
            <pc:sldMk cId="3933437203" sldId="2747"/>
            <ac:picMk id="40" creationId="{FC01ED49-C4B5-C88F-F66D-B0F914532107}"/>
          </ac:picMkLst>
        </pc:picChg>
        <pc:picChg chg="mod">
          <ac:chgData name="paul meaney" userId="8f3b41ac-413d-46e0-bc97-8181c95bcdc2" providerId="ADAL" clId="{E3F25275-25DC-49F8-9D9C-98702590D736}" dt="2024-09-24T11:17:35.855" v="25474"/>
          <ac:picMkLst>
            <pc:docMk/>
            <pc:sldMk cId="3933437203" sldId="2747"/>
            <ac:picMk id="44" creationId="{29A65ACD-EADC-5332-F5F2-EF26CE9A3D61}"/>
          </ac:picMkLst>
        </pc:picChg>
        <pc:picChg chg="mod">
          <ac:chgData name="paul meaney" userId="8f3b41ac-413d-46e0-bc97-8181c95bcdc2" providerId="ADAL" clId="{E3F25275-25DC-49F8-9D9C-98702590D736}" dt="2024-09-24T11:19:44.009" v="25546"/>
          <ac:picMkLst>
            <pc:docMk/>
            <pc:sldMk cId="3933437203" sldId="2747"/>
            <ac:picMk id="50" creationId="{232B79C8-C33E-3EB3-B8C8-12C95BDD9A8E}"/>
          </ac:picMkLst>
        </pc:picChg>
      </pc:sldChg>
      <pc:sldChg chg="modSp add del mod setBg">
        <pc:chgData name="paul meaney" userId="8f3b41ac-413d-46e0-bc97-8181c95bcdc2" providerId="ADAL" clId="{E3F25275-25DC-49F8-9D9C-98702590D736}" dt="2024-09-24T10:34:00.244" v="24451" actId="47"/>
        <pc:sldMkLst>
          <pc:docMk/>
          <pc:sldMk cId="1332538514" sldId="2748"/>
        </pc:sldMkLst>
        <pc:spChg chg="mod">
          <ac:chgData name="paul meaney" userId="8f3b41ac-413d-46e0-bc97-8181c95bcdc2" providerId="ADAL" clId="{E3F25275-25DC-49F8-9D9C-98702590D736}" dt="2024-09-24T10:32:29.997" v="24328" actId="20577"/>
          <ac:spMkLst>
            <pc:docMk/>
            <pc:sldMk cId="1332538514" sldId="2748"/>
            <ac:spMk id="2" creationId="{4E88C801-D291-9598-011B-049867858484}"/>
          </ac:spMkLst>
        </pc:spChg>
        <pc:graphicFrameChg chg="mod">
          <ac:chgData name="paul meaney" userId="8f3b41ac-413d-46e0-bc97-8181c95bcdc2" providerId="ADAL" clId="{E3F25275-25DC-49F8-9D9C-98702590D736}" dt="2024-09-24T10:32:37.485" v="24349" actId="20577"/>
          <ac:graphicFrameMkLst>
            <pc:docMk/>
            <pc:sldMk cId="1332538514" sldId="2748"/>
            <ac:graphicFrameMk id="6" creationId="{CFBF5AE4-C191-71D9-3443-5D1C6495059C}"/>
          </ac:graphicFrameMkLst>
        </pc:graphicFrameChg>
      </pc:sldChg>
      <pc:sldChg chg="addSp delSp modSp new mod setBg">
        <pc:chgData name="paul meaney" userId="8f3b41ac-413d-46e0-bc97-8181c95bcdc2" providerId="ADAL" clId="{E3F25275-25DC-49F8-9D9C-98702590D736}" dt="2024-09-26T08:16:54.814" v="32214" actId="114"/>
        <pc:sldMkLst>
          <pc:docMk/>
          <pc:sldMk cId="3578970872" sldId="2748"/>
        </pc:sldMkLst>
        <pc:spChg chg="mod">
          <ac:chgData name="paul meaney" userId="8f3b41ac-413d-46e0-bc97-8181c95bcdc2" providerId="ADAL" clId="{E3F25275-25DC-49F8-9D9C-98702590D736}" dt="2024-09-24T11:25:23.451" v="26094" actId="26606"/>
          <ac:spMkLst>
            <pc:docMk/>
            <pc:sldMk cId="3578970872" sldId="2748"/>
            <ac:spMk id="2" creationId="{8C5BDAD7-5E81-4088-7F08-EA013AAC1F22}"/>
          </ac:spMkLst>
        </pc:spChg>
        <pc:spChg chg="del mod">
          <ac:chgData name="paul meaney" userId="8f3b41ac-413d-46e0-bc97-8181c95bcdc2" providerId="ADAL" clId="{E3F25275-25DC-49F8-9D9C-98702590D736}" dt="2024-09-24T11:25:14.913" v="26091" actId="26606"/>
          <ac:spMkLst>
            <pc:docMk/>
            <pc:sldMk cId="3578970872" sldId="2748"/>
            <ac:spMk id="3" creationId="{22CA35EA-0C5D-D989-AE14-3E6C02CDD0C8}"/>
          </ac:spMkLst>
        </pc:spChg>
        <pc:spChg chg="mod">
          <ac:chgData name="paul meaney" userId="8f3b41ac-413d-46e0-bc97-8181c95bcdc2" providerId="ADAL" clId="{E3F25275-25DC-49F8-9D9C-98702590D736}" dt="2024-09-24T11:25:23.451" v="26094" actId="26606"/>
          <ac:spMkLst>
            <pc:docMk/>
            <pc:sldMk cId="3578970872" sldId="2748"/>
            <ac:spMk id="4" creationId="{21917C0F-F9CC-27EC-DA99-F299E11DD852}"/>
          </ac:spMkLst>
        </pc:spChg>
        <pc:spChg chg="add del">
          <ac:chgData name="paul meaney" userId="8f3b41ac-413d-46e0-bc97-8181c95bcdc2" providerId="ADAL" clId="{E3F25275-25DC-49F8-9D9C-98702590D736}" dt="2024-09-24T11:25:23.451" v="26094" actId="26606"/>
          <ac:spMkLst>
            <pc:docMk/>
            <pc:sldMk cId="3578970872" sldId="2748"/>
            <ac:spMk id="11" creationId="{FB5993E2-C02B-4335-ABA5-D8EC465551E3}"/>
          </ac:spMkLst>
        </pc:spChg>
        <pc:spChg chg="add del">
          <ac:chgData name="paul meaney" userId="8f3b41ac-413d-46e0-bc97-8181c95bcdc2" providerId="ADAL" clId="{E3F25275-25DC-49F8-9D9C-98702590D736}" dt="2024-09-24T11:25:23.451" v="26094" actId="26606"/>
          <ac:spMkLst>
            <pc:docMk/>
            <pc:sldMk cId="3578970872" sldId="2748"/>
            <ac:spMk id="13" creationId="{C0B801A2-5622-4BE8-9AD2-C337A2CD0022}"/>
          </ac:spMkLst>
        </pc:spChg>
        <pc:spChg chg="add del">
          <ac:chgData name="paul meaney" userId="8f3b41ac-413d-46e0-bc97-8181c95bcdc2" providerId="ADAL" clId="{E3F25275-25DC-49F8-9D9C-98702590D736}" dt="2024-09-24T11:25:23.451" v="26094" actId="26606"/>
          <ac:spMkLst>
            <pc:docMk/>
            <pc:sldMk cId="3578970872" sldId="2748"/>
            <ac:spMk id="15" creationId="{B7AF614F-5BC3-4086-99F5-B87C5847A071}"/>
          </ac:spMkLst>
        </pc:spChg>
        <pc:graphicFrameChg chg="add mod modGraphic">
          <ac:chgData name="paul meaney" userId="8f3b41ac-413d-46e0-bc97-8181c95bcdc2" providerId="ADAL" clId="{E3F25275-25DC-49F8-9D9C-98702590D736}" dt="2024-09-26T08:16:54.814" v="32214" actId="114"/>
          <ac:graphicFrameMkLst>
            <pc:docMk/>
            <pc:sldMk cId="3578970872" sldId="2748"/>
            <ac:graphicFrameMk id="6" creationId="{BC571DAF-C45B-EA7E-4674-7907680B11D9}"/>
          </ac:graphicFrameMkLst>
        </pc:graphicFrameChg>
      </pc:sldChg>
      <pc:sldChg chg="addSp delSp modSp new mod setBg">
        <pc:chgData name="paul meaney" userId="8f3b41ac-413d-46e0-bc97-8181c95bcdc2" providerId="ADAL" clId="{E3F25275-25DC-49F8-9D9C-98702590D736}" dt="2024-09-26T08:17:24.767" v="32216" actId="114"/>
        <pc:sldMkLst>
          <pc:docMk/>
          <pc:sldMk cId="7245238" sldId="2749"/>
        </pc:sldMkLst>
        <pc:spChg chg="mod">
          <ac:chgData name="paul meaney" userId="8f3b41ac-413d-46e0-bc97-8181c95bcdc2" providerId="ADAL" clId="{E3F25275-25DC-49F8-9D9C-98702590D736}" dt="2024-09-24T11:27:27.417" v="26654" actId="26606"/>
          <ac:spMkLst>
            <pc:docMk/>
            <pc:sldMk cId="7245238" sldId="2749"/>
            <ac:spMk id="2" creationId="{0F8279B2-5932-C616-2897-637C16DE22F7}"/>
          </ac:spMkLst>
        </pc:spChg>
        <pc:spChg chg="del mod">
          <ac:chgData name="paul meaney" userId="8f3b41ac-413d-46e0-bc97-8181c95bcdc2" providerId="ADAL" clId="{E3F25275-25DC-49F8-9D9C-98702590D736}" dt="2024-09-24T11:27:19.596" v="26653" actId="26606"/>
          <ac:spMkLst>
            <pc:docMk/>
            <pc:sldMk cId="7245238" sldId="2749"/>
            <ac:spMk id="3" creationId="{EC080F10-4CFF-5F1A-D417-6DFF9E04FB81}"/>
          </ac:spMkLst>
        </pc:spChg>
        <pc:spChg chg="mod">
          <ac:chgData name="paul meaney" userId="8f3b41ac-413d-46e0-bc97-8181c95bcdc2" providerId="ADAL" clId="{E3F25275-25DC-49F8-9D9C-98702590D736}" dt="2024-09-24T11:27:27.417" v="26654" actId="26606"/>
          <ac:spMkLst>
            <pc:docMk/>
            <pc:sldMk cId="7245238" sldId="2749"/>
            <ac:spMk id="4" creationId="{4BBB2A9A-48D1-78FE-6F4F-DA1D1714A1B7}"/>
          </ac:spMkLst>
        </pc:spChg>
        <pc:spChg chg="add del">
          <ac:chgData name="paul meaney" userId="8f3b41ac-413d-46e0-bc97-8181c95bcdc2" providerId="ADAL" clId="{E3F25275-25DC-49F8-9D9C-98702590D736}" dt="2024-09-24T11:27:27.417" v="26654" actId="26606"/>
          <ac:spMkLst>
            <pc:docMk/>
            <pc:sldMk cId="7245238" sldId="2749"/>
            <ac:spMk id="10" creationId="{FB5993E2-C02B-4335-ABA5-D8EC465551E3}"/>
          </ac:spMkLst>
        </pc:spChg>
        <pc:spChg chg="add del">
          <ac:chgData name="paul meaney" userId="8f3b41ac-413d-46e0-bc97-8181c95bcdc2" providerId="ADAL" clId="{E3F25275-25DC-49F8-9D9C-98702590D736}" dt="2024-09-24T11:27:27.417" v="26654" actId="26606"/>
          <ac:spMkLst>
            <pc:docMk/>
            <pc:sldMk cId="7245238" sldId="2749"/>
            <ac:spMk id="12" creationId="{C0B801A2-5622-4BE8-9AD2-C337A2CD0022}"/>
          </ac:spMkLst>
        </pc:spChg>
        <pc:spChg chg="add del">
          <ac:chgData name="paul meaney" userId="8f3b41ac-413d-46e0-bc97-8181c95bcdc2" providerId="ADAL" clId="{E3F25275-25DC-49F8-9D9C-98702590D736}" dt="2024-09-24T11:27:27.417" v="26654" actId="26606"/>
          <ac:spMkLst>
            <pc:docMk/>
            <pc:sldMk cId="7245238" sldId="2749"/>
            <ac:spMk id="14" creationId="{B7AF614F-5BC3-4086-99F5-B87C5847A071}"/>
          </ac:spMkLst>
        </pc:spChg>
        <pc:graphicFrameChg chg="add mod modGraphic">
          <ac:chgData name="paul meaney" userId="8f3b41ac-413d-46e0-bc97-8181c95bcdc2" providerId="ADAL" clId="{E3F25275-25DC-49F8-9D9C-98702590D736}" dt="2024-09-26T08:17:24.767" v="32216" actId="114"/>
          <ac:graphicFrameMkLst>
            <pc:docMk/>
            <pc:sldMk cId="7245238" sldId="2749"/>
            <ac:graphicFrameMk id="6" creationId="{83AA9A86-47E4-24BA-9A23-C002A8538E5C}"/>
          </ac:graphicFrameMkLst>
        </pc:graphicFrameChg>
      </pc:sldChg>
      <pc:sldChg chg="addSp delSp modSp new mod setBg">
        <pc:chgData name="paul meaney" userId="8f3b41ac-413d-46e0-bc97-8181c95bcdc2" providerId="ADAL" clId="{E3F25275-25DC-49F8-9D9C-98702590D736}" dt="2024-09-27T11:44:30.992" v="49635" actId="20577"/>
        <pc:sldMkLst>
          <pc:docMk/>
          <pc:sldMk cId="1870530598" sldId="2750"/>
        </pc:sldMkLst>
        <pc:spChg chg="mod">
          <ac:chgData name="paul meaney" userId="8f3b41ac-413d-46e0-bc97-8181c95bcdc2" providerId="ADAL" clId="{E3F25275-25DC-49F8-9D9C-98702590D736}" dt="2024-09-24T11:33:00.508" v="27195" actId="26606"/>
          <ac:spMkLst>
            <pc:docMk/>
            <pc:sldMk cId="1870530598" sldId="2750"/>
            <ac:spMk id="2" creationId="{211631C6-E053-A270-34C4-672CD0D7ED56}"/>
          </ac:spMkLst>
        </pc:spChg>
        <pc:spChg chg="del mod">
          <ac:chgData name="paul meaney" userId="8f3b41ac-413d-46e0-bc97-8181c95bcdc2" providerId="ADAL" clId="{E3F25275-25DC-49F8-9D9C-98702590D736}" dt="2024-09-24T11:30:27.577" v="27192" actId="26606"/>
          <ac:spMkLst>
            <pc:docMk/>
            <pc:sldMk cId="1870530598" sldId="2750"/>
            <ac:spMk id="3" creationId="{F891ADE9-8317-4AC1-489F-B8694ED84926}"/>
          </ac:spMkLst>
        </pc:spChg>
        <pc:spChg chg="mod">
          <ac:chgData name="paul meaney" userId="8f3b41ac-413d-46e0-bc97-8181c95bcdc2" providerId="ADAL" clId="{E3F25275-25DC-49F8-9D9C-98702590D736}" dt="2024-09-24T11:33:00.508" v="27195" actId="26606"/>
          <ac:spMkLst>
            <pc:docMk/>
            <pc:sldMk cId="1870530598" sldId="2750"/>
            <ac:spMk id="4" creationId="{D510DFD5-BA6F-FCC3-D050-F0C7ACA75B3D}"/>
          </ac:spMkLst>
        </pc:spChg>
        <pc:spChg chg="add del">
          <ac:chgData name="paul meaney" userId="8f3b41ac-413d-46e0-bc97-8181c95bcdc2" providerId="ADAL" clId="{E3F25275-25DC-49F8-9D9C-98702590D736}" dt="2024-09-24T11:32:52.478" v="27194" actId="26606"/>
          <ac:spMkLst>
            <pc:docMk/>
            <pc:sldMk cId="1870530598" sldId="2750"/>
            <ac:spMk id="11" creationId="{FB5993E2-C02B-4335-ABA5-D8EC465551E3}"/>
          </ac:spMkLst>
        </pc:spChg>
        <pc:spChg chg="add del">
          <ac:chgData name="paul meaney" userId="8f3b41ac-413d-46e0-bc97-8181c95bcdc2" providerId="ADAL" clId="{E3F25275-25DC-49F8-9D9C-98702590D736}" dt="2024-09-24T11:32:52.478" v="27194" actId="26606"/>
          <ac:spMkLst>
            <pc:docMk/>
            <pc:sldMk cId="1870530598" sldId="2750"/>
            <ac:spMk id="13" creationId="{C0B801A2-5622-4BE8-9AD2-C337A2CD0022}"/>
          </ac:spMkLst>
        </pc:spChg>
        <pc:spChg chg="add del">
          <ac:chgData name="paul meaney" userId="8f3b41ac-413d-46e0-bc97-8181c95bcdc2" providerId="ADAL" clId="{E3F25275-25DC-49F8-9D9C-98702590D736}" dt="2024-09-24T11:32:52.478" v="27194" actId="26606"/>
          <ac:spMkLst>
            <pc:docMk/>
            <pc:sldMk cId="1870530598" sldId="2750"/>
            <ac:spMk id="15" creationId="{B7AF614F-5BC3-4086-99F5-B87C5847A071}"/>
          </ac:spMkLst>
        </pc:spChg>
        <pc:spChg chg="add del">
          <ac:chgData name="paul meaney" userId="8f3b41ac-413d-46e0-bc97-8181c95bcdc2" providerId="ADAL" clId="{E3F25275-25DC-49F8-9D9C-98702590D736}" dt="2024-09-24T11:33:00.508" v="27195" actId="26606"/>
          <ac:spMkLst>
            <pc:docMk/>
            <pc:sldMk cId="1870530598" sldId="2750"/>
            <ac:spMk id="20" creationId="{FB5993E2-C02B-4335-ABA5-D8EC465551E3}"/>
          </ac:spMkLst>
        </pc:spChg>
        <pc:spChg chg="add del">
          <ac:chgData name="paul meaney" userId="8f3b41ac-413d-46e0-bc97-8181c95bcdc2" providerId="ADAL" clId="{E3F25275-25DC-49F8-9D9C-98702590D736}" dt="2024-09-24T11:33:00.508" v="27195" actId="26606"/>
          <ac:spMkLst>
            <pc:docMk/>
            <pc:sldMk cId="1870530598" sldId="2750"/>
            <ac:spMk id="22" creationId="{C0B801A2-5622-4BE8-9AD2-C337A2CD0022}"/>
          </ac:spMkLst>
        </pc:spChg>
        <pc:spChg chg="add del">
          <ac:chgData name="paul meaney" userId="8f3b41ac-413d-46e0-bc97-8181c95bcdc2" providerId="ADAL" clId="{E3F25275-25DC-49F8-9D9C-98702590D736}" dt="2024-09-24T11:33:00.508" v="27195" actId="26606"/>
          <ac:spMkLst>
            <pc:docMk/>
            <pc:sldMk cId="1870530598" sldId="2750"/>
            <ac:spMk id="24" creationId="{B7AF614F-5BC3-4086-99F5-B87C5847A071}"/>
          </ac:spMkLst>
        </pc:spChg>
        <pc:graphicFrameChg chg="add mod modGraphic">
          <ac:chgData name="paul meaney" userId="8f3b41ac-413d-46e0-bc97-8181c95bcdc2" providerId="ADAL" clId="{E3F25275-25DC-49F8-9D9C-98702590D736}" dt="2024-09-27T11:44:30.992" v="49635" actId="20577"/>
          <ac:graphicFrameMkLst>
            <pc:docMk/>
            <pc:sldMk cId="1870530598" sldId="2750"/>
            <ac:graphicFrameMk id="6" creationId="{C8EF9569-B34D-B5D7-FE4E-371D03D62362}"/>
          </ac:graphicFrameMkLst>
        </pc:graphicFrameChg>
      </pc:sldChg>
      <pc:sldChg chg="addSp delSp modSp new mod setBg">
        <pc:chgData name="paul meaney" userId="8f3b41ac-413d-46e0-bc97-8181c95bcdc2" providerId="ADAL" clId="{E3F25275-25DC-49F8-9D9C-98702590D736}" dt="2024-09-26T08:18:16.866" v="32220" actId="114"/>
        <pc:sldMkLst>
          <pc:docMk/>
          <pc:sldMk cId="2383846272" sldId="2751"/>
        </pc:sldMkLst>
        <pc:spChg chg="mod">
          <ac:chgData name="paul meaney" userId="8f3b41ac-413d-46e0-bc97-8181c95bcdc2" providerId="ADAL" clId="{E3F25275-25DC-49F8-9D9C-98702590D736}" dt="2024-09-24T12:41:11.951" v="27885" actId="26606"/>
          <ac:spMkLst>
            <pc:docMk/>
            <pc:sldMk cId="2383846272" sldId="2751"/>
            <ac:spMk id="2" creationId="{90ECAE76-7DD1-7005-3CFF-40C7C0947ED6}"/>
          </ac:spMkLst>
        </pc:spChg>
        <pc:spChg chg="del mod">
          <ac:chgData name="paul meaney" userId="8f3b41ac-413d-46e0-bc97-8181c95bcdc2" providerId="ADAL" clId="{E3F25275-25DC-49F8-9D9C-98702590D736}" dt="2024-09-24T12:41:01.430" v="27882" actId="26606"/>
          <ac:spMkLst>
            <pc:docMk/>
            <pc:sldMk cId="2383846272" sldId="2751"/>
            <ac:spMk id="3" creationId="{D190BCB4-EE37-8E87-6784-29F3DDCE9503}"/>
          </ac:spMkLst>
        </pc:spChg>
        <pc:spChg chg="mod">
          <ac:chgData name="paul meaney" userId="8f3b41ac-413d-46e0-bc97-8181c95bcdc2" providerId="ADAL" clId="{E3F25275-25DC-49F8-9D9C-98702590D736}" dt="2024-09-24T12:41:11.951" v="27885" actId="26606"/>
          <ac:spMkLst>
            <pc:docMk/>
            <pc:sldMk cId="2383846272" sldId="2751"/>
            <ac:spMk id="4" creationId="{D81E1F0C-5CD9-009C-D5FC-F6941F05D9B3}"/>
          </ac:spMkLst>
        </pc:spChg>
        <pc:spChg chg="add del">
          <ac:chgData name="paul meaney" userId="8f3b41ac-413d-46e0-bc97-8181c95bcdc2" providerId="ADAL" clId="{E3F25275-25DC-49F8-9D9C-98702590D736}" dt="2024-09-24T12:41:08.784" v="27884" actId="26606"/>
          <ac:spMkLst>
            <pc:docMk/>
            <pc:sldMk cId="2383846272" sldId="2751"/>
            <ac:spMk id="11" creationId="{FB5993E2-C02B-4335-ABA5-D8EC465551E3}"/>
          </ac:spMkLst>
        </pc:spChg>
        <pc:spChg chg="add del">
          <ac:chgData name="paul meaney" userId="8f3b41ac-413d-46e0-bc97-8181c95bcdc2" providerId="ADAL" clId="{E3F25275-25DC-49F8-9D9C-98702590D736}" dt="2024-09-24T12:41:08.784" v="27884" actId="26606"/>
          <ac:spMkLst>
            <pc:docMk/>
            <pc:sldMk cId="2383846272" sldId="2751"/>
            <ac:spMk id="13" creationId="{C0B801A2-5622-4BE8-9AD2-C337A2CD0022}"/>
          </ac:spMkLst>
        </pc:spChg>
        <pc:spChg chg="add del">
          <ac:chgData name="paul meaney" userId="8f3b41ac-413d-46e0-bc97-8181c95bcdc2" providerId="ADAL" clId="{E3F25275-25DC-49F8-9D9C-98702590D736}" dt="2024-09-24T12:41:08.784" v="27884" actId="26606"/>
          <ac:spMkLst>
            <pc:docMk/>
            <pc:sldMk cId="2383846272" sldId="2751"/>
            <ac:spMk id="15" creationId="{B7AF614F-5BC3-4086-99F5-B87C5847A071}"/>
          </ac:spMkLst>
        </pc:spChg>
        <pc:spChg chg="add del">
          <ac:chgData name="paul meaney" userId="8f3b41ac-413d-46e0-bc97-8181c95bcdc2" providerId="ADAL" clId="{E3F25275-25DC-49F8-9D9C-98702590D736}" dt="2024-09-24T12:41:11.951" v="27885" actId="26606"/>
          <ac:spMkLst>
            <pc:docMk/>
            <pc:sldMk cId="2383846272" sldId="2751"/>
            <ac:spMk id="20" creationId="{FB5993E2-C02B-4335-ABA5-D8EC465551E3}"/>
          </ac:spMkLst>
        </pc:spChg>
        <pc:spChg chg="add del">
          <ac:chgData name="paul meaney" userId="8f3b41ac-413d-46e0-bc97-8181c95bcdc2" providerId="ADAL" clId="{E3F25275-25DC-49F8-9D9C-98702590D736}" dt="2024-09-24T12:41:11.951" v="27885" actId="26606"/>
          <ac:spMkLst>
            <pc:docMk/>
            <pc:sldMk cId="2383846272" sldId="2751"/>
            <ac:spMk id="22" creationId="{C0B801A2-5622-4BE8-9AD2-C337A2CD0022}"/>
          </ac:spMkLst>
        </pc:spChg>
        <pc:spChg chg="add del">
          <ac:chgData name="paul meaney" userId="8f3b41ac-413d-46e0-bc97-8181c95bcdc2" providerId="ADAL" clId="{E3F25275-25DC-49F8-9D9C-98702590D736}" dt="2024-09-24T12:41:11.951" v="27885" actId="26606"/>
          <ac:spMkLst>
            <pc:docMk/>
            <pc:sldMk cId="2383846272" sldId="2751"/>
            <ac:spMk id="24" creationId="{B7AF614F-5BC3-4086-99F5-B87C5847A071}"/>
          </ac:spMkLst>
        </pc:spChg>
        <pc:graphicFrameChg chg="add mod modGraphic">
          <ac:chgData name="paul meaney" userId="8f3b41ac-413d-46e0-bc97-8181c95bcdc2" providerId="ADAL" clId="{E3F25275-25DC-49F8-9D9C-98702590D736}" dt="2024-09-26T08:18:16.866" v="32220" actId="114"/>
          <ac:graphicFrameMkLst>
            <pc:docMk/>
            <pc:sldMk cId="2383846272" sldId="2751"/>
            <ac:graphicFrameMk id="6" creationId="{C32FECCA-8E79-AF23-7AC0-1F8D8DA21081}"/>
          </ac:graphicFrameMkLst>
        </pc:graphicFrameChg>
      </pc:sldChg>
      <pc:sldChg chg="addSp delSp modSp new mod setBg">
        <pc:chgData name="paul meaney" userId="8f3b41ac-413d-46e0-bc97-8181c95bcdc2" providerId="ADAL" clId="{E3F25275-25DC-49F8-9D9C-98702590D736}" dt="2024-09-26T08:18:35.085" v="32222" actId="114"/>
        <pc:sldMkLst>
          <pc:docMk/>
          <pc:sldMk cId="4173570327" sldId="2752"/>
        </pc:sldMkLst>
        <pc:spChg chg="mod">
          <ac:chgData name="paul meaney" userId="8f3b41ac-413d-46e0-bc97-8181c95bcdc2" providerId="ADAL" clId="{E3F25275-25DC-49F8-9D9C-98702590D736}" dt="2024-09-24T12:44:16.683" v="28375" actId="20577"/>
          <ac:spMkLst>
            <pc:docMk/>
            <pc:sldMk cId="4173570327" sldId="2752"/>
            <ac:spMk id="2" creationId="{205BC522-079F-9E12-02A1-15938F1056C8}"/>
          </ac:spMkLst>
        </pc:spChg>
        <pc:spChg chg="del mod">
          <ac:chgData name="paul meaney" userId="8f3b41ac-413d-46e0-bc97-8181c95bcdc2" providerId="ADAL" clId="{E3F25275-25DC-49F8-9D9C-98702590D736}" dt="2024-09-24T12:43:22.442" v="28347" actId="26606"/>
          <ac:spMkLst>
            <pc:docMk/>
            <pc:sldMk cId="4173570327" sldId="2752"/>
            <ac:spMk id="3" creationId="{75D06306-4F65-B1E7-0E3B-654CA98F82AF}"/>
          </ac:spMkLst>
        </pc:spChg>
        <pc:spChg chg="mod">
          <ac:chgData name="paul meaney" userId="8f3b41ac-413d-46e0-bc97-8181c95bcdc2" providerId="ADAL" clId="{E3F25275-25DC-49F8-9D9C-98702590D736}" dt="2024-09-24T12:43:53.271" v="28354" actId="26606"/>
          <ac:spMkLst>
            <pc:docMk/>
            <pc:sldMk cId="4173570327" sldId="2752"/>
            <ac:spMk id="4" creationId="{91DBC633-691B-9A7D-6F6B-E68B4F6FF3C9}"/>
          </ac:spMkLst>
        </pc:spChg>
        <pc:spChg chg="add del">
          <ac:chgData name="paul meaney" userId="8f3b41ac-413d-46e0-bc97-8181c95bcdc2" providerId="ADAL" clId="{E3F25275-25DC-49F8-9D9C-98702590D736}" dt="2024-09-24T12:43:30.208" v="28349" actId="26606"/>
          <ac:spMkLst>
            <pc:docMk/>
            <pc:sldMk cId="4173570327" sldId="2752"/>
            <ac:spMk id="11" creationId="{FB5993E2-C02B-4335-ABA5-D8EC465551E3}"/>
          </ac:spMkLst>
        </pc:spChg>
        <pc:spChg chg="add del">
          <ac:chgData name="paul meaney" userId="8f3b41ac-413d-46e0-bc97-8181c95bcdc2" providerId="ADAL" clId="{E3F25275-25DC-49F8-9D9C-98702590D736}" dt="2024-09-24T12:43:30.208" v="28349" actId="26606"/>
          <ac:spMkLst>
            <pc:docMk/>
            <pc:sldMk cId="4173570327" sldId="2752"/>
            <ac:spMk id="13" creationId="{C0B801A2-5622-4BE8-9AD2-C337A2CD0022}"/>
          </ac:spMkLst>
        </pc:spChg>
        <pc:spChg chg="add del">
          <ac:chgData name="paul meaney" userId="8f3b41ac-413d-46e0-bc97-8181c95bcdc2" providerId="ADAL" clId="{E3F25275-25DC-49F8-9D9C-98702590D736}" dt="2024-09-24T12:43:30.208" v="28349" actId="26606"/>
          <ac:spMkLst>
            <pc:docMk/>
            <pc:sldMk cId="4173570327" sldId="2752"/>
            <ac:spMk id="15" creationId="{B7AF614F-5BC3-4086-99F5-B87C5847A071}"/>
          </ac:spMkLst>
        </pc:spChg>
        <pc:spChg chg="add del">
          <ac:chgData name="paul meaney" userId="8f3b41ac-413d-46e0-bc97-8181c95bcdc2" providerId="ADAL" clId="{E3F25275-25DC-49F8-9D9C-98702590D736}" dt="2024-09-24T12:43:37.801" v="28351" actId="26606"/>
          <ac:spMkLst>
            <pc:docMk/>
            <pc:sldMk cId="4173570327" sldId="2752"/>
            <ac:spMk id="17" creationId="{63E00694-E403-4987-8634-15F6D8E4C38C}"/>
          </ac:spMkLst>
        </pc:spChg>
        <pc:spChg chg="add del">
          <ac:chgData name="paul meaney" userId="8f3b41ac-413d-46e0-bc97-8181c95bcdc2" providerId="ADAL" clId="{E3F25275-25DC-49F8-9D9C-98702590D736}" dt="2024-09-24T12:43:42.086" v="28352" actId="26606"/>
          <ac:spMkLst>
            <pc:docMk/>
            <pc:sldMk cId="4173570327" sldId="2752"/>
            <ac:spMk id="22" creationId="{FB5993E2-C02B-4335-ABA5-D8EC465551E3}"/>
          </ac:spMkLst>
        </pc:spChg>
        <pc:spChg chg="add del">
          <ac:chgData name="paul meaney" userId="8f3b41ac-413d-46e0-bc97-8181c95bcdc2" providerId="ADAL" clId="{E3F25275-25DC-49F8-9D9C-98702590D736}" dt="2024-09-24T12:43:42.086" v="28352" actId="26606"/>
          <ac:spMkLst>
            <pc:docMk/>
            <pc:sldMk cId="4173570327" sldId="2752"/>
            <ac:spMk id="24" creationId="{C0B801A2-5622-4BE8-9AD2-C337A2CD0022}"/>
          </ac:spMkLst>
        </pc:spChg>
        <pc:spChg chg="add del">
          <ac:chgData name="paul meaney" userId="8f3b41ac-413d-46e0-bc97-8181c95bcdc2" providerId="ADAL" clId="{E3F25275-25DC-49F8-9D9C-98702590D736}" dt="2024-09-24T12:43:42.086" v="28352" actId="26606"/>
          <ac:spMkLst>
            <pc:docMk/>
            <pc:sldMk cId="4173570327" sldId="2752"/>
            <ac:spMk id="26" creationId="{B7AF614F-5BC3-4086-99F5-B87C5847A071}"/>
          </ac:spMkLst>
        </pc:spChg>
        <pc:spChg chg="add del">
          <ac:chgData name="paul meaney" userId="8f3b41ac-413d-46e0-bc97-8181c95bcdc2" providerId="ADAL" clId="{E3F25275-25DC-49F8-9D9C-98702590D736}" dt="2024-09-24T12:43:49.356" v="28353" actId="26606"/>
          <ac:spMkLst>
            <pc:docMk/>
            <pc:sldMk cId="4173570327" sldId="2752"/>
            <ac:spMk id="31" creationId="{FB5993E2-C02B-4335-ABA5-D8EC465551E3}"/>
          </ac:spMkLst>
        </pc:spChg>
        <pc:spChg chg="add del">
          <ac:chgData name="paul meaney" userId="8f3b41ac-413d-46e0-bc97-8181c95bcdc2" providerId="ADAL" clId="{E3F25275-25DC-49F8-9D9C-98702590D736}" dt="2024-09-24T12:43:49.356" v="28353" actId="26606"/>
          <ac:spMkLst>
            <pc:docMk/>
            <pc:sldMk cId="4173570327" sldId="2752"/>
            <ac:spMk id="33" creationId="{C0B801A2-5622-4BE8-9AD2-C337A2CD0022}"/>
          </ac:spMkLst>
        </pc:spChg>
        <pc:spChg chg="add del">
          <ac:chgData name="paul meaney" userId="8f3b41ac-413d-46e0-bc97-8181c95bcdc2" providerId="ADAL" clId="{E3F25275-25DC-49F8-9D9C-98702590D736}" dt="2024-09-24T12:43:49.356" v="28353" actId="26606"/>
          <ac:spMkLst>
            <pc:docMk/>
            <pc:sldMk cId="4173570327" sldId="2752"/>
            <ac:spMk id="35" creationId="{B7AF614F-5BC3-4086-99F5-B87C5847A071}"/>
          </ac:spMkLst>
        </pc:spChg>
        <pc:spChg chg="add del">
          <ac:chgData name="paul meaney" userId="8f3b41ac-413d-46e0-bc97-8181c95bcdc2" providerId="ADAL" clId="{E3F25275-25DC-49F8-9D9C-98702590D736}" dt="2024-09-24T12:43:53.271" v="28354" actId="26606"/>
          <ac:spMkLst>
            <pc:docMk/>
            <pc:sldMk cId="4173570327" sldId="2752"/>
            <ac:spMk id="40" creationId="{FB5993E2-C02B-4335-ABA5-D8EC465551E3}"/>
          </ac:spMkLst>
        </pc:spChg>
        <pc:spChg chg="add del">
          <ac:chgData name="paul meaney" userId="8f3b41ac-413d-46e0-bc97-8181c95bcdc2" providerId="ADAL" clId="{E3F25275-25DC-49F8-9D9C-98702590D736}" dt="2024-09-24T12:43:53.271" v="28354" actId="26606"/>
          <ac:spMkLst>
            <pc:docMk/>
            <pc:sldMk cId="4173570327" sldId="2752"/>
            <ac:spMk id="42" creationId="{C0B801A2-5622-4BE8-9AD2-C337A2CD0022}"/>
          </ac:spMkLst>
        </pc:spChg>
        <pc:spChg chg="add del">
          <ac:chgData name="paul meaney" userId="8f3b41ac-413d-46e0-bc97-8181c95bcdc2" providerId="ADAL" clId="{E3F25275-25DC-49F8-9D9C-98702590D736}" dt="2024-09-24T12:43:53.271" v="28354" actId="26606"/>
          <ac:spMkLst>
            <pc:docMk/>
            <pc:sldMk cId="4173570327" sldId="2752"/>
            <ac:spMk id="44" creationId="{B7AF614F-5BC3-4086-99F5-B87C5847A071}"/>
          </ac:spMkLst>
        </pc:spChg>
        <pc:graphicFrameChg chg="add mod modGraphic">
          <ac:chgData name="paul meaney" userId="8f3b41ac-413d-46e0-bc97-8181c95bcdc2" providerId="ADAL" clId="{E3F25275-25DC-49F8-9D9C-98702590D736}" dt="2024-09-26T08:18:35.085" v="32222" actId="114"/>
          <ac:graphicFrameMkLst>
            <pc:docMk/>
            <pc:sldMk cId="4173570327" sldId="2752"/>
            <ac:graphicFrameMk id="6" creationId="{FE0AF326-0FEF-35DF-EEC2-042C2D04E792}"/>
          </ac:graphicFrameMkLst>
        </pc:graphicFrameChg>
      </pc:sldChg>
      <pc:sldChg chg="add">
        <pc:chgData name="paul meaney" userId="8f3b41ac-413d-46e0-bc97-8181c95bcdc2" providerId="ADAL" clId="{E3F25275-25DC-49F8-9D9C-98702590D736}" dt="2024-09-24T12:35:46.332" v="27282"/>
        <pc:sldMkLst>
          <pc:docMk/>
          <pc:sldMk cId="2011993903" sldId="2753"/>
        </pc:sldMkLst>
      </pc:sldChg>
      <pc:sldChg chg="modSp new del mod">
        <pc:chgData name="paul meaney" userId="8f3b41ac-413d-46e0-bc97-8181c95bcdc2" providerId="ADAL" clId="{E3F25275-25DC-49F8-9D9C-98702590D736}" dt="2024-09-26T08:23:32.012" v="32312" actId="47"/>
        <pc:sldMkLst>
          <pc:docMk/>
          <pc:sldMk cId="2826842872" sldId="2754"/>
        </pc:sldMkLst>
        <pc:spChg chg="mod">
          <ac:chgData name="paul meaney" userId="8f3b41ac-413d-46e0-bc97-8181c95bcdc2" providerId="ADAL" clId="{E3F25275-25DC-49F8-9D9C-98702590D736}" dt="2024-09-26T08:21:38.188" v="32256" actId="21"/>
          <ac:spMkLst>
            <pc:docMk/>
            <pc:sldMk cId="2826842872" sldId="2754"/>
            <ac:spMk id="2" creationId="{1888A46F-779D-9CD0-FB48-85F0EDD67FC2}"/>
          </ac:spMkLst>
        </pc:spChg>
        <pc:spChg chg="mod">
          <ac:chgData name="paul meaney" userId="8f3b41ac-413d-46e0-bc97-8181c95bcdc2" providerId="ADAL" clId="{E3F25275-25DC-49F8-9D9C-98702590D736}" dt="2024-09-26T08:23:20.024" v="32306" actId="21"/>
          <ac:spMkLst>
            <pc:docMk/>
            <pc:sldMk cId="2826842872" sldId="2754"/>
            <ac:spMk id="3" creationId="{7D87EB46-25BD-135A-75E8-64FAC1C2E3C7}"/>
          </ac:spMkLst>
        </pc:spChg>
      </pc:sldChg>
      <pc:sldChg chg="addSp delSp modSp new mod">
        <pc:chgData name="paul meaney" userId="8f3b41ac-413d-46e0-bc97-8181c95bcdc2" providerId="ADAL" clId="{E3F25275-25DC-49F8-9D9C-98702590D736}" dt="2024-09-24T13:12:55.506" v="28625" actId="14100"/>
        <pc:sldMkLst>
          <pc:docMk/>
          <pc:sldMk cId="3124940148" sldId="2755"/>
        </pc:sldMkLst>
        <pc:spChg chg="mod">
          <ac:chgData name="paul meaney" userId="8f3b41ac-413d-46e0-bc97-8181c95bcdc2" providerId="ADAL" clId="{E3F25275-25DC-49F8-9D9C-98702590D736}" dt="2024-09-24T13:02:47.761" v="28456" actId="20577"/>
          <ac:spMkLst>
            <pc:docMk/>
            <pc:sldMk cId="3124940148" sldId="2755"/>
            <ac:spMk id="2" creationId="{0F4D1571-CA68-AF19-A04C-B0E87625099C}"/>
          </ac:spMkLst>
        </pc:spChg>
        <pc:spChg chg="del">
          <ac:chgData name="paul meaney" userId="8f3b41ac-413d-46e0-bc97-8181c95bcdc2" providerId="ADAL" clId="{E3F25275-25DC-49F8-9D9C-98702590D736}" dt="2024-09-24T13:04:44.767" v="28474" actId="478"/>
          <ac:spMkLst>
            <pc:docMk/>
            <pc:sldMk cId="3124940148" sldId="2755"/>
            <ac:spMk id="3" creationId="{BC81F557-4562-EF82-FB47-E3ED9BEFC817}"/>
          </ac:spMkLst>
        </pc:spChg>
        <pc:spChg chg="mod">
          <ac:chgData name="paul meaney" userId="8f3b41ac-413d-46e0-bc97-8181c95bcdc2" providerId="ADAL" clId="{E3F25275-25DC-49F8-9D9C-98702590D736}" dt="2024-09-24T13:11:58.397" v="28576"/>
          <ac:spMkLst>
            <pc:docMk/>
            <pc:sldMk cId="3124940148" sldId="2755"/>
            <ac:spMk id="8" creationId="{9040B348-E3E2-5B11-A5C7-967E0040DACA}"/>
          </ac:spMkLst>
        </pc:spChg>
        <pc:spChg chg="add mod">
          <ac:chgData name="paul meaney" userId="8f3b41ac-413d-46e0-bc97-8181c95bcdc2" providerId="ADAL" clId="{E3F25275-25DC-49F8-9D9C-98702590D736}" dt="2024-09-24T13:12:55.506" v="28625" actId="14100"/>
          <ac:spMkLst>
            <pc:docMk/>
            <pc:sldMk cId="3124940148" sldId="2755"/>
            <ac:spMk id="9" creationId="{3BF9A18D-DA3E-0FD9-B9F0-E2E82985B183}"/>
          </ac:spMkLst>
        </pc:spChg>
        <pc:grpChg chg="add mod">
          <ac:chgData name="paul meaney" userId="8f3b41ac-413d-46e0-bc97-8181c95bcdc2" providerId="ADAL" clId="{E3F25275-25DC-49F8-9D9C-98702590D736}" dt="2024-09-24T13:11:58.397" v="28576"/>
          <ac:grpSpMkLst>
            <pc:docMk/>
            <pc:sldMk cId="3124940148" sldId="2755"/>
            <ac:grpSpMk id="6" creationId="{3E22E9CA-36EA-EAF6-0CB7-CD4B7A5FD3DE}"/>
          </ac:grpSpMkLst>
        </pc:grpChg>
        <pc:graphicFrameChg chg="add mod modGraphic">
          <ac:chgData name="paul meaney" userId="8f3b41ac-413d-46e0-bc97-8181c95bcdc2" providerId="ADAL" clId="{E3F25275-25DC-49F8-9D9C-98702590D736}" dt="2024-09-24T13:08:48.691" v="28540" actId="14100"/>
          <ac:graphicFrameMkLst>
            <pc:docMk/>
            <pc:sldMk cId="3124940148" sldId="2755"/>
            <ac:graphicFrameMk id="5" creationId="{E8520E86-9EDE-1DE9-A933-881261966BB5}"/>
          </ac:graphicFrameMkLst>
        </pc:graphicFrameChg>
        <pc:picChg chg="mod">
          <ac:chgData name="paul meaney" userId="8f3b41ac-413d-46e0-bc97-8181c95bcdc2" providerId="ADAL" clId="{E3F25275-25DC-49F8-9D9C-98702590D736}" dt="2024-09-24T13:11:58.397" v="28576"/>
          <ac:picMkLst>
            <pc:docMk/>
            <pc:sldMk cId="3124940148" sldId="2755"/>
            <ac:picMk id="7" creationId="{1BB68919-7EEB-9582-9672-653202347ADE}"/>
          </ac:picMkLst>
        </pc:picChg>
      </pc:sldChg>
      <pc:sldChg chg="modSp new del mod">
        <pc:chgData name="paul meaney" userId="8f3b41ac-413d-46e0-bc97-8181c95bcdc2" providerId="ADAL" clId="{E3F25275-25DC-49F8-9D9C-98702590D736}" dt="2024-09-24T13:14:38.884" v="28699" actId="47"/>
        <pc:sldMkLst>
          <pc:docMk/>
          <pc:sldMk cId="3107588295" sldId="2756"/>
        </pc:sldMkLst>
        <pc:spChg chg="mod">
          <ac:chgData name="paul meaney" userId="8f3b41ac-413d-46e0-bc97-8181c95bcdc2" providerId="ADAL" clId="{E3F25275-25DC-49F8-9D9C-98702590D736}" dt="2024-09-24T13:03:49.375" v="28473" actId="20577"/>
          <ac:spMkLst>
            <pc:docMk/>
            <pc:sldMk cId="3107588295" sldId="2756"/>
            <ac:spMk id="2" creationId="{9FFFF570-BC56-2B44-35C2-4BDDCCC4E300}"/>
          </ac:spMkLst>
        </pc:spChg>
      </pc:sldChg>
      <pc:sldChg chg="addSp modSp add mod">
        <pc:chgData name="paul meaney" userId="8f3b41ac-413d-46e0-bc97-8181c95bcdc2" providerId="ADAL" clId="{E3F25275-25DC-49F8-9D9C-98702590D736}" dt="2024-09-24T13:14:28.046" v="28698"/>
        <pc:sldMkLst>
          <pc:docMk/>
          <pc:sldMk cId="2815309104" sldId="2757"/>
        </pc:sldMkLst>
        <pc:spChg chg="mod">
          <ac:chgData name="paul meaney" userId="8f3b41ac-413d-46e0-bc97-8181c95bcdc2" providerId="ADAL" clId="{E3F25275-25DC-49F8-9D9C-98702590D736}" dt="2024-09-24T13:10:20.798" v="28542"/>
          <ac:spMkLst>
            <pc:docMk/>
            <pc:sldMk cId="2815309104" sldId="2757"/>
            <ac:spMk id="2" creationId="{0F4D1571-CA68-AF19-A04C-B0E87625099C}"/>
          </ac:spMkLst>
        </pc:spChg>
        <pc:spChg chg="mod">
          <ac:chgData name="paul meaney" userId="8f3b41ac-413d-46e0-bc97-8181c95bcdc2" providerId="ADAL" clId="{E3F25275-25DC-49F8-9D9C-98702590D736}" dt="2024-09-24T13:12:59.500" v="28626"/>
          <ac:spMkLst>
            <pc:docMk/>
            <pc:sldMk cId="2815309104" sldId="2757"/>
            <ac:spMk id="7" creationId="{7F55CD5C-E35A-AEA7-0130-C4E890F5D542}"/>
          </ac:spMkLst>
        </pc:spChg>
        <pc:spChg chg="add mod">
          <ac:chgData name="paul meaney" userId="8f3b41ac-413d-46e0-bc97-8181c95bcdc2" providerId="ADAL" clId="{E3F25275-25DC-49F8-9D9C-98702590D736}" dt="2024-09-24T13:13:21.647" v="28661" actId="14100"/>
          <ac:spMkLst>
            <pc:docMk/>
            <pc:sldMk cId="2815309104" sldId="2757"/>
            <ac:spMk id="8" creationId="{3D172008-E61D-DC21-D3C4-12E93B2847A7}"/>
          </ac:spMkLst>
        </pc:spChg>
        <pc:grpChg chg="add mod">
          <ac:chgData name="paul meaney" userId="8f3b41ac-413d-46e0-bc97-8181c95bcdc2" providerId="ADAL" clId="{E3F25275-25DC-49F8-9D9C-98702590D736}" dt="2024-09-24T13:13:01.893" v="28627" actId="14100"/>
          <ac:grpSpMkLst>
            <pc:docMk/>
            <pc:sldMk cId="2815309104" sldId="2757"/>
            <ac:grpSpMk id="3" creationId="{D7F9C82C-123B-C0A4-D913-E4A292F8CF56}"/>
          </ac:grpSpMkLst>
        </pc:grpChg>
        <pc:graphicFrameChg chg="mod modGraphic">
          <ac:chgData name="paul meaney" userId="8f3b41ac-413d-46e0-bc97-8181c95bcdc2" providerId="ADAL" clId="{E3F25275-25DC-49F8-9D9C-98702590D736}" dt="2024-09-24T13:14:28.046" v="28698"/>
          <ac:graphicFrameMkLst>
            <pc:docMk/>
            <pc:sldMk cId="2815309104" sldId="2757"/>
            <ac:graphicFrameMk id="5" creationId="{E8520E86-9EDE-1DE9-A933-881261966BB5}"/>
          </ac:graphicFrameMkLst>
        </pc:graphicFrameChg>
        <pc:picChg chg="mod">
          <ac:chgData name="paul meaney" userId="8f3b41ac-413d-46e0-bc97-8181c95bcdc2" providerId="ADAL" clId="{E3F25275-25DC-49F8-9D9C-98702590D736}" dt="2024-09-24T13:12:59.500" v="28626"/>
          <ac:picMkLst>
            <pc:docMk/>
            <pc:sldMk cId="2815309104" sldId="2757"/>
            <ac:picMk id="6" creationId="{8910063D-4C89-28D5-CEBE-6DDD01EAE308}"/>
          </ac:picMkLst>
        </pc:picChg>
      </pc:sldChg>
      <pc:sldChg chg="modSp add mod">
        <pc:chgData name="paul meaney" userId="8f3b41ac-413d-46e0-bc97-8181c95bcdc2" providerId="ADAL" clId="{E3F25275-25DC-49F8-9D9C-98702590D736}" dt="2024-09-26T08:18:57.046" v="32223" actId="790"/>
        <pc:sldMkLst>
          <pc:docMk/>
          <pc:sldMk cId="1095063179" sldId="2758"/>
        </pc:sldMkLst>
        <pc:spChg chg="mod">
          <ac:chgData name="paul meaney" userId="8f3b41ac-413d-46e0-bc97-8181c95bcdc2" providerId="ADAL" clId="{E3F25275-25DC-49F8-9D9C-98702590D736}" dt="2024-09-24T13:14:54.812" v="28702"/>
          <ac:spMkLst>
            <pc:docMk/>
            <pc:sldMk cId="1095063179" sldId="2758"/>
            <ac:spMk id="2" creationId="{0F4D1571-CA68-AF19-A04C-B0E87625099C}"/>
          </ac:spMkLst>
        </pc:spChg>
        <pc:spChg chg="mod">
          <ac:chgData name="paul meaney" userId="8f3b41ac-413d-46e0-bc97-8181c95bcdc2" providerId="ADAL" clId="{E3F25275-25DC-49F8-9D9C-98702590D736}" dt="2024-09-24T13:18:04.851" v="28764" actId="1076"/>
          <ac:spMkLst>
            <pc:docMk/>
            <pc:sldMk cId="1095063179" sldId="2758"/>
            <ac:spMk id="8" creationId="{3D172008-E61D-DC21-D3C4-12E93B2847A7}"/>
          </ac:spMkLst>
        </pc:spChg>
        <pc:grpChg chg="mod">
          <ac:chgData name="paul meaney" userId="8f3b41ac-413d-46e0-bc97-8181c95bcdc2" providerId="ADAL" clId="{E3F25275-25DC-49F8-9D9C-98702590D736}" dt="2024-09-24T13:18:09.110" v="28766" actId="1076"/>
          <ac:grpSpMkLst>
            <pc:docMk/>
            <pc:sldMk cId="1095063179" sldId="2758"/>
            <ac:grpSpMk id="3" creationId="{D7F9C82C-123B-C0A4-D913-E4A292F8CF56}"/>
          </ac:grpSpMkLst>
        </pc:grpChg>
        <pc:graphicFrameChg chg="mod modGraphic">
          <ac:chgData name="paul meaney" userId="8f3b41ac-413d-46e0-bc97-8181c95bcdc2" providerId="ADAL" clId="{E3F25275-25DC-49F8-9D9C-98702590D736}" dt="2024-09-26T08:18:57.046" v="32223" actId="790"/>
          <ac:graphicFrameMkLst>
            <pc:docMk/>
            <pc:sldMk cId="1095063179" sldId="2758"/>
            <ac:graphicFrameMk id="5" creationId="{E8520E86-9EDE-1DE9-A933-881261966BB5}"/>
          </ac:graphicFrameMkLst>
        </pc:graphicFrameChg>
      </pc:sldChg>
      <pc:sldChg chg="addSp delSp modSp new mod setBg">
        <pc:chgData name="paul meaney" userId="8f3b41ac-413d-46e0-bc97-8181c95bcdc2" providerId="ADAL" clId="{E3F25275-25DC-49F8-9D9C-98702590D736}" dt="2024-09-26T08:24:17.240" v="32314" actId="114"/>
        <pc:sldMkLst>
          <pc:docMk/>
          <pc:sldMk cId="875293350" sldId="2759"/>
        </pc:sldMkLst>
        <pc:spChg chg="mod">
          <ac:chgData name="paul meaney" userId="8f3b41ac-413d-46e0-bc97-8181c95bcdc2" providerId="ADAL" clId="{E3F25275-25DC-49F8-9D9C-98702590D736}" dt="2024-09-24T13:40:16.069" v="29810" actId="26606"/>
          <ac:spMkLst>
            <pc:docMk/>
            <pc:sldMk cId="875293350" sldId="2759"/>
            <ac:spMk id="2" creationId="{21448935-5954-5257-6A09-F7ECF3CB627A}"/>
          </ac:spMkLst>
        </pc:spChg>
        <pc:spChg chg="del mod">
          <ac:chgData name="paul meaney" userId="8f3b41ac-413d-46e0-bc97-8181c95bcdc2" providerId="ADAL" clId="{E3F25275-25DC-49F8-9D9C-98702590D736}" dt="2024-09-24T13:40:06.932" v="29807" actId="26606"/>
          <ac:spMkLst>
            <pc:docMk/>
            <pc:sldMk cId="875293350" sldId="2759"/>
            <ac:spMk id="3" creationId="{4708A244-EADD-CD9B-884E-63A375ADC3B8}"/>
          </ac:spMkLst>
        </pc:spChg>
        <pc:spChg chg="mod">
          <ac:chgData name="paul meaney" userId="8f3b41ac-413d-46e0-bc97-8181c95bcdc2" providerId="ADAL" clId="{E3F25275-25DC-49F8-9D9C-98702590D736}" dt="2024-09-24T13:40:16.069" v="29810" actId="26606"/>
          <ac:spMkLst>
            <pc:docMk/>
            <pc:sldMk cId="875293350" sldId="2759"/>
            <ac:spMk id="4" creationId="{E8F48784-A5A7-31A7-61B6-B5AF11604607}"/>
          </ac:spMkLst>
        </pc:spChg>
        <pc:spChg chg="add del">
          <ac:chgData name="paul meaney" userId="8f3b41ac-413d-46e0-bc97-8181c95bcdc2" providerId="ADAL" clId="{E3F25275-25DC-49F8-9D9C-98702590D736}" dt="2024-09-24T13:40:12.853" v="29809" actId="26606"/>
          <ac:spMkLst>
            <pc:docMk/>
            <pc:sldMk cId="875293350" sldId="2759"/>
            <ac:spMk id="11" creationId="{FB5993E2-C02B-4335-ABA5-D8EC465551E3}"/>
          </ac:spMkLst>
        </pc:spChg>
        <pc:spChg chg="add del">
          <ac:chgData name="paul meaney" userId="8f3b41ac-413d-46e0-bc97-8181c95bcdc2" providerId="ADAL" clId="{E3F25275-25DC-49F8-9D9C-98702590D736}" dt="2024-09-24T13:40:12.853" v="29809" actId="26606"/>
          <ac:spMkLst>
            <pc:docMk/>
            <pc:sldMk cId="875293350" sldId="2759"/>
            <ac:spMk id="13" creationId="{C0B801A2-5622-4BE8-9AD2-C337A2CD0022}"/>
          </ac:spMkLst>
        </pc:spChg>
        <pc:spChg chg="add del">
          <ac:chgData name="paul meaney" userId="8f3b41ac-413d-46e0-bc97-8181c95bcdc2" providerId="ADAL" clId="{E3F25275-25DC-49F8-9D9C-98702590D736}" dt="2024-09-24T13:40:12.853" v="29809" actId="26606"/>
          <ac:spMkLst>
            <pc:docMk/>
            <pc:sldMk cId="875293350" sldId="2759"/>
            <ac:spMk id="15" creationId="{B7AF614F-5BC3-4086-99F5-B87C5847A071}"/>
          </ac:spMkLst>
        </pc:spChg>
        <pc:spChg chg="add del">
          <ac:chgData name="paul meaney" userId="8f3b41ac-413d-46e0-bc97-8181c95bcdc2" providerId="ADAL" clId="{E3F25275-25DC-49F8-9D9C-98702590D736}" dt="2024-09-24T13:40:16.069" v="29810" actId="26606"/>
          <ac:spMkLst>
            <pc:docMk/>
            <pc:sldMk cId="875293350" sldId="2759"/>
            <ac:spMk id="20" creationId="{FB5993E2-C02B-4335-ABA5-D8EC465551E3}"/>
          </ac:spMkLst>
        </pc:spChg>
        <pc:spChg chg="add del">
          <ac:chgData name="paul meaney" userId="8f3b41ac-413d-46e0-bc97-8181c95bcdc2" providerId="ADAL" clId="{E3F25275-25DC-49F8-9D9C-98702590D736}" dt="2024-09-24T13:40:16.069" v="29810" actId="26606"/>
          <ac:spMkLst>
            <pc:docMk/>
            <pc:sldMk cId="875293350" sldId="2759"/>
            <ac:spMk id="22" creationId="{C0B801A2-5622-4BE8-9AD2-C337A2CD0022}"/>
          </ac:spMkLst>
        </pc:spChg>
        <pc:spChg chg="add del">
          <ac:chgData name="paul meaney" userId="8f3b41ac-413d-46e0-bc97-8181c95bcdc2" providerId="ADAL" clId="{E3F25275-25DC-49F8-9D9C-98702590D736}" dt="2024-09-24T13:40:16.069" v="29810" actId="26606"/>
          <ac:spMkLst>
            <pc:docMk/>
            <pc:sldMk cId="875293350" sldId="2759"/>
            <ac:spMk id="24" creationId="{B7AF614F-5BC3-4086-99F5-B87C5847A071}"/>
          </ac:spMkLst>
        </pc:spChg>
        <pc:graphicFrameChg chg="add mod modGraphic">
          <ac:chgData name="paul meaney" userId="8f3b41ac-413d-46e0-bc97-8181c95bcdc2" providerId="ADAL" clId="{E3F25275-25DC-49F8-9D9C-98702590D736}" dt="2024-09-26T08:24:17.240" v="32314" actId="114"/>
          <ac:graphicFrameMkLst>
            <pc:docMk/>
            <pc:sldMk cId="875293350" sldId="2759"/>
            <ac:graphicFrameMk id="6" creationId="{A46EE8CF-9D7B-0948-C4D4-83F246F6B253}"/>
          </ac:graphicFrameMkLst>
        </pc:graphicFrameChg>
      </pc:sldChg>
      <pc:sldChg chg="addSp delSp modSp new mod ord">
        <pc:chgData name="paul meaney" userId="8f3b41ac-413d-46e0-bc97-8181c95bcdc2" providerId="ADAL" clId="{E3F25275-25DC-49F8-9D9C-98702590D736}" dt="2024-09-26T08:34:26.305" v="32729" actId="20577"/>
        <pc:sldMkLst>
          <pc:docMk/>
          <pc:sldMk cId="755213457" sldId="2760"/>
        </pc:sldMkLst>
        <pc:spChg chg="mod">
          <ac:chgData name="paul meaney" userId="8f3b41ac-413d-46e0-bc97-8181c95bcdc2" providerId="ADAL" clId="{E3F25275-25DC-49F8-9D9C-98702590D736}" dt="2024-09-24T13:26:11.829" v="29414" actId="20577"/>
          <ac:spMkLst>
            <pc:docMk/>
            <pc:sldMk cId="755213457" sldId="2760"/>
            <ac:spMk id="2" creationId="{53856E64-F978-23A0-3997-985B8E36514E}"/>
          </ac:spMkLst>
        </pc:spChg>
        <pc:spChg chg="del">
          <ac:chgData name="paul meaney" userId="8f3b41ac-413d-46e0-bc97-8181c95bcdc2" providerId="ADAL" clId="{E3F25275-25DC-49F8-9D9C-98702590D736}" dt="2024-09-24T13:25:55.014" v="29366" actId="22"/>
          <ac:spMkLst>
            <pc:docMk/>
            <pc:sldMk cId="755213457" sldId="2760"/>
            <ac:spMk id="3" creationId="{FA733422-5602-5F3F-B9D3-888A96DC5FA9}"/>
          </ac:spMkLst>
        </pc:spChg>
        <pc:spChg chg="mod">
          <ac:chgData name="paul meaney" userId="8f3b41ac-413d-46e0-bc97-8181c95bcdc2" providerId="ADAL" clId="{E3F25275-25DC-49F8-9D9C-98702590D736}" dt="2024-09-26T08:29:41.864" v="32393"/>
          <ac:spMkLst>
            <pc:docMk/>
            <pc:sldMk cId="755213457" sldId="2760"/>
            <ac:spMk id="7" creationId="{6D667092-A06D-8A60-B671-18681D6D8884}"/>
          </ac:spMkLst>
        </pc:spChg>
        <pc:spChg chg="add mod">
          <ac:chgData name="paul meaney" userId="8f3b41ac-413d-46e0-bc97-8181c95bcdc2" providerId="ADAL" clId="{E3F25275-25DC-49F8-9D9C-98702590D736}" dt="2024-09-26T08:34:26.305" v="32729" actId="20577"/>
          <ac:spMkLst>
            <pc:docMk/>
            <pc:sldMk cId="755213457" sldId="2760"/>
            <ac:spMk id="8" creationId="{8A3FF319-3472-088D-1382-3E3E3195BD80}"/>
          </ac:spMkLst>
        </pc:spChg>
        <pc:spChg chg="add mod">
          <ac:chgData name="paul meaney" userId="8f3b41ac-413d-46e0-bc97-8181c95bcdc2" providerId="ADAL" clId="{E3F25275-25DC-49F8-9D9C-98702590D736}" dt="2024-09-26T08:31:06.457" v="32407" actId="1076"/>
          <ac:spMkLst>
            <pc:docMk/>
            <pc:sldMk cId="755213457" sldId="2760"/>
            <ac:spMk id="9" creationId="{928DA69B-AEB0-135C-2C66-29F39BE269EE}"/>
          </ac:spMkLst>
        </pc:spChg>
        <pc:spChg chg="add mod">
          <ac:chgData name="paul meaney" userId="8f3b41ac-413d-46e0-bc97-8181c95bcdc2" providerId="ADAL" clId="{E3F25275-25DC-49F8-9D9C-98702590D736}" dt="2024-09-26T08:30:13.196" v="32397" actId="14100"/>
          <ac:spMkLst>
            <pc:docMk/>
            <pc:sldMk cId="755213457" sldId="2760"/>
            <ac:spMk id="10" creationId="{DCF5973E-BD6C-DCFE-C245-369412BD1388}"/>
          </ac:spMkLst>
        </pc:spChg>
        <pc:spChg chg="add mod">
          <ac:chgData name="paul meaney" userId="8f3b41ac-413d-46e0-bc97-8181c95bcdc2" providerId="ADAL" clId="{E3F25275-25DC-49F8-9D9C-98702590D736}" dt="2024-09-26T08:33:18.873" v="32598" actId="14100"/>
          <ac:spMkLst>
            <pc:docMk/>
            <pc:sldMk cId="755213457" sldId="2760"/>
            <ac:spMk id="11" creationId="{5C767017-2FDA-4828-C1A5-3F0D661FABE9}"/>
          </ac:spMkLst>
        </pc:spChg>
        <pc:spChg chg="add mod">
          <ac:chgData name="paul meaney" userId="8f3b41ac-413d-46e0-bc97-8181c95bcdc2" providerId="ADAL" clId="{E3F25275-25DC-49F8-9D9C-98702590D736}" dt="2024-09-26T08:33:21.915" v="32599" actId="14100"/>
          <ac:spMkLst>
            <pc:docMk/>
            <pc:sldMk cId="755213457" sldId="2760"/>
            <ac:spMk id="12" creationId="{BB63837F-DF7D-C7C1-6789-434FB0EB71B3}"/>
          </ac:spMkLst>
        </pc:spChg>
        <pc:spChg chg="add mod">
          <ac:chgData name="paul meaney" userId="8f3b41ac-413d-46e0-bc97-8181c95bcdc2" providerId="ADAL" clId="{E3F25275-25DC-49F8-9D9C-98702590D736}" dt="2024-09-26T08:31:36.390" v="32469" actId="313"/>
          <ac:spMkLst>
            <pc:docMk/>
            <pc:sldMk cId="755213457" sldId="2760"/>
            <ac:spMk id="13" creationId="{61D48DCF-1EA5-586B-1690-CCB24C09B6E7}"/>
          </ac:spMkLst>
        </pc:spChg>
        <pc:spChg chg="add mod">
          <ac:chgData name="paul meaney" userId="8f3b41ac-413d-46e0-bc97-8181c95bcdc2" providerId="ADAL" clId="{E3F25275-25DC-49F8-9D9C-98702590D736}" dt="2024-09-26T08:32:31.899" v="32519" actId="1076"/>
          <ac:spMkLst>
            <pc:docMk/>
            <pc:sldMk cId="755213457" sldId="2760"/>
            <ac:spMk id="14" creationId="{BDA37649-BCB3-89BF-1739-499459044CBD}"/>
          </ac:spMkLst>
        </pc:spChg>
        <pc:spChg chg="add mod">
          <ac:chgData name="paul meaney" userId="8f3b41ac-413d-46e0-bc97-8181c95bcdc2" providerId="ADAL" clId="{E3F25275-25DC-49F8-9D9C-98702590D736}" dt="2024-09-26T08:33:50.094" v="32667" actId="20577"/>
          <ac:spMkLst>
            <pc:docMk/>
            <pc:sldMk cId="755213457" sldId="2760"/>
            <ac:spMk id="15" creationId="{5A2C8200-70A3-A7DB-362D-E55649FE3122}"/>
          </ac:spMkLst>
        </pc:spChg>
        <pc:spChg chg="add del mod">
          <ac:chgData name="paul meaney" userId="8f3b41ac-413d-46e0-bc97-8181c95bcdc2" providerId="ADAL" clId="{E3F25275-25DC-49F8-9D9C-98702590D736}" dt="2024-09-26T08:34:12.797" v="32680" actId="478"/>
          <ac:spMkLst>
            <pc:docMk/>
            <pc:sldMk cId="755213457" sldId="2760"/>
            <ac:spMk id="16" creationId="{C4BB1BF4-80B9-E1E5-C6C4-9715A2F0746C}"/>
          </ac:spMkLst>
        </pc:spChg>
        <pc:spChg chg="add mod">
          <ac:chgData name="paul meaney" userId="8f3b41ac-413d-46e0-bc97-8181c95bcdc2" providerId="ADAL" clId="{E3F25275-25DC-49F8-9D9C-98702590D736}" dt="2024-09-26T08:34:16.285" v="32681" actId="1076"/>
          <ac:spMkLst>
            <pc:docMk/>
            <pc:sldMk cId="755213457" sldId="2760"/>
            <ac:spMk id="17" creationId="{6A56642F-A6F3-9390-A405-E1BD90CE3435}"/>
          </ac:spMkLst>
        </pc:spChg>
        <pc:spChg chg="add mod">
          <ac:chgData name="paul meaney" userId="8f3b41ac-413d-46e0-bc97-8181c95bcdc2" providerId="ADAL" clId="{E3F25275-25DC-49F8-9D9C-98702590D736}" dt="2024-09-26T08:33:24.059" v="32600" actId="1076"/>
          <ac:spMkLst>
            <pc:docMk/>
            <pc:sldMk cId="755213457" sldId="2760"/>
            <ac:spMk id="18" creationId="{0E098158-D538-1FCA-4AC4-0B778EF73D9A}"/>
          </ac:spMkLst>
        </pc:spChg>
        <pc:grpChg chg="add mod">
          <ac:chgData name="paul meaney" userId="8f3b41ac-413d-46e0-bc97-8181c95bcdc2" providerId="ADAL" clId="{E3F25275-25DC-49F8-9D9C-98702590D736}" dt="2024-09-26T08:29:41.864" v="32393"/>
          <ac:grpSpMkLst>
            <pc:docMk/>
            <pc:sldMk cId="755213457" sldId="2760"/>
            <ac:grpSpMk id="3" creationId="{857D2E3F-1603-558D-A097-E6AB5C595C80}"/>
          </ac:grpSpMkLst>
        </pc:grpChg>
        <pc:picChg chg="mod">
          <ac:chgData name="paul meaney" userId="8f3b41ac-413d-46e0-bc97-8181c95bcdc2" providerId="ADAL" clId="{E3F25275-25DC-49F8-9D9C-98702590D736}" dt="2024-09-26T08:29:41.864" v="32393"/>
          <ac:picMkLst>
            <pc:docMk/>
            <pc:sldMk cId="755213457" sldId="2760"/>
            <ac:picMk id="5" creationId="{6EEAC06D-D59A-B52F-97CB-C955E7EC4CBA}"/>
          </ac:picMkLst>
        </pc:picChg>
        <pc:picChg chg="add mod ord">
          <ac:chgData name="paul meaney" userId="8f3b41ac-413d-46e0-bc97-8181c95bcdc2" providerId="ADAL" clId="{E3F25275-25DC-49F8-9D9C-98702590D736}" dt="2024-09-26T08:29:20.771" v="32390" actId="1076"/>
          <ac:picMkLst>
            <pc:docMk/>
            <pc:sldMk cId="755213457" sldId="2760"/>
            <ac:picMk id="6" creationId="{B4EE732B-E9A6-B328-8B84-92556411094D}"/>
          </ac:picMkLst>
        </pc:picChg>
      </pc:sldChg>
      <pc:sldChg chg="addSp delSp modSp new mod setBg">
        <pc:chgData name="paul meaney" userId="8f3b41ac-413d-46e0-bc97-8181c95bcdc2" providerId="ADAL" clId="{E3F25275-25DC-49F8-9D9C-98702590D736}" dt="2024-09-24T13:36:54.265" v="29783" actId="26606"/>
        <pc:sldMkLst>
          <pc:docMk/>
          <pc:sldMk cId="2422605725" sldId="2761"/>
        </pc:sldMkLst>
        <pc:spChg chg="mod">
          <ac:chgData name="paul meaney" userId="8f3b41ac-413d-46e0-bc97-8181c95bcdc2" providerId="ADAL" clId="{E3F25275-25DC-49F8-9D9C-98702590D736}" dt="2024-09-24T13:36:54.265" v="29783" actId="26606"/>
          <ac:spMkLst>
            <pc:docMk/>
            <pc:sldMk cId="2422605725" sldId="2761"/>
            <ac:spMk id="2" creationId="{263371E7-4E7D-02C0-20C4-6A1585BA8F68}"/>
          </ac:spMkLst>
        </pc:spChg>
        <pc:spChg chg="del mod">
          <ac:chgData name="paul meaney" userId="8f3b41ac-413d-46e0-bc97-8181c95bcdc2" providerId="ADAL" clId="{E3F25275-25DC-49F8-9D9C-98702590D736}" dt="2024-09-24T13:36:54.265" v="29783" actId="26606"/>
          <ac:spMkLst>
            <pc:docMk/>
            <pc:sldMk cId="2422605725" sldId="2761"/>
            <ac:spMk id="3" creationId="{F4B12EA1-3FC1-C5AF-3787-751B030110EB}"/>
          </ac:spMkLst>
        </pc:spChg>
        <pc:spChg chg="mod">
          <ac:chgData name="paul meaney" userId="8f3b41ac-413d-46e0-bc97-8181c95bcdc2" providerId="ADAL" clId="{E3F25275-25DC-49F8-9D9C-98702590D736}" dt="2024-09-24T13:36:54.265" v="29783" actId="26606"/>
          <ac:spMkLst>
            <pc:docMk/>
            <pc:sldMk cId="2422605725" sldId="2761"/>
            <ac:spMk id="4" creationId="{4471E5AA-2F4B-FC81-94FD-3C30C6D1676E}"/>
          </ac:spMkLst>
        </pc:spChg>
        <pc:graphicFrameChg chg="add">
          <ac:chgData name="paul meaney" userId="8f3b41ac-413d-46e0-bc97-8181c95bcdc2" providerId="ADAL" clId="{E3F25275-25DC-49F8-9D9C-98702590D736}" dt="2024-09-24T13:36:54.265" v="29783" actId="26606"/>
          <ac:graphicFrameMkLst>
            <pc:docMk/>
            <pc:sldMk cId="2422605725" sldId="2761"/>
            <ac:graphicFrameMk id="6" creationId="{9C037543-A3D0-113E-B5F0-5CC902B9107A}"/>
          </ac:graphicFrameMkLst>
        </pc:graphicFrameChg>
      </pc:sldChg>
      <pc:sldChg chg="addSp delSp modSp new mod">
        <pc:chgData name="paul meaney" userId="8f3b41ac-413d-46e0-bc97-8181c95bcdc2" providerId="ADAL" clId="{E3F25275-25DC-49F8-9D9C-98702590D736}" dt="2024-09-26T08:42:47.051" v="33111" actId="14100"/>
        <pc:sldMkLst>
          <pc:docMk/>
          <pc:sldMk cId="1691484928" sldId="2762"/>
        </pc:sldMkLst>
        <pc:spChg chg="mod">
          <ac:chgData name="paul meaney" userId="8f3b41ac-413d-46e0-bc97-8181c95bcdc2" providerId="ADAL" clId="{E3F25275-25DC-49F8-9D9C-98702590D736}" dt="2024-09-24T13:29:43.793" v="29469" actId="20577"/>
          <ac:spMkLst>
            <pc:docMk/>
            <pc:sldMk cId="1691484928" sldId="2762"/>
            <ac:spMk id="2" creationId="{178C320A-5BF4-EC36-0F36-7A7F07E19594}"/>
          </ac:spMkLst>
        </pc:spChg>
        <pc:spChg chg="del">
          <ac:chgData name="paul meaney" userId="8f3b41ac-413d-46e0-bc97-8181c95bcdc2" providerId="ADAL" clId="{E3F25275-25DC-49F8-9D9C-98702590D736}" dt="2024-09-24T13:32:13.522" v="29470" actId="22"/>
          <ac:spMkLst>
            <pc:docMk/>
            <pc:sldMk cId="1691484928" sldId="2762"/>
            <ac:spMk id="3" creationId="{FA5BB912-3DA1-BF80-C12A-FE57D590B14D}"/>
          </ac:spMkLst>
        </pc:spChg>
        <pc:spChg chg="mod">
          <ac:chgData name="paul meaney" userId="8f3b41ac-413d-46e0-bc97-8181c95bcdc2" providerId="ADAL" clId="{E3F25275-25DC-49F8-9D9C-98702590D736}" dt="2024-09-26T08:29:43.363" v="32394"/>
          <ac:spMkLst>
            <pc:docMk/>
            <pc:sldMk cId="1691484928" sldId="2762"/>
            <ac:spMk id="7" creationId="{9031A53E-D9E8-D7D6-4370-5214EC1743BB}"/>
          </ac:spMkLst>
        </pc:spChg>
        <pc:spChg chg="add mod">
          <ac:chgData name="paul meaney" userId="8f3b41ac-413d-46e0-bc97-8181c95bcdc2" providerId="ADAL" clId="{E3F25275-25DC-49F8-9D9C-98702590D736}" dt="2024-09-26T08:42:41.832" v="33109" actId="14100"/>
          <ac:spMkLst>
            <pc:docMk/>
            <pc:sldMk cId="1691484928" sldId="2762"/>
            <ac:spMk id="8" creationId="{1307B92E-6D4B-90B9-5866-969081985F43}"/>
          </ac:spMkLst>
        </pc:spChg>
        <pc:spChg chg="add mod">
          <ac:chgData name="paul meaney" userId="8f3b41ac-413d-46e0-bc97-8181c95bcdc2" providerId="ADAL" clId="{E3F25275-25DC-49F8-9D9C-98702590D736}" dt="2024-09-26T08:37:05.824" v="32900" actId="1076"/>
          <ac:spMkLst>
            <pc:docMk/>
            <pc:sldMk cId="1691484928" sldId="2762"/>
            <ac:spMk id="9" creationId="{7AB91E05-7692-51C5-04C2-B964B3911824}"/>
          </ac:spMkLst>
        </pc:spChg>
        <pc:spChg chg="add mod">
          <ac:chgData name="paul meaney" userId="8f3b41ac-413d-46e0-bc97-8181c95bcdc2" providerId="ADAL" clId="{E3F25275-25DC-49F8-9D9C-98702590D736}" dt="2024-09-26T08:36:51.799" v="32887" actId="1076"/>
          <ac:spMkLst>
            <pc:docMk/>
            <pc:sldMk cId="1691484928" sldId="2762"/>
            <ac:spMk id="10" creationId="{A2789243-ED0E-12C4-D445-67DB057D9986}"/>
          </ac:spMkLst>
        </pc:spChg>
        <pc:spChg chg="add mod">
          <ac:chgData name="paul meaney" userId="8f3b41ac-413d-46e0-bc97-8181c95bcdc2" providerId="ADAL" clId="{E3F25275-25DC-49F8-9D9C-98702590D736}" dt="2024-09-26T08:37:01.963" v="32899" actId="1076"/>
          <ac:spMkLst>
            <pc:docMk/>
            <pc:sldMk cId="1691484928" sldId="2762"/>
            <ac:spMk id="11" creationId="{7B031D39-39E7-21F3-5F97-4AAE27D416D5}"/>
          </ac:spMkLst>
        </pc:spChg>
        <pc:spChg chg="add mod">
          <ac:chgData name="paul meaney" userId="8f3b41ac-413d-46e0-bc97-8181c95bcdc2" providerId="ADAL" clId="{E3F25275-25DC-49F8-9D9C-98702590D736}" dt="2024-09-26T08:37:09.273" v="32902" actId="1076"/>
          <ac:spMkLst>
            <pc:docMk/>
            <pc:sldMk cId="1691484928" sldId="2762"/>
            <ac:spMk id="12" creationId="{32EA789F-275F-9779-B629-45F3EBE684F5}"/>
          </ac:spMkLst>
        </pc:spChg>
        <pc:spChg chg="add mod">
          <ac:chgData name="paul meaney" userId="8f3b41ac-413d-46e0-bc97-8181c95bcdc2" providerId="ADAL" clId="{E3F25275-25DC-49F8-9D9C-98702590D736}" dt="2024-09-26T08:38:56.068" v="33106" actId="14100"/>
          <ac:spMkLst>
            <pc:docMk/>
            <pc:sldMk cId="1691484928" sldId="2762"/>
            <ac:spMk id="13" creationId="{B7D94A77-AB45-84D4-41F7-C70F995774B0}"/>
          </ac:spMkLst>
        </pc:spChg>
        <pc:spChg chg="add mod">
          <ac:chgData name="paul meaney" userId="8f3b41ac-413d-46e0-bc97-8181c95bcdc2" providerId="ADAL" clId="{E3F25275-25DC-49F8-9D9C-98702590D736}" dt="2024-09-26T08:37:48.947" v="32989" actId="1076"/>
          <ac:spMkLst>
            <pc:docMk/>
            <pc:sldMk cId="1691484928" sldId="2762"/>
            <ac:spMk id="14" creationId="{C3A246DC-488E-AE7A-A288-ADDEDA4DCDB4}"/>
          </ac:spMkLst>
        </pc:spChg>
        <pc:spChg chg="add mod">
          <ac:chgData name="paul meaney" userId="8f3b41ac-413d-46e0-bc97-8181c95bcdc2" providerId="ADAL" clId="{E3F25275-25DC-49F8-9D9C-98702590D736}" dt="2024-09-26T08:38:01.995" v="32991" actId="1076"/>
          <ac:spMkLst>
            <pc:docMk/>
            <pc:sldMk cId="1691484928" sldId="2762"/>
            <ac:spMk id="15" creationId="{15BE1771-5915-F87C-E1FC-2CD67CDBA086}"/>
          </ac:spMkLst>
        </pc:spChg>
        <pc:spChg chg="add mod">
          <ac:chgData name="paul meaney" userId="8f3b41ac-413d-46e0-bc97-8181c95bcdc2" providerId="ADAL" clId="{E3F25275-25DC-49F8-9D9C-98702590D736}" dt="2024-09-26T08:38:52.340" v="33105" actId="14100"/>
          <ac:spMkLst>
            <pc:docMk/>
            <pc:sldMk cId="1691484928" sldId="2762"/>
            <ac:spMk id="16" creationId="{DCB042F2-3F97-61D2-46D4-08E76BDCC06F}"/>
          </ac:spMkLst>
        </pc:spChg>
        <pc:spChg chg="add mod">
          <ac:chgData name="paul meaney" userId="8f3b41ac-413d-46e0-bc97-8181c95bcdc2" providerId="ADAL" clId="{E3F25275-25DC-49F8-9D9C-98702590D736}" dt="2024-09-26T08:38:43.611" v="33103" actId="14100"/>
          <ac:spMkLst>
            <pc:docMk/>
            <pc:sldMk cId="1691484928" sldId="2762"/>
            <ac:spMk id="17" creationId="{41614030-9225-B13E-691D-7B1C28D1B444}"/>
          </ac:spMkLst>
        </pc:spChg>
        <pc:grpChg chg="add mod">
          <ac:chgData name="paul meaney" userId="8f3b41ac-413d-46e0-bc97-8181c95bcdc2" providerId="ADAL" clId="{E3F25275-25DC-49F8-9D9C-98702590D736}" dt="2024-09-26T08:42:47.051" v="33111" actId="14100"/>
          <ac:grpSpMkLst>
            <pc:docMk/>
            <pc:sldMk cId="1691484928" sldId="2762"/>
            <ac:grpSpMk id="3" creationId="{2858167F-83E2-6D95-E800-A7C978861A16}"/>
          </ac:grpSpMkLst>
        </pc:grpChg>
        <pc:picChg chg="mod">
          <ac:chgData name="paul meaney" userId="8f3b41ac-413d-46e0-bc97-8181c95bcdc2" providerId="ADAL" clId="{E3F25275-25DC-49F8-9D9C-98702590D736}" dt="2024-09-26T08:29:43.363" v="32394"/>
          <ac:picMkLst>
            <pc:docMk/>
            <pc:sldMk cId="1691484928" sldId="2762"/>
            <ac:picMk id="5" creationId="{6F432F59-7C60-E48D-8918-62B4F371A0A2}"/>
          </ac:picMkLst>
        </pc:picChg>
        <pc:picChg chg="add mod ord modCrop">
          <ac:chgData name="paul meaney" userId="8f3b41ac-413d-46e0-bc97-8181c95bcdc2" providerId="ADAL" clId="{E3F25275-25DC-49F8-9D9C-98702590D736}" dt="2024-09-24T15:22:21.271" v="31592" actId="14100"/>
          <ac:picMkLst>
            <pc:docMk/>
            <pc:sldMk cId="1691484928" sldId="2762"/>
            <ac:picMk id="6" creationId="{FC5423FB-3CED-3212-B5F6-0518BA811E0E}"/>
          </ac:picMkLst>
        </pc:picChg>
      </pc:sldChg>
      <pc:sldChg chg="addSp delSp modSp add mod setBg">
        <pc:chgData name="paul meaney" userId="8f3b41ac-413d-46e0-bc97-8181c95bcdc2" providerId="ADAL" clId="{E3F25275-25DC-49F8-9D9C-98702590D736}" dt="2024-09-26T08:24:39.520" v="32316" actId="114"/>
        <pc:sldMkLst>
          <pc:docMk/>
          <pc:sldMk cId="1520657885" sldId="2763"/>
        </pc:sldMkLst>
        <pc:spChg chg="mod">
          <ac:chgData name="paul meaney" userId="8f3b41ac-413d-46e0-bc97-8181c95bcdc2" providerId="ADAL" clId="{E3F25275-25DC-49F8-9D9C-98702590D736}" dt="2024-09-24T13:38:25.833" v="29797" actId="26606"/>
          <ac:spMkLst>
            <pc:docMk/>
            <pc:sldMk cId="1520657885" sldId="2763"/>
            <ac:spMk id="2" creationId="{263371E7-4E7D-02C0-20C4-6A1585BA8F68}"/>
          </ac:spMkLst>
        </pc:spChg>
        <pc:spChg chg="del mod">
          <ac:chgData name="paul meaney" userId="8f3b41ac-413d-46e0-bc97-8181c95bcdc2" providerId="ADAL" clId="{E3F25275-25DC-49F8-9D9C-98702590D736}" dt="2024-09-24T13:37:22.760" v="29789" actId="26606"/>
          <ac:spMkLst>
            <pc:docMk/>
            <pc:sldMk cId="1520657885" sldId="2763"/>
            <ac:spMk id="3" creationId="{F4B12EA1-3FC1-C5AF-3787-751B030110EB}"/>
          </ac:spMkLst>
        </pc:spChg>
        <pc:spChg chg="mod">
          <ac:chgData name="paul meaney" userId="8f3b41ac-413d-46e0-bc97-8181c95bcdc2" providerId="ADAL" clId="{E3F25275-25DC-49F8-9D9C-98702590D736}" dt="2024-09-24T13:38:25.833" v="29797" actId="26606"/>
          <ac:spMkLst>
            <pc:docMk/>
            <pc:sldMk cId="1520657885" sldId="2763"/>
            <ac:spMk id="4" creationId="{4471E5AA-2F4B-FC81-94FD-3C30C6D1676E}"/>
          </ac:spMkLst>
        </pc:spChg>
        <pc:spChg chg="add del">
          <ac:chgData name="paul meaney" userId="8f3b41ac-413d-46e0-bc97-8181c95bcdc2" providerId="ADAL" clId="{E3F25275-25DC-49F8-9D9C-98702590D736}" dt="2024-09-24T13:38:22.049" v="29796" actId="26606"/>
          <ac:spMkLst>
            <pc:docMk/>
            <pc:sldMk cId="1520657885" sldId="2763"/>
            <ac:spMk id="11" creationId="{FB5993E2-C02B-4335-ABA5-D8EC465551E3}"/>
          </ac:spMkLst>
        </pc:spChg>
        <pc:spChg chg="add del">
          <ac:chgData name="paul meaney" userId="8f3b41ac-413d-46e0-bc97-8181c95bcdc2" providerId="ADAL" clId="{E3F25275-25DC-49F8-9D9C-98702590D736}" dt="2024-09-24T13:38:22.049" v="29796" actId="26606"/>
          <ac:spMkLst>
            <pc:docMk/>
            <pc:sldMk cId="1520657885" sldId="2763"/>
            <ac:spMk id="13" creationId="{C0B801A2-5622-4BE8-9AD2-C337A2CD0022}"/>
          </ac:spMkLst>
        </pc:spChg>
        <pc:spChg chg="add del">
          <ac:chgData name="paul meaney" userId="8f3b41ac-413d-46e0-bc97-8181c95bcdc2" providerId="ADAL" clId="{E3F25275-25DC-49F8-9D9C-98702590D736}" dt="2024-09-24T13:38:22.049" v="29796" actId="26606"/>
          <ac:spMkLst>
            <pc:docMk/>
            <pc:sldMk cId="1520657885" sldId="2763"/>
            <ac:spMk id="15" creationId="{B7AF614F-5BC3-4086-99F5-B87C5847A071}"/>
          </ac:spMkLst>
        </pc:spChg>
        <pc:spChg chg="add del">
          <ac:chgData name="paul meaney" userId="8f3b41ac-413d-46e0-bc97-8181c95bcdc2" providerId="ADAL" clId="{E3F25275-25DC-49F8-9D9C-98702590D736}" dt="2024-09-24T13:38:25.833" v="29797" actId="26606"/>
          <ac:spMkLst>
            <pc:docMk/>
            <pc:sldMk cId="1520657885" sldId="2763"/>
            <ac:spMk id="20" creationId="{FB5993E2-C02B-4335-ABA5-D8EC465551E3}"/>
          </ac:spMkLst>
        </pc:spChg>
        <pc:spChg chg="add del">
          <ac:chgData name="paul meaney" userId="8f3b41ac-413d-46e0-bc97-8181c95bcdc2" providerId="ADAL" clId="{E3F25275-25DC-49F8-9D9C-98702590D736}" dt="2024-09-24T13:38:25.833" v="29797" actId="26606"/>
          <ac:spMkLst>
            <pc:docMk/>
            <pc:sldMk cId="1520657885" sldId="2763"/>
            <ac:spMk id="22" creationId="{C0B801A2-5622-4BE8-9AD2-C337A2CD0022}"/>
          </ac:spMkLst>
        </pc:spChg>
        <pc:spChg chg="add del">
          <ac:chgData name="paul meaney" userId="8f3b41ac-413d-46e0-bc97-8181c95bcdc2" providerId="ADAL" clId="{E3F25275-25DC-49F8-9D9C-98702590D736}" dt="2024-09-24T13:38:25.833" v="29797" actId="26606"/>
          <ac:spMkLst>
            <pc:docMk/>
            <pc:sldMk cId="1520657885" sldId="2763"/>
            <ac:spMk id="24" creationId="{B7AF614F-5BC3-4086-99F5-B87C5847A071}"/>
          </ac:spMkLst>
        </pc:spChg>
        <pc:graphicFrameChg chg="add mod modGraphic">
          <ac:chgData name="paul meaney" userId="8f3b41ac-413d-46e0-bc97-8181c95bcdc2" providerId="ADAL" clId="{E3F25275-25DC-49F8-9D9C-98702590D736}" dt="2024-09-26T08:24:39.520" v="32316" actId="114"/>
          <ac:graphicFrameMkLst>
            <pc:docMk/>
            <pc:sldMk cId="1520657885" sldId="2763"/>
            <ac:graphicFrameMk id="6" creationId="{BA5A1EE0-0A71-B9D8-1EA4-E5E1254175C8}"/>
          </ac:graphicFrameMkLst>
        </pc:graphicFrameChg>
      </pc:sldChg>
      <pc:sldChg chg="addSp delSp modSp new mod setBg">
        <pc:chgData name="paul meaney" userId="8f3b41ac-413d-46e0-bc97-8181c95bcdc2" providerId="ADAL" clId="{E3F25275-25DC-49F8-9D9C-98702590D736}" dt="2024-09-26T08:25:39.301" v="32318" actId="114"/>
        <pc:sldMkLst>
          <pc:docMk/>
          <pc:sldMk cId="3575034313" sldId="2764"/>
        </pc:sldMkLst>
        <pc:spChg chg="mod">
          <ac:chgData name="paul meaney" userId="8f3b41ac-413d-46e0-bc97-8181c95bcdc2" providerId="ADAL" clId="{E3F25275-25DC-49F8-9D9C-98702590D736}" dt="2024-09-24T13:42:30.364" v="29979" actId="26606"/>
          <ac:spMkLst>
            <pc:docMk/>
            <pc:sldMk cId="3575034313" sldId="2764"/>
            <ac:spMk id="2" creationId="{C37040A6-8EC3-BAF1-1981-3B4EE1AD543F}"/>
          </ac:spMkLst>
        </pc:spChg>
        <pc:spChg chg="del mod">
          <ac:chgData name="paul meaney" userId="8f3b41ac-413d-46e0-bc97-8181c95bcdc2" providerId="ADAL" clId="{E3F25275-25DC-49F8-9D9C-98702590D736}" dt="2024-09-24T13:42:30.364" v="29979" actId="26606"/>
          <ac:spMkLst>
            <pc:docMk/>
            <pc:sldMk cId="3575034313" sldId="2764"/>
            <ac:spMk id="3" creationId="{5E095BF4-2A3C-F760-00D2-F88DE020B7D5}"/>
          </ac:spMkLst>
        </pc:spChg>
        <pc:spChg chg="mod">
          <ac:chgData name="paul meaney" userId="8f3b41ac-413d-46e0-bc97-8181c95bcdc2" providerId="ADAL" clId="{E3F25275-25DC-49F8-9D9C-98702590D736}" dt="2024-09-24T13:42:30.364" v="29979" actId="26606"/>
          <ac:spMkLst>
            <pc:docMk/>
            <pc:sldMk cId="3575034313" sldId="2764"/>
            <ac:spMk id="4" creationId="{40CFF52E-A3CB-B7E7-AAF9-F35DBA27B356}"/>
          </ac:spMkLst>
        </pc:spChg>
        <pc:graphicFrameChg chg="add mod modGraphic">
          <ac:chgData name="paul meaney" userId="8f3b41ac-413d-46e0-bc97-8181c95bcdc2" providerId="ADAL" clId="{E3F25275-25DC-49F8-9D9C-98702590D736}" dt="2024-09-26T08:25:39.301" v="32318" actId="114"/>
          <ac:graphicFrameMkLst>
            <pc:docMk/>
            <pc:sldMk cId="3575034313" sldId="2764"/>
            <ac:graphicFrameMk id="6" creationId="{E19ECC56-4B70-7EA7-79AC-F698001D4D98}"/>
          </ac:graphicFrameMkLst>
        </pc:graphicFrameChg>
      </pc:sldChg>
      <pc:sldChg chg="addSp delSp modSp new mod setBg">
        <pc:chgData name="paul meaney" userId="8f3b41ac-413d-46e0-bc97-8181c95bcdc2" providerId="ADAL" clId="{E3F25275-25DC-49F8-9D9C-98702590D736}" dt="2024-09-26T08:26:24.692" v="32348" actId="20577"/>
        <pc:sldMkLst>
          <pc:docMk/>
          <pc:sldMk cId="3940769868" sldId="2765"/>
        </pc:sldMkLst>
        <pc:spChg chg="mod">
          <ac:chgData name="paul meaney" userId="8f3b41ac-413d-46e0-bc97-8181c95bcdc2" providerId="ADAL" clId="{E3F25275-25DC-49F8-9D9C-98702590D736}" dt="2024-09-24T13:49:48.095" v="30472" actId="26606"/>
          <ac:spMkLst>
            <pc:docMk/>
            <pc:sldMk cId="3940769868" sldId="2765"/>
            <ac:spMk id="2" creationId="{DBC69B65-DBB0-06FC-6978-572C145A9BF4}"/>
          </ac:spMkLst>
        </pc:spChg>
        <pc:spChg chg="del mod">
          <ac:chgData name="paul meaney" userId="8f3b41ac-413d-46e0-bc97-8181c95bcdc2" providerId="ADAL" clId="{E3F25275-25DC-49F8-9D9C-98702590D736}" dt="2024-09-24T13:49:48.095" v="30472" actId="26606"/>
          <ac:spMkLst>
            <pc:docMk/>
            <pc:sldMk cId="3940769868" sldId="2765"/>
            <ac:spMk id="3" creationId="{3C12F799-964B-FF0D-F624-51E357298576}"/>
          </ac:spMkLst>
        </pc:spChg>
        <pc:spChg chg="mod">
          <ac:chgData name="paul meaney" userId="8f3b41ac-413d-46e0-bc97-8181c95bcdc2" providerId="ADAL" clId="{E3F25275-25DC-49F8-9D9C-98702590D736}" dt="2024-09-24T13:49:48.095" v="30472" actId="26606"/>
          <ac:spMkLst>
            <pc:docMk/>
            <pc:sldMk cId="3940769868" sldId="2765"/>
            <ac:spMk id="4" creationId="{883DED9D-6315-7B72-E24A-C111835E1BC3}"/>
          </ac:spMkLst>
        </pc:spChg>
        <pc:graphicFrameChg chg="add mod modGraphic">
          <ac:chgData name="paul meaney" userId="8f3b41ac-413d-46e0-bc97-8181c95bcdc2" providerId="ADAL" clId="{E3F25275-25DC-49F8-9D9C-98702590D736}" dt="2024-09-26T08:26:24.692" v="32348" actId="20577"/>
          <ac:graphicFrameMkLst>
            <pc:docMk/>
            <pc:sldMk cId="3940769868" sldId="2765"/>
            <ac:graphicFrameMk id="6" creationId="{E803205F-2F81-2D24-A2BC-BA3EA0F1279A}"/>
          </ac:graphicFrameMkLst>
        </pc:graphicFrameChg>
      </pc:sldChg>
      <pc:sldChg chg="addSp delSp modSp new mod setBg">
        <pc:chgData name="paul meaney" userId="8f3b41ac-413d-46e0-bc97-8181c95bcdc2" providerId="ADAL" clId="{E3F25275-25DC-49F8-9D9C-98702590D736}" dt="2024-09-26T08:26:59.760" v="32352" actId="114"/>
        <pc:sldMkLst>
          <pc:docMk/>
          <pc:sldMk cId="3290446120" sldId="2766"/>
        </pc:sldMkLst>
        <pc:spChg chg="mod">
          <ac:chgData name="paul meaney" userId="8f3b41ac-413d-46e0-bc97-8181c95bcdc2" providerId="ADAL" clId="{E3F25275-25DC-49F8-9D9C-98702590D736}" dt="2024-09-24T15:17:55.657" v="31137" actId="26606"/>
          <ac:spMkLst>
            <pc:docMk/>
            <pc:sldMk cId="3290446120" sldId="2766"/>
            <ac:spMk id="2" creationId="{464496E7-5807-36E8-D96D-7952413CDFB8}"/>
          </ac:spMkLst>
        </pc:spChg>
        <pc:spChg chg="del mod">
          <ac:chgData name="paul meaney" userId="8f3b41ac-413d-46e0-bc97-8181c95bcdc2" providerId="ADAL" clId="{E3F25275-25DC-49F8-9D9C-98702590D736}" dt="2024-09-24T15:17:45.243" v="31134" actId="26606"/>
          <ac:spMkLst>
            <pc:docMk/>
            <pc:sldMk cId="3290446120" sldId="2766"/>
            <ac:spMk id="3" creationId="{89E0FEF6-A0B0-3897-10ED-E57644F2DCB8}"/>
          </ac:spMkLst>
        </pc:spChg>
        <pc:spChg chg="mod">
          <ac:chgData name="paul meaney" userId="8f3b41ac-413d-46e0-bc97-8181c95bcdc2" providerId="ADAL" clId="{E3F25275-25DC-49F8-9D9C-98702590D736}" dt="2024-09-24T15:17:55.657" v="31137" actId="26606"/>
          <ac:spMkLst>
            <pc:docMk/>
            <pc:sldMk cId="3290446120" sldId="2766"/>
            <ac:spMk id="4" creationId="{64D6FA00-4403-564C-32C9-359EFB87AEE6}"/>
          </ac:spMkLst>
        </pc:spChg>
        <pc:spChg chg="add del">
          <ac:chgData name="paul meaney" userId="8f3b41ac-413d-46e0-bc97-8181c95bcdc2" providerId="ADAL" clId="{E3F25275-25DC-49F8-9D9C-98702590D736}" dt="2024-09-24T15:17:52.685" v="31136" actId="26606"/>
          <ac:spMkLst>
            <pc:docMk/>
            <pc:sldMk cId="3290446120" sldId="2766"/>
            <ac:spMk id="11" creationId="{FB5993E2-C02B-4335-ABA5-D8EC465551E3}"/>
          </ac:spMkLst>
        </pc:spChg>
        <pc:spChg chg="add del">
          <ac:chgData name="paul meaney" userId="8f3b41ac-413d-46e0-bc97-8181c95bcdc2" providerId="ADAL" clId="{E3F25275-25DC-49F8-9D9C-98702590D736}" dt="2024-09-24T15:17:52.685" v="31136" actId="26606"/>
          <ac:spMkLst>
            <pc:docMk/>
            <pc:sldMk cId="3290446120" sldId="2766"/>
            <ac:spMk id="13" creationId="{C0B801A2-5622-4BE8-9AD2-C337A2CD0022}"/>
          </ac:spMkLst>
        </pc:spChg>
        <pc:spChg chg="add del">
          <ac:chgData name="paul meaney" userId="8f3b41ac-413d-46e0-bc97-8181c95bcdc2" providerId="ADAL" clId="{E3F25275-25DC-49F8-9D9C-98702590D736}" dt="2024-09-24T15:17:52.685" v="31136" actId="26606"/>
          <ac:spMkLst>
            <pc:docMk/>
            <pc:sldMk cId="3290446120" sldId="2766"/>
            <ac:spMk id="15" creationId="{B7AF614F-5BC3-4086-99F5-B87C5847A071}"/>
          </ac:spMkLst>
        </pc:spChg>
        <pc:spChg chg="add del">
          <ac:chgData name="paul meaney" userId="8f3b41ac-413d-46e0-bc97-8181c95bcdc2" providerId="ADAL" clId="{E3F25275-25DC-49F8-9D9C-98702590D736}" dt="2024-09-24T15:17:55.657" v="31137" actId="26606"/>
          <ac:spMkLst>
            <pc:docMk/>
            <pc:sldMk cId="3290446120" sldId="2766"/>
            <ac:spMk id="20" creationId="{FB5993E2-C02B-4335-ABA5-D8EC465551E3}"/>
          </ac:spMkLst>
        </pc:spChg>
        <pc:spChg chg="add del">
          <ac:chgData name="paul meaney" userId="8f3b41ac-413d-46e0-bc97-8181c95bcdc2" providerId="ADAL" clId="{E3F25275-25DC-49F8-9D9C-98702590D736}" dt="2024-09-24T15:17:55.657" v="31137" actId="26606"/>
          <ac:spMkLst>
            <pc:docMk/>
            <pc:sldMk cId="3290446120" sldId="2766"/>
            <ac:spMk id="22" creationId="{C0B801A2-5622-4BE8-9AD2-C337A2CD0022}"/>
          </ac:spMkLst>
        </pc:spChg>
        <pc:spChg chg="add del">
          <ac:chgData name="paul meaney" userId="8f3b41ac-413d-46e0-bc97-8181c95bcdc2" providerId="ADAL" clId="{E3F25275-25DC-49F8-9D9C-98702590D736}" dt="2024-09-24T15:17:55.657" v="31137" actId="26606"/>
          <ac:spMkLst>
            <pc:docMk/>
            <pc:sldMk cId="3290446120" sldId="2766"/>
            <ac:spMk id="24" creationId="{B7AF614F-5BC3-4086-99F5-B87C5847A071}"/>
          </ac:spMkLst>
        </pc:spChg>
        <pc:graphicFrameChg chg="add mod modGraphic">
          <ac:chgData name="paul meaney" userId="8f3b41ac-413d-46e0-bc97-8181c95bcdc2" providerId="ADAL" clId="{E3F25275-25DC-49F8-9D9C-98702590D736}" dt="2024-09-26T08:26:59.760" v="32352" actId="114"/>
          <ac:graphicFrameMkLst>
            <pc:docMk/>
            <pc:sldMk cId="3290446120" sldId="2766"/>
            <ac:graphicFrameMk id="6" creationId="{EBFC3113-9FE0-B20E-315D-27875C7D76BE}"/>
          </ac:graphicFrameMkLst>
        </pc:graphicFrameChg>
      </pc:sldChg>
      <pc:sldChg chg="addSp delSp modSp new mod">
        <pc:chgData name="paul meaney" userId="8f3b41ac-413d-46e0-bc97-8181c95bcdc2" providerId="ADAL" clId="{E3F25275-25DC-49F8-9D9C-98702590D736}" dt="2024-09-24T13:56:25.416" v="30910" actId="20577"/>
        <pc:sldMkLst>
          <pc:docMk/>
          <pc:sldMk cId="4256612832" sldId="2767"/>
        </pc:sldMkLst>
        <pc:spChg chg="mod">
          <ac:chgData name="paul meaney" userId="8f3b41ac-413d-46e0-bc97-8181c95bcdc2" providerId="ADAL" clId="{E3F25275-25DC-49F8-9D9C-98702590D736}" dt="2024-09-24T13:54:32.759" v="30786" actId="20577"/>
          <ac:spMkLst>
            <pc:docMk/>
            <pc:sldMk cId="4256612832" sldId="2767"/>
            <ac:spMk id="2" creationId="{7C3DB793-B218-1D2A-19D9-4D0C78707C88}"/>
          </ac:spMkLst>
        </pc:spChg>
        <pc:spChg chg="del">
          <ac:chgData name="paul meaney" userId="8f3b41ac-413d-46e0-bc97-8181c95bcdc2" providerId="ADAL" clId="{E3F25275-25DC-49F8-9D9C-98702590D736}" dt="2024-09-24T13:54:36.534" v="30787" actId="478"/>
          <ac:spMkLst>
            <pc:docMk/>
            <pc:sldMk cId="4256612832" sldId="2767"/>
            <ac:spMk id="3" creationId="{12D18FEA-9193-B56E-B71D-C2152B33DD20}"/>
          </ac:spMkLst>
        </pc:spChg>
        <pc:spChg chg="mod">
          <ac:chgData name="paul meaney" userId="8f3b41ac-413d-46e0-bc97-8181c95bcdc2" providerId="ADAL" clId="{E3F25275-25DC-49F8-9D9C-98702590D736}" dt="2024-09-24T13:56:08.402" v="30827"/>
          <ac:spMkLst>
            <pc:docMk/>
            <pc:sldMk cId="4256612832" sldId="2767"/>
            <ac:spMk id="8" creationId="{00059214-2445-4379-5C49-E524D3D00924}"/>
          </ac:spMkLst>
        </pc:spChg>
        <pc:spChg chg="add mod">
          <ac:chgData name="paul meaney" userId="8f3b41ac-413d-46e0-bc97-8181c95bcdc2" providerId="ADAL" clId="{E3F25275-25DC-49F8-9D9C-98702590D736}" dt="2024-09-24T13:56:25.416" v="30910" actId="20577"/>
          <ac:spMkLst>
            <pc:docMk/>
            <pc:sldMk cId="4256612832" sldId="2767"/>
            <ac:spMk id="9" creationId="{F457796E-6FF0-1D56-7ED2-8B274E22773D}"/>
          </ac:spMkLst>
        </pc:spChg>
        <pc:grpChg chg="add mod">
          <ac:chgData name="paul meaney" userId="8f3b41ac-413d-46e0-bc97-8181c95bcdc2" providerId="ADAL" clId="{E3F25275-25DC-49F8-9D9C-98702590D736}" dt="2024-09-24T13:56:08.402" v="30827"/>
          <ac:grpSpMkLst>
            <pc:docMk/>
            <pc:sldMk cId="4256612832" sldId="2767"/>
            <ac:grpSpMk id="6" creationId="{A8E97FF9-837C-837F-93A1-3EF272973C88}"/>
          </ac:grpSpMkLst>
        </pc:grpChg>
        <pc:graphicFrameChg chg="add mod modGraphic">
          <ac:chgData name="paul meaney" userId="8f3b41ac-413d-46e0-bc97-8181c95bcdc2" providerId="ADAL" clId="{E3F25275-25DC-49F8-9D9C-98702590D736}" dt="2024-09-24T13:55:53.375" v="30826"/>
          <ac:graphicFrameMkLst>
            <pc:docMk/>
            <pc:sldMk cId="4256612832" sldId="2767"/>
            <ac:graphicFrameMk id="5" creationId="{C47498CB-4A30-E85A-185E-38B021D4293A}"/>
          </ac:graphicFrameMkLst>
        </pc:graphicFrameChg>
        <pc:picChg chg="mod">
          <ac:chgData name="paul meaney" userId="8f3b41ac-413d-46e0-bc97-8181c95bcdc2" providerId="ADAL" clId="{E3F25275-25DC-49F8-9D9C-98702590D736}" dt="2024-09-24T13:56:08.402" v="30827"/>
          <ac:picMkLst>
            <pc:docMk/>
            <pc:sldMk cId="4256612832" sldId="2767"/>
            <ac:picMk id="7" creationId="{FA72D431-C1CF-3FF6-D5D6-77053D72490F}"/>
          </ac:picMkLst>
        </pc:picChg>
      </pc:sldChg>
      <pc:sldChg chg="addSp delSp modSp new mod setBg">
        <pc:chgData name="paul meaney" userId="8f3b41ac-413d-46e0-bc97-8181c95bcdc2" providerId="ADAL" clId="{E3F25275-25DC-49F8-9D9C-98702590D736}" dt="2024-09-26T08:28:09.363" v="32376" actId="20577"/>
        <pc:sldMkLst>
          <pc:docMk/>
          <pc:sldMk cId="1738201297" sldId="2768"/>
        </pc:sldMkLst>
        <pc:spChg chg="mod">
          <ac:chgData name="paul meaney" userId="8f3b41ac-413d-46e0-bc97-8181c95bcdc2" providerId="ADAL" clId="{E3F25275-25DC-49F8-9D9C-98702590D736}" dt="2024-09-24T15:11:34.354" v="30949" actId="26606"/>
          <ac:spMkLst>
            <pc:docMk/>
            <pc:sldMk cId="1738201297" sldId="2768"/>
            <ac:spMk id="2" creationId="{040A1C63-EFC4-7BE3-D4AA-EA3584EFB33E}"/>
          </ac:spMkLst>
        </pc:spChg>
        <pc:spChg chg="add del mod">
          <ac:chgData name="paul meaney" userId="8f3b41ac-413d-46e0-bc97-8181c95bcdc2" providerId="ADAL" clId="{E3F25275-25DC-49F8-9D9C-98702590D736}" dt="2024-09-24T15:11:31.080" v="30948" actId="26606"/>
          <ac:spMkLst>
            <pc:docMk/>
            <pc:sldMk cId="1738201297" sldId="2768"/>
            <ac:spMk id="3" creationId="{EA7E746D-C3B4-D731-8D1F-C01C74617520}"/>
          </ac:spMkLst>
        </pc:spChg>
        <pc:spChg chg="mod">
          <ac:chgData name="paul meaney" userId="8f3b41ac-413d-46e0-bc97-8181c95bcdc2" providerId="ADAL" clId="{E3F25275-25DC-49F8-9D9C-98702590D736}" dt="2024-09-24T15:11:34.354" v="30949" actId="26606"/>
          <ac:spMkLst>
            <pc:docMk/>
            <pc:sldMk cId="1738201297" sldId="2768"/>
            <ac:spMk id="4" creationId="{905076AB-5E93-9ACA-5F7F-8161137BC75E}"/>
          </ac:spMkLst>
        </pc:spChg>
        <pc:spChg chg="add del">
          <ac:chgData name="paul meaney" userId="8f3b41ac-413d-46e0-bc97-8181c95bcdc2" providerId="ADAL" clId="{E3F25275-25DC-49F8-9D9C-98702590D736}" dt="2024-09-24T15:11:31.053" v="30947" actId="26606"/>
          <ac:spMkLst>
            <pc:docMk/>
            <pc:sldMk cId="1738201297" sldId="2768"/>
            <ac:spMk id="10" creationId="{F9E80720-23E6-4B89-B77E-04A7689F1BA8}"/>
          </ac:spMkLst>
        </pc:spChg>
        <pc:spChg chg="add del">
          <ac:chgData name="paul meaney" userId="8f3b41ac-413d-46e0-bc97-8181c95bcdc2" providerId="ADAL" clId="{E3F25275-25DC-49F8-9D9C-98702590D736}" dt="2024-09-24T15:11:31.053" v="30947" actId="26606"/>
          <ac:spMkLst>
            <pc:docMk/>
            <pc:sldMk cId="1738201297" sldId="2768"/>
            <ac:spMk id="12" creationId="{CD1D3CA1-3EB6-41F3-A419-8424B56BE63A}"/>
          </ac:spMkLst>
        </pc:spChg>
        <pc:spChg chg="add del">
          <ac:chgData name="paul meaney" userId="8f3b41ac-413d-46e0-bc97-8181c95bcdc2" providerId="ADAL" clId="{E3F25275-25DC-49F8-9D9C-98702590D736}" dt="2024-09-24T15:11:31.053" v="30947" actId="26606"/>
          <ac:spMkLst>
            <pc:docMk/>
            <pc:sldMk cId="1738201297" sldId="2768"/>
            <ac:spMk id="14" creationId="{4D87F7B2-AA36-4B58-BC2C-1BBA135E8B6B}"/>
          </ac:spMkLst>
        </pc:spChg>
        <pc:spChg chg="add del">
          <ac:chgData name="paul meaney" userId="8f3b41ac-413d-46e0-bc97-8181c95bcdc2" providerId="ADAL" clId="{E3F25275-25DC-49F8-9D9C-98702590D736}" dt="2024-09-24T15:11:34.354" v="30949" actId="26606"/>
          <ac:spMkLst>
            <pc:docMk/>
            <pc:sldMk cId="1738201297" sldId="2768"/>
            <ac:spMk id="16" creationId="{FB5993E2-C02B-4335-ABA5-D8EC465551E3}"/>
          </ac:spMkLst>
        </pc:spChg>
        <pc:spChg chg="add del">
          <ac:chgData name="paul meaney" userId="8f3b41ac-413d-46e0-bc97-8181c95bcdc2" providerId="ADAL" clId="{E3F25275-25DC-49F8-9D9C-98702590D736}" dt="2024-09-24T15:11:34.354" v="30949" actId="26606"/>
          <ac:spMkLst>
            <pc:docMk/>
            <pc:sldMk cId="1738201297" sldId="2768"/>
            <ac:spMk id="17" creationId="{C0B801A2-5622-4BE8-9AD2-C337A2CD0022}"/>
          </ac:spMkLst>
        </pc:spChg>
        <pc:spChg chg="add del">
          <ac:chgData name="paul meaney" userId="8f3b41ac-413d-46e0-bc97-8181c95bcdc2" providerId="ADAL" clId="{E3F25275-25DC-49F8-9D9C-98702590D736}" dt="2024-09-24T15:11:34.354" v="30949" actId="26606"/>
          <ac:spMkLst>
            <pc:docMk/>
            <pc:sldMk cId="1738201297" sldId="2768"/>
            <ac:spMk id="18" creationId="{B7AF614F-5BC3-4086-99F5-B87C5847A071}"/>
          </ac:spMkLst>
        </pc:spChg>
        <pc:graphicFrameChg chg="add del">
          <ac:chgData name="paul meaney" userId="8f3b41ac-413d-46e0-bc97-8181c95bcdc2" providerId="ADAL" clId="{E3F25275-25DC-49F8-9D9C-98702590D736}" dt="2024-09-24T15:11:31.053" v="30947" actId="26606"/>
          <ac:graphicFrameMkLst>
            <pc:docMk/>
            <pc:sldMk cId="1738201297" sldId="2768"/>
            <ac:graphicFrameMk id="6" creationId="{387C4908-7682-2695-77EF-35075FF8288A}"/>
          </ac:graphicFrameMkLst>
        </pc:graphicFrameChg>
        <pc:graphicFrameChg chg="add mod modGraphic">
          <ac:chgData name="paul meaney" userId="8f3b41ac-413d-46e0-bc97-8181c95bcdc2" providerId="ADAL" clId="{E3F25275-25DC-49F8-9D9C-98702590D736}" dt="2024-09-26T08:28:09.363" v="32376" actId="20577"/>
          <ac:graphicFrameMkLst>
            <pc:docMk/>
            <pc:sldMk cId="1738201297" sldId="2768"/>
            <ac:graphicFrameMk id="19" creationId="{DA8E4ED8-B7EB-22AF-6555-789A6B9B89EA}"/>
          </ac:graphicFrameMkLst>
        </pc:graphicFrameChg>
      </pc:sldChg>
      <pc:sldChg chg="addSp delSp modSp new mod setBg">
        <pc:chgData name="paul meaney" userId="8f3b41ac-413d-46e0-bc97-8181c95bcdc2" providerId="ADAL" clId="{E3F25275-25DC-49F8-9D9C-98702590D736}" dt="2024-09-26T08:27:31.604" v="32356" actId="20577"/>
        <pc:sldMkLst>
          <pc:docMk/>
          <pc:sldMk cId="1197172538" sldId="2769"/>
        </pc:sldMkLst>
        <pc:spChg chg="mod">
          <ac:chgData name="paul meaney" userId="8f3b41ac-413d-46e0-bc97-8181c95bcdc2" providerId="ADAL" clId="{E3F25275-25DC-49F8-9D9C-98702590D736}" dt="2024-09-24T15:19:55.145" v="31525" actId="26606"/>
          <ac:spMkLst>
            <pc:docMk/>
            <pc:sldMk cId="1197172538" sldId="2769"/>
            <ac:spMk id="2" creationId="{AD7E3E82-91F9-A34E-19F8-919842F8092D}"/>
          </ac:spMkLst>
        </pc:spChg>
        <pc:spChg chg="del mod">
          <ac:chgData name="paul meaney" userId="8f3b41ac-413d-46e0-bc97-8181c95bcdc2" providerId="ADAL" clId="{E3F25275-25DC-49F8-9D9C-98702590D736}" dt="2024-09-24T15:19:39.950" v="31521" actId="26606"/>
          <ac:spMkLst>
            <pc:docMk/>
            <pc:sldMk cId="1197172538" sldId="2769"/>
            <ac:spMk id="3" creationId="{C372EA97-83A3-6C17-3749-3B18481E32D2}"/>
          </ac:spMkLst>
        </pc:spChg>
        <pc:spChg chg="mod">
          <ac:chgData name="paul meaney" userId="8f3b41ac-413d-46e0-bc97-8181c95bcdc2" providerId="ADAL" clId="{E3F25275-25DC-49F8-9D9C-98702590D736}" dt="2024-09-24T15:19:55.145" v="31525" actId="26606"/>
          <ac:spMkLst>
            <pc:docMk/>
            <pc:sldMk cId="1197172538" sldId="2769"/>
            <ac:spMk id="4" creationId="{A8190BFD-0BCB-E45B-AE72-5A8548F52828}"/>
          </ac:spMkLst>
        </pc:spChg>
        <pc:spChg chg="add del">
          <ac:chgData name="paul meaney" userId="8f3b41ac-413d-46e0-bc97-8181c95bcdc2" providerId="ADAL" clId="{E3F25275-25DC-49F8-9D9C-98702590D736}" dt="2024-09-24T15:19:49.421" v="31523" actId="26606"/>
          <ac:spMkLst>
            <pc:docMk/>
            <pc:sldMk cId="1197172538" sldId="2769"/>
            <ac:spMk id="11" creationId="{FB5993E2-C02B-4335-ABA5-D8EC465551E3}"/>
          </ac:spMkLst>
        </pc:spChg>
        <pc:spChg chg="add del">
          <ac:chgData name="paul meaney" userId="8f3b41ac-413d-46e0-bc97-8181c95bcdc2" providerId="ADAL" clId="{E3F25275-25DC-49F8-9D9C-98702590D736}" dt="2024-09-24T15:19:49.421" v="31523" actId="26606"/>
          <ac:spMkLst>
            <pc:docMk/>
            <pc:sldMk cId="1197172538" sldId="2769"/>
            <ac:spMk id="13" creationId="{C0B801A2-5622-4BE8-9AD2-C337A2CD0022}"/>
          </ac:spMkLst>
        </pc:spChg>
        <pc:spChg chg="add del">
          <ac:chgData name="paul meaney" userId="8f3b41ac-413d-46e0-bc97-8181c95bcdc2" providerId="ADAL" clId="{E3F25275-25DC-49F8-9D9C-98702590D736}" dt="2024-09-24T15:19:49.421" v="31523" actId="26606"/>
          <ac:spMkLst>
            <pc:docMk/>
            <pc:sldMk cId="1197172538" sldId="2769"/>
            <ac:spMk id="15" creationId="{B7AF614F-5BC3-4086-99F5-B87C5847A071}"/>
          </ac:spMkLst>
        </pc:spChg>
        <pc:spChg chg="add del">
          <ac:chgData name="paul meaney" userId="8f3b41ac-413d-46e0-bc97-8181c95bcdc2" providerId="ADAL" clId="{E3F25275-25DC-49F8-9D9C-98702590D736}" dt="2024-09-24T15:19:52.593" v="31524" actId="26606"/>
          <ac:spMkLst>
            <pc:docMk/>
            <pc:sldMk cId="1197172538" sldId="2769"/>
            <ac:spMk id="20" creationId="{FB5993E2-C02B-4335-ABA5-D8EC465551E3}"/>
          </ac:spMkLst>
        </pc:spChg>
        <pc:spChg chg="add del">
          <ac:chgData name="paul meaney" userId="8f3b41ac-413d-46e0-bc97-8181c95bcdc2" providerId="ADAL" clId="{E3F25275-25DC-49F8-9D9C-98702590D736}" dt="2024-09-24T15:19:52.593" v="31524" actId="26606"/>
          <ac:spMkLst>
            <pc:docMk/>
            <pc:sldMk cId="1197172538" sldId="2769"/>
            <ac:spMk id="22" creationId="{C0B801A2-5622-4BE8-9AD2-C337A2CD0022}"/>
          </ac:spMkLst>
        </pc:spChg>
        <pc:spChg chg="add del">
          <ac:chgData name="paul meaney" userId="8f3b41ac-413d-46e0-bc97-8181c95bcdc2" providerId="ADAL" clId="{E3F25275-25DC-49F8-9D9C-98702590D736}" dt="2024-09-24T15:19:52.593" v="31524" actId="26606"/>
          <ac:spMkLst>
            <pc:docMk/>
            <pc:sldMk cId="1197172538" sldId="2769"/>
            <ac:spMk id="24" creationId="{B7AF614F-5BC3-4086-99F5-B87C5847A071}"/>
          </ac:spMkLst>
        </pc:spChg>
        <pc:spChg chg="add del">
          <ac:chgData name="paul meaney" userId="8f3b41ac-413d-46e0-bc97-8181c95bcdc2" providerId="ADAL" clId="{E3F25275-25DC-49F8-9D9C-98702590D736}" dt="2024-09-24T15:19:55.145" v="31525" actId="26606"/>
          <ac:spMkLst>
            <pc:docMk/>
            <pc:sldMk cId="1197172538" sldId="2769"/>
            <ac:spMk id="29" creationId="{FB5993E2-C02B-4335-ABA5-D8EC465551E3}"/>
          </ac:spMkLst>
        </pc:spChg>
        <pc:spChg chg="add del">
          <ac:chgData name="paul meaney" userId="8f3b41ac-413d-46e0-bc97-8181c95bcdc2" providerId="ADAL" clId="{E3F25275-25DC-49F8-9D9C-98702590D736}" dt="2024-09-24T15:19:55.145" v="31525" actId="26606"/>
          <ac:spMkLst>
            <pc:docMk/>
            <pc:sldMk cId="1197172538" sldId="2769"/>
            <ac:spMk id="31" creationId="{C0B801A2-5622-4BE8-9AD2-C337A2CD0022}"/>
          </ac:spMkLst>
        </pc:spChg>
        <pc:spChg chg="add del">
          <ac:chgData name="paul meaney" userId="8f3b41ac-413d-46e0-bc97-8181c95bcdc2" providerId="ADAL" clId="{E3F25275-25DC-49F8-9D9C-98702590D736}" dt="2024-09-24T15:19:55.145" v="31525" actId="26606"/>
          <ac:spMkLst>
            <pc:docMk/>
            <pc:sldMk cId="1197172538" sldId="2769"/>
            <ac:spMk id="33" creationId="{B7AF614F-5BC3-4086-99F5-B87C5847A071}"/>
          </ac:spMkLst>
        </pc:spChg>
        <pc:graphicFrameChg chg="add mod modGraphic">
          <ac:chgData name="paul meaney" userId="8f3b41ac-413d-46e0-bc97-8181c95bcdc2" providerId="ADAL" clId="{E3F25275-25DC-49F8-9D9C-98702590D736}" dt="2024-09-26T08:27:31.604" v="32356" actId="20577"/>
          <ac:graphicFrameMkLst>
            <pc:docMk/>
            <pc:sldMk cId="1197172538" sldId="2769"/>
            <ac:graphicFrameMk id="6" creationId="{626B3A57-AE1F-CACC-E2C5-F3CA28039E90}"/>
          </ac:graphicFrameMkLst>
        </pc:graphicFrameChg>
      </pc:sldChg>
      <pc:sldChg chg="addSp delSp modSp new mod setBg">
        <pc:chgData name="paul meaney" userId="8f3b41ac-413d-46e0-bc97-8181c95bcdc2" providerId="ADAL" clId="{E3F25275-25DC-49F8-9D9C-98702590D736}" dt="2024-09-26T08:29:11.469" v="32389" actId="114"/>
        <pc:sldMkLst>
          <pc:docMk/>
          <pc:sldMk cId="3062654366" sldId="2770"/>
        </pc:sldMkLst>
        <pc:spChg chg="mod">
          <ac:chgData name="paul meaney" userId="8f3b41ac-413d-46e0-bc97-8181c95bcdc2" providerId="ADAL" clId="{E3F25275-25DC-49F8-9D9C-98702590D736}" dt="2024-09-24T15:22:08.041" v="31590" actId="26606"/>
          <ac:spMkLst>
            <pc:docMk/>
            <pc:sldMk cId="3062654366" sldId="2770"/>
            <ac:spMk id="2" creationId="{182262F8-E4EB-FDC6-5486-1460F988F0A3}"/>
          </ac:spMkLst>
        </pc:spChg>
        <pc:spChg chg="del mod">
          <ac:chgData name="paul meaney" userId="8f3b41ac-413d-46e0-bc97-8181c95bcdc2" providerId="ADAL" clId="{E3F25275-25DC-49F8-9D9C-98702590D736}" dt="2024-09-24T15:22:08.041" v="31590" actId="26606"/>
          <ac:spMkLst>
            <pc:docMk/>
            <pc:sldMk cId="3062654366" sldId="2770"/>
            <ac:spMk id="3" creationId="{025FE0CA-2C96-07D8-42B1-B66224585EAF}"/>
          </ac:spMkLst>
        </pc:spChg>
        <pc:spChg chg="mod">
          <ac:chgData name="paul meaney" userId="8f3b41ac-413d-46e0-bc97-8181c95bcdc2" providerId="ADAL" clId="{E3F25275-25DC-49F8-9D9C-98702590D736}" dt="2024-09-24T15:22:08.041" v="31590" actId="26606"/>
          <ac:spMkLst>
            <pc:docMk/>
            <pc:sldMk cId="3062654366" sldId="2770"/>
            <ac:spMk id="4" creationId="{B9B9517C-E952-6F57-27D4-C9E8AE849D1A}"/>
          </ac:spMkLst>
        </pc:spChg>
        <pc:graphicFrameChg chg="add mod">
          <ac:chgData name="paul meaney" userId="8f3b41ac-413d-46e0-bc97-8181c95bcdc2" providerId="ADAL" clId="{E3F25275-25DC-49F8-9D9C-98702590D736}" dt="2024-09-26T08:29:11.469" v="32389" actId="114"/>
          <ac:graphicFrameMkLst>
            <pc:docMk/>
            <pc:sldMk cId="3062654366" sldId="2770"/>
            <ac:graphicFrameMk id="6" creationId="{833D76C7-D3F7-4487-BE39-AD4716D44740}"/>
          </ac:graphicFrameMkLst>
        </pc:graphicFrameChg>
      </pc:sldChg>
      <pc:sldChg chg="addSp delSp modSp new mod ord setBg">
        <pc:chgData name="paul meaney" userId="8f3b41ac-413d-46e0-bc97-8181c95bcdc2" providerId="ADAL" clId="{E3F25275-25DC-49F8-9D9C-98702590D736}" dt="2024-09-26T09:11:18.524" v="34452"/>
        <pc:sldMkLst>
          <pc:docMk/>
          <pc:sldMk cId="1371397051" sldId="2771"/>
        </pc:sldMkLst>
        <pc:spChg chg="mod">
          <ac:chgData name="paul meaney" userId="8f3b41ac-413d-46e0-bc97-8181c95bcdc2" providerId="ADAL" clId="{E3F25275-25DC-49F8-9D9C-98702590D736}" dt="2024-09-26T09:11:16.502" v="34451" actId="26606"/>
          <ac:spMkLst>
            <pc:docMk/>
            <pc:sldMk cId="1371397051" sldId="2771"/>
            <ac:spMk id="2" creationId="{DDF67CC4-C36E-CB25-B588-D5AB52C5FDBF}"/>
          </ac:spMkLst>
        </pc:spChg>
        <pc:spChg chg="add del mod">
          <ac:chgData name="paul meaney" userId="8f3b41ac-413d-46e0-bc97-8181c95bcdc2" providerId="ADAL" clId="{E3F25275-25DC-49F8-9D9C-98702590D736}" dt="2024-09-26T09:11:07.264" v="34448" actId="26606"/>
          <ac:spMkLst>
            <pc:docMk/>
            <pc:sldMk cId="1371397051" sldId="2771"/>
            <ac:spMk id="3" creationId="{8BEB0C3D-BD3D-C701-7BFF-68D1DD642852}"/>
          </ac:spMkLst>
        </pc:spChg>
        <pc:spChg chg="mod">
          <ac:chgData name="paul meaney" userId="8f3b41ac-413d-46e0-bc97-8181c95bcdc2" providerId="ADAL" clId="{E3F25275-25DC-49F8-9D9C-98702590D736}" dt="2024-09-26T09:11:16.502" v="34451" actId="26606"/>
          <ac:spMkLst>
            <pc:docMk/>
            <pc:sldMk cId="1371397051" sldId="2771"/>
            <ac:spMk id="4" creationId="{D479BC18-8D16-02F2-2895-8861E40F0338}"/>
          </ac:spMkLst>
        </pc:spChg>
        <pc:spChg chg="add del">
          <ac:chgData name="paul meaney" userId="8f3b41ac-413d-46e0-bc97-8181c95bcdc2" providerId="ADAL" clId="{E3F25275-25DC-49F8-9D9C-98702590D736}" dt="2024-09-26T09:11:12.959" v="34450" actId="26606"/>
          <ac:spMkLst>
            <pc:docMk/>
            <pc:sldMk cId="1371397051" sldId="2771"/>
            <ac:spMk id="12" creationId="{FB5993E2-C02B-4335-ABA5-D8EC465551E3}"/>
          </ac:spMkLst>
        </pc:spChg>
        <pc:spChg chg="add del">
          <ac:chgData name="paul meaney" userId="8f3b41ac-413d-46e0-bc97-8181c95bcdc2" providerId="ADAL" clId="{E3F25275-25DC-49F8-9D9C-98702590D736}" dt="2024-09-26T09:11:12.959" v="34450" actId="26606"/>
          <ac:spMkLst>
            <pc:docMk/>
            <pc:sldMk cId="1371397051" sldId="2771"/>
            <ac:spMk id="14" creationId="{C0B801A2-5622-4BE8-9AD2-C337A2CD0022}"/>
          </ac:spMkLst>
        </pc:spChg>
        <pc:spChg chg="add del">
          <ac:chgData name="paul meaney" userId="8f3b41ac-413d-46e0-bc97-8181c95bcdc2" providerId="ADAL" clId="{E3F25275-25DC-49F8-9D9C-98702590D736}" dt="2024-09-26T09:11:12.959" v="34450" actId="26606"/>
          <ac:spMkLst>
            <pc:docMk/>
            <pc:sldMk cId="1371397051" sldId="2771"/>
            <ac:spMk id="16" creationId="{B7AF614F-5BC3-4086-99F5-B87C5847A071}"/>
          </ac:spMkLst>
        </pc:spChg>
        <pc:spChg chg="add del">
          <ac:chgData name="paul meaney" userId="8f3b41ac-413d-46e0-bc97-8181c95bcdc2" providerId="ADAL" clId="{E3F25275-25DC-49F8-9D9C-98702590D736}" dt="2024-09-26T09:11:16.502" v="34451" actId="26606"/>
          <ac:spMkLst>
            <pc:docMk/>
            <pc:sldMk cId="1371397051" sldId="2771"/>
            <ac:spMk id="21" creationId="{FB5993E2-C02B-4335-ABA5-D8EC465551E3}"/>
          </ac:spMkLst>
        </pc:spChg>
        <pc:spChg chg="add del">
          <ac:chgData name="paul meaney" userId="8f3b41ac-413d-46e0-bc97-8181c95bcdc2" providerId="ADAL" clId="{E3F25275-25DC-49F8-9D9C-98702590D736}" dt="2024-09-26T09:11:16.502" v="34451" actId="26606"/>
          <ac:spMkLst>
            <pc:docMk/>
            <pc:sldMk cId="1371397051" sldId="2771"/>
            <ac:spMk id="23" creationId="{C0B801A2-5622-4BE8-9AD2-C337A2CD0022}"/>
          </ac:spMkLst>
        </pc:spChg>
        <pc:spChg chg="add del">
          <ac:chgData name="paul meaney" userId="8f3b41ac-413d-46e0-bc97-8181c95bcdc2" providerId="ADAL" clId="{E3F25275-25DC-49F8-9D9C-98702590D736}" dt="2024-09-26T09:11:16.502" v="34451" actId="26606"/>
          <ac:spMkLst>
            <pc:docMk/>
            <pc:sldMk cId="1371397051" sldId="2771"/>
            <ac:spMk id="25" creationId="{B7AF614F-5BC3-4086-99F5-B87C5847A071}"/>
          </ac:spMkLst>
        </pc:spChg>
        <pc:graphicFrameChg chg="add del">
          <ac:chgData name="paul meaney" userId="8f3b41ac-413d-46e0-bc97-8181c95bcdc2" providerId="ADAL" clId="{E3F25275-25DC-49F8-9D9C-98702590D736}" dt="2024-09-26T09:11:00.417" v="34445" actId="26606"/>
          <ac:graphicFrameMkLst>
            <pc:docMk/>
            <pc:sldMk cId="1371397051" sldId="2771"/>
            <ac:graphicFrameMk id="6" creationId="{9E8325CF-AECF-4C79-F5BF-B040F0F91A9C}"/>
          </ac:graphicFrameMkLst>
        </pc:graphicFrameChg>
        <pc:graphicFrameChg chg="add mod modGraphic">
          <ac:chgData name="paul meaney" userId="8f3b41ac-413d-46e0-bc97-8181c95bcdc2" providerId="ADAL" clId="{E3F25275-25DC-49F8-9D9C-98702590D736}" dt="2024-09-26T09:11:18.524" v="34452"/>
          <ac:graphicFrameMkLst>
            <pc:docMk/>
            <pc:sldMk cId="1371397051" sldId="2771"/>
            <ac:graphicFrameMk id="7" creationId="{890DD509-3674-70FA-D99C-200C33A7FEC4}"/>
          </ac:graphicFrameMkLst>
        </pc:graphicFrameChg>
      </pc:sldChg>
      <pc:sldChg chg="modSp add mod">
        <pc:chgData name="paul meaney" userId="8f3b41ac-413d-46e0-bc97-8181c95bcdc2" providerId="ADAL" clId="{E3F25275-25DC-49F8-9D9C-98702590D736}" dt="2024-09-26T10:41:27.544" v="38221" actId="20577"/>
        <pc:sldMkLst>
          <pc:docMk/>
          <pc:sldMk cId="3671621416" sldId="2772"/>
        </pc:sldMkLst>
        <pc:spChg chg="mod">
          <ac:chgData name="paul meaney" userId="8f3b41ac-413d-46e0-bc97-8181c95bcdc2" providerId="ADAL" clId="{E3F25275-25DC-49F8-9D9C-98702590D736}" dt="2024-09-26T09:28:57.781" v="34667" actId="20577"/>
          <ac:spMkLst>
            <pc:docMk/>
            <pc:sldMk cId="3671621416" sldId="2772"/>
            <ac:spMk id="2" creationId="{FC18E7BA-DEBC-0FD9-EFA1-0F39221791BC}"/>
          </ac:spMkLst>
        </pc:spChg>
        <pc:graphicFrameChg chg="mod">
          <ac:chgData name="paul meaney" userId="8f3b41ac-413d-46e0-bc97-8181c95bcdc2" providerId="ADAL" clId="{E3F25275-25DC-49F8-9D9C-98702590D736}" dt="2024-09-26T10:41:27.544" v="38221" actId="20577"/>
          <ac:graphicFrameMkLst>
            <pc:docMk/>
            <pc:sldMk cId="3671621416" sldId="2772"/>
            <ac:graphicFrameMk id="7" creationId="{14754176-CF93-EF65-C4BE-EB804AA78411}"/>
          </ac:graphicFrameMkLst>
        </pc:graphicFrameChg>
      </pc:sldChg>
      <pc:sldChg chg="modSp add del mod">
        <pc:chgData name="paul meaney" userId="8f3b41ac-413d-46e0-bc97-8181c95bcdc2" providerId="ADAL" clId="{E3F25275-25DC-49F8-9D9C-98702590D736}" dt="2024-09-26T09:54:16.092" v="35089" actId="47"/>
        <pc:sldMkLst>
          <pc:docMk/>
          <pc:sldMk cId="2052850973" sldId="2773"/>
        </pc:sldMkLst>
        <pc:spChg chg="mod">
          <ac:chgData name="paul meaney" userId="8f3b41ac-413d-46e0-bc97-8181c95bcdc2" providerId="ADAL" clId="{E3F25275-25DC-49F8-9D9C-98702590D736}" dt="2024-09-26T09:30:17.474" v="34695"/>
          <ac:spMkLst>
            <pc:docMk/>
            <pc:sldMk cId="2052850973" sldId="2773"/>
            <ac:spMk id="2" creationId="{999BFB18-4DBD-7724-F80E-BFB0EB057D73}"/>
          </ac:spMkLst>
        </pc:spChg>
      </pc:sldChg>
      <pc:sldChg chg="modSp add">
        <pc:chgData name="paul meaney" userId="8f3b41ac-413d-46e0-bc97-8181c95bcdc2" providerId="ADAL" clId="{E3F25275-25DC-49F8-9D9C-98702590D736}" dt="2024-09-26T10:41:46.387" v="38225" actId="114"/>
        <pc:sldMkLst>
          <pc:docMk/>
          <pc:sldMk cId="3815837238" sldId="2774"/>
        </pc:sldMkLst>
        <pc:graphicFrameChg chg="mod">
          <ac:chgData name="paul meaney" userId="8f3b41ac-413d-46e0-bc97-8181c95bcdc2" providerId="ADAL" clId="{E3F25275-25DC-49F8-9D9C-98702590D736}" dt="2024-09-26T10:41:46.387" v="38225" actId="114"/>
          <ac:graphicFrameMkLst>
            <pc:docMk/>
            <pc:sldMk cId="3815837238" sldId="2774"/>
            <ac:graphicFrameMk id="6" creationId="{ABD4A79B-7980-7E04-95B3-5A958D3799EA}"/>
          </ac:graphicFrameMkLst>
        </pc:graphicFrameChg>
      </pc:sldChg>
      <pc:sldChg chg="modSp add mod">
        <pc:chgData name="paul meaney" userId="8f3b41ac-413d-46e0-bc97-8181c95bcdc2" providerId="ADAL" clId="{E3F25275-25DC-49F8-9D9C-98702590D736}" dt="2024-09-26T10:25:14.858" v="36550" actId="1076"/>
        <pc:sldMkLst>
          <pc:docMk/>
          <pc:sldMk cId="1587570041" sldId="2775"/>
        </pc:sldMkLst>
        <pc:spChg chg="mod">
          <ac:chgData name="paul meaney" userId="8f3b41ac-413d-46e0-bc97-8181c95bcdc2" providerId="ADAL" clId="{E3F25275-25DC-49F8-9D9C-98702590D736}" dt="2024-09-26T09:30:22.834" v="34697" actId="20577"/>
          <ac:spMkLst>
            <pc:docMk/>
            <pc:sldMk cId="1587570041" sldId="2775"/>
            <ac:spMk id="2" creationId="{999BFB18-4DBD-7724-F80E-BFB0EB057D73}"/>
          </ac:spMkLst>
        </pc:spChg>
        <pc:graphicFrameChg chg="mod modGraphic">
          <ac:chgData name="paul meaney" userId="8f3b41ac-413d-46e0-bc97-8181c95bcdc2" providerId="ADAL" clId="{E3F25275-25DC-49F8-9D9C-98702590D736}" dt="2024-09-26T10:25:14.858" v="36550" actId="1076"/>
          <ac:graphicFrameMkLst>
            <pc:docMk/>
            <pc:sldMk cId="1587570041" sldId="2775"/>
            <ac:graphicFrameMk id="5" creationId="{4D9A1448-0AAB-D08D-2303-92F43708835D}"/>
          </ac:graphicFrameMkLst>
        </pc:graphicFrameChg>
      </pc:sldChg>
      <pc:sldChg chg="addSp delSp modSp new mod setBg">
        <pc:chgData name="paul meaney" userId="8f3b41ac-413d-46e0-bc97-8181c95bcdc2" providerId="ADAL" clId="{E3F25275-25DC-49F8-9D9C-98702590D736}" dt="2024-09-27T11:34:26.060" v="49411" actId="114"/>
        <pc:sldMkLst>
          <pc:docMk/>
          <pc:sldMk cId="3948538212" sldId="2776"/>
        </pc:sldMkLst>
        <pc:spChg chg="mod">
          <ac:chgData name="paul meaney" userId="8f3b41ac-413d-46e0-bc97-8181c95bcdc2" providerId="ADAL" clId="{E3F25275-25DC-49F8-9D9C-98702590D736}" dt="2024-09-26T08:14:30.248" v="32167" actId="26606"/>
          <ac:spMkLst>
            <pc:docMk/>
            <pc:sldMk cId="3948538212" sldId="2776"/>
            <ac:spMk id="2" creationId="{74FA8779-2381-A849-2E15-172288B9111E}"/>
          </ac:spMkLst>
        </pc:spChg>
        <pc:spChg chg="del mod">
          <ac:chgData name="paul meaney" userId="8f3b41ac-413d-46e0-bc97-8181c95bcdc2" providerId="ADAL" clId="{E3F25275-25DC-49F8-9D9C-98702590D736}" dt="2024-09-26T08:14:27.167" v="32164" actId="26606"/>
          <ac:spMkLst>
            <pc:docMk/>
            <pc:sldMk cId="3948538212" sldId="2776"/>
            <ac:spMk id="3" creationId="{6DA75800-AE0A-B2A8-73D4-4D40211B8556}"/>
          </ac:spMkLst>
        </pc:spChg>
        <pc:spChg chg="mod">
          <ac:chgData name="paul meaney" userId="8f3b41ac-413d-46e0-bc97-8181c95bcdc2" providerId="ADAL" clId="{E3F25275-25DC-49F8-9D9C-98702590D736}" dt="2024-09-26T08:14:30.248" v="32167" actId="26606"/>
          <ac:spMkLst>
            <pc:docMk/>
            <pc:sldMk cId="3948538212" sldId="2776"/>
            <ac:spMk id="4" creationId="{975EE009-FB10-6A83-17FD-AEF159B52FE6}"/>
          </ac:spMkLst>
        </pc:spChg>
        <pc:spChg chg="add del">
          <ac:chgData name="paul meaney" userId="8f3b41ac-413d-46e0-bc97-8181c95bcdc2" providerId="ADAL" clId="{E3F25275-25DC-49F8-9D9C-98702590D736}" dt="2024-09-26T08:14:30.248" v="32167" actId="26606"/>
          <ac:spMkLst>
            <pc:docMk/>
            <pc:sldMk cId="3948538212" sldId="2776"/>
            <ac:spMk id="10" creationId="{FB5993E2-C02B-4335-ABA5-D8EC465551E3}"/>
          </ac:spMkLst>
        </pc:spChg>
        <pc:spChg chg="add del">
          <ac:chgData name="paul meaney" userId="8f3b41ac-413d-46e0-bc97-8181c95bcdc2" providerId="ADAL" clId="{E3F25275-25DC-49F8-9D9C-98702590D736}" dt="2024-09-26T08:14:30.248" v="32167" actId="26606"/>
          <ac:spMkLst>
            <pc:docMk/>
            <pc:sldMk cId="3948538212" sldId="2776"/>
            <ac:spMk id="12" creationId="{C0B801A2-5622-4BE8-9AD2-C337A2CD0022}"/>
          </ac:spMkLst>
        </pc:spChg>
        <pc:spChg chg="add del">
          <ac:chgData name="paul meaney" userId="8f3b41ac-413d-46e0-bc97-8181c95bcdc2" providerId="ADAL" clId="{E3F25275-25DC-49F8-9D9C-98702590D736}" dt="2024-09-26T08:14:30.248" v="32167" actId="26606"/>
          <ac:spMkLst>
            <pc:docMk/>
            <pc:sldMk cId="3948538212" sldId="2776"/>
            <ac:spMk id="14" creationId="{B7AF614F-5BC3-4086-99F5-B87C5847A071}"/>
          </ac:spMkLst>
        </pc:spChg>
        <pc:spChg chg="add del">
          <ac:chgData name="paul meaney" userId="8f3b41ac-413d-46e0-bc97-8181c95bcdc2" providerId="ADAL" clId="{E3F25275-25DC-49F8-9D9C-98702590D736}" dt="2024-09-26T08:14:30.204" v="32166" actId="26606"/>
          <ac:spMkLst>
            <pc:docMk/>
            <pc:sldMk cId="3948538212" sldId="2776"/>
            <ac:spMk id="19" creationId="{F9E80720-23E6-4B89-B77E-04A7689F1BA8}"/>
          </ac:spMkLst>
        </pc:spChg>
        <pc:spChg chg="add del">
          <ac:chgData name="paul meaney" userId="8f3b41ac-413d-46e0-bc97-8181c95bcdc2" providerId="ADAL" clId="{E3F25275-25DC-49F8-9D9C-98702590D736}" dt="2024-09-26T08:14:30.204" v="32166" actId="26606"/>
          <ac:spMkLst>
            <pc:docMk/>
            <pc:sldMk cId="3948538212" sldId="2776"/>
            <ac:spMk id="21" creationId="{CD1D3CA1-3EB6-41F3-A419-8424B56BE63A}"/>
          </ac:spMkLst>
        </pc:spChg>
        <pc:spChg chg="add del">
          <ac:chgData name="paul meaney" userId="8f3b41ac-413d-46e0-bc97-8181c95bcdc2" providerId="ADAL" clId="{E3F25275-25DC-49F8-9D9C-98702590D736}" dt="2024-09-26T08:14:30.204" v="32166" actId="26606"/>
          <ac:spMkLst>
            <pc:docMk/>
            <pc:sldMk cId="3948538212" sldId="2776"/>
            <ac:spMk id="23" creationId="{4D87F7B2-AA36-4B58-BC2C-1BBA135E8B6B}"/>
          </ac:spMkLst>
        </pc:spChg>
        <pc:graphicFrameChg chg="add mod modGraphic">
          <ac:chgData name="paul meaney" userId="8f3b41ac-413d-46e0-bc97-8181c95bcdc2" providerId="ADAL" clId="{E3F25275-25DC-49F8-9D9C-98702590D736}" dt="2024-09-27T11:34:26.060" v="49411" actId="114"/>
          <ac:graphicFrameMkLst>
            <pc:docMk/>
            <pc:sldMk cId="3948538212" sldId="2776"/>
            <ac:graphicFrameMk id="6" creationId="{6B382291-2A0F-316A-1413-5E794D758FED}"/>
          </ac:graphicFrameMkLst>
        </pc:graphicFrameChg>
      </pc:sldChg>
      <pc:sldChg chg="modSp add mod">
        <pc:chgData name="paul meaney" userId="8f3b41ac-413d-46e0-bc97-8181c95bcdc2" providerId="ADAL" clId="{E3F25275-25DC-49F8-9D9C-98702590D736}" dt="2024-09-26T08:23:29.159" v="32311" actId="20577"/>
        <pc:sldMkLst>
          <pc:docMk/>
          <pc:sldMk cId="621874445" sldId="2777"/>
        </pc:sldMkLst>
        <pc:spChg chg="mod">
          <ac:chgData name="paul meaney" userId="8f3b41ac-413d-46e0-bc97-8181c95bcdc2" providerId="ADAL" clId="{E3F25275-25DC-49F8-9D9C-98702590D736}" dt="2024-09-26T08:21:40.272" v="32257"/>
          <ac:spMkLst>
            <pc:docMk/>
            <pc:sldMk cId="621874445" sldId="2777"/>
            <ac:spMk id="2" creationId="{7B2513B1-BC8E-4417-A047-2B4841B4A60F}"/>
          </ac:spMkLst>
        </pc:spChg>
        <pc:graphicFrameChg chg="mod">
          <ac:chgData name="paul meaney" userId="8f3b41ac-413d-46e0-bc97-8181c95bcdc2" providerId="ADAL" clId="{E3F25275-25DC-49F8-9D9C-98702590D736}" dt="2024-09-26T08:23:29.159" v="32311" actId="20577"/>
          <ac:graphicFrameMkLst>
            <pc:docMk/>
            <pc:sldMk cId="621874445" sldId="2777"/>
            <ac:graphicFrameMk id="6" creationId="{7645355C-18DA-4E03-8519-62613A779089}"/>
          </ac:graphicFrameMkLst>
        </pc:graphicFrameChg>
      </pc:sldChg>
      <pc:sldChg chg="addSp delSp modSp new mod ord setBg">
        <pc:chgData name="paul meaney" userId="8f3b41ac-413d-46e0-bc97-8181c95bcdc2" providerId="ADAL" clId="{E3F25275-25DC-49F8-9D9C-98702590D736}" dt="2024-09-26T09:00:17.951" v="33667" actId="114"/>
        <pc:sldMkLst>
          <pc:docMk/>
          <pc:sldMk cId="3490114105" sldId="2778"/>
        </pc:sldMkLst>
        <pc:spChg chg="mod">
          <ac:chgData name="paul meaney" userId="8f3b41ac-413d-46e0-bc97-8181c95bcdc2" providerId="ADAL" clId="{E3F25275-25DC-49F8-9D9C-98702590D736}" dt="2024-09-26T08:59:59.908" v="33664" actId="26606"/>
          <ac:spMkLst>
            <pc:docMk/>
            <pc:sldMk cId="3490114105" sldId="2778"/>
            <ac:spMk id="2" creationId="{B8717704-9DBD-0D49-3889-A4F1DEF0C411}"/>
          </ac:spMkLst>
        </pc:spChg>
        <pc:spChg chg="del mod">
          <ac:chgData name="paul meaney" userId="8f3b41ac-413d-46e0-bc97-8181c95bcdc2" providerId="ADAL" clId="{E3F25275-25DC-49F8-9D9C-98702590D736}" dt="2024-09-26T08:59:40.997" v="33660" actId="26606"/>
          <ac:spMkLst>
            <pc:docMk/>
            <pc:sldMk cId="3490114105" sldId="2778"/>
            <ac:spMk id="3" creationId="{1B41E138-29FC-FD7C-DB68-617EB75D4751}"/>
          </ac:spMkLst>
        </pc:spChg>
        <pc:spChg chg="mod">
          <ac:chgData name="paul meaney" userId="8f3b41ac-413d-46e0-bc97-8181c95bcdc2" providerId="ADAL" clId="{E3F25275-25DC-49F8-9D9C-98702590D736}" dt="2024-09-26T08:59:59.908" v="33664" actId="26606"/>
          <ac:spMkLst>
            <pc:docMk/>
            <pc:sldMk cId="3490114105" sldId="2778"/>
            <ac:spMk id="4" creationId="{4CAC6CAC-434C-BD4A-B4E2-1EFDAA0D422A}"/>
          </ac:spMkLst>
        </pc:spChg>
        <pc:spChg chg="add del">
          <ac:chgData name="paul meaney" userId="8f3b41ac-413d-46e0-bc97-8181c95bcdc2" providerId="ADAL" clId="{E3F25275-25DC-49F8-9D9C-98702590D736}" dt="2024-09-26T08:59:46.214" v="33661" actId="26606"/>
          <ac:spMkLst>
            <pc:docMk/>
            <pc:sldMk cId="3490114105" sldId="2778"/>
            <ac:spMk id="10" creationId="{FB5993E2-C02B-4335-ABA5-D8EC465551E3}"/>
          </ac:spMkLst>
        </pc:spChg>
        <pc:spChg chg="add del">
          <ac:chgData name="paul meaney" userId="8f3b41ac-413d-46e0-bc97-8181c95bcdc2" providerId="ADAL" clId="{E3F25275-25DC-49F8-9D9C-98702590D736}" dt="2024-09-26T08:59:46.214" v="33661" actId="26606"/>
          <ac:spMkLst>
            <pc:docMk/>
            <pc:sldMk cId="3490114105" sldId="2778"/>
            <ac:spMk id="12" creationId="{C0B801A2-5622-4BE8-9AD2-C337A2CD0022}"/>
          </ac:spMkLst>
        </pc:spChg>
        <pc:spChg chg="add del">
          <ac:chgData name="paul meaney" userId="8f3b41ac-413d-46e0-bc97-8181c95bcdc2" providerId="ADAL" clId="{E3F25275-25DC-49F8-9D9C-98702590D736}" dt="2024-09-26T08:59:46.214" v="33661" actId="26606"/>
          <ac:spMkLst>
            <pc:docMk/>
            <pc:sldMk cId="3490114105" sldId="2778"/>
            <ac:spMk id="14" creationId="{B7AF614F-5BC3-4086-99F5-B87C5847A071}"/>
          </ac:spMkLst>
        </pc:spChg>
        <pc:spChg chg="add del">
          <ac:chgData name="paul meaney" userId="8f3b41ac-413d-46e0-bc97-8181c95bcdc2" providerId="ADAL" clId="{E3F25275-25DC-49F8-9D9C-98702590D736}" dt="2024-09-26T08:59:50.587" v="33662" actId="26606"/>
          <ac:spMkLst>
            <pc:docMk/>
            <pc:sldMk cId="3490114105" sldId="2778"/>
            <ac:spMk id="19" creationId="{FB5993E2-C02B-4335-ABA5-D8EC465551E3}"/>
          </ac:spMkLst>
        </pc:spChg>
        <pc:spChg chg="add del">
          <ac:chgData name="paul meaney" userId="8f3b41ac-413d-46e0-bc97-8181c95bcdc2" providerId="ADAL" clId="{E3F25275-25DC-49F8-9D9C-98702590D736}" dt="2024-09-26T08:59:50.587" v="33662" actId="26606"/>
          <ac:spMkLst>
            <pc:docMk/>
            <pc:sldMk cId="3490114105" sldId="2778"/>
            <ac:spMk id="21" creationId="{C0B801A2-5622-4BE8-9AD2-C337A2CD0022}"/>
          </ac:spMkLst>
        </pc:spChg>
        <pc:spChg chg="add del">
          <ac:chgData name="paul meaney" userId="8f3b41ac-413d-46e0-bc97-8181c95bcdc2" providerId="ADAL" clId="{E3F25275-25DC-49F8-9D9C-98702590D736}" dt="2024-09-26T08:59:50.587" v="33662" actId="26606"/>
          <ac:spMkLst>
            <pc:docMk/>
            <pc:sldMk cId="3490114105" sldId="2778"/>
            <ac:spMk id="23" creationId="{B7AF614F-5BC3-4086-99F5-B87C5847A071}"/>
          </ac:spMkLst>
        </pc:spChg>
        <pc:spChg chg="add del">
          <ac:chgData name="paul meaney" userId="8f3b41ac-413d-46e0-bc97-8181c95bcdc2" providerId="ADAL" clId="{E3F25275-25DC-49F8-9D9C-98702590D736}" dt="2024-09-26T08:59:56.091" v="33663" actId="26606"/>
          <ac:spMkLst>
            <pc:docMk/>
            <pc:sldMk cId="3490114105" sldId="2778"/>
            <ac:spMk id="28" creationId="{FB5993E2-C02B-4335-ABA5-D8EC465551E3}"/>
          </ac:spMkLst>
        </pc:spChg>
        <pc:spChg chg="add del">
          <ac:chgData name="paul meaney" userId="8f3b41ac-413d-46e0-bc97-8181c95bcdc2" providerId="ADAL" clId="{E3F25275-25DC-49F8-9D9C-98702590D736}" dt="2024-09-26T08:59:56.091" v="33663" actId="26606"/>
          <ac:spMkLst>
            <pc:docMk/>
            <pc:sldMk cId="3490114105" sldId="2778"/>
            <ac:spMk id="30" creationId="{C0B801A2-5622-4BE8-9AD2-C337A2CD0022}"/>
          </ac:spMkLst>
        </pc:spChg>
        <pc:spChg chg="add del">
          <ac:chgData name="paul meaney" userId="8f3b41ac-413d-46e0-bc97-8181c95bcdc2" providerId="ADAL" clId="{E3F25275-25DC-49F8-9D9C-98702590D736}" dt="2024-09-26T08:59:56.091" v="33663" actId="26606"/>
          <ac:spMkLst>
            <pc:docMk/>
            <pc:sldMk cId="3490114105" sldId="2778"/>
            <ac:spMk id="32" creationId="{B7AF614F-5BC3-4086-99F5-B87C5847A071}"/>
          </ac:spMkLst>
        </pc:spChg>
        <pc:spChg chg="add del">
          <ac:chgData name="paul meaney" userId="8f3b41ac-413d-46e0-bc97-8181c95bcdc2" providerId="ADAL" clId="{E3F25275-25DC-49F8-9D9C-98702590D736}" dt="2024-09-26T08:59:59.908" v="33664" actId="26606"/>
          <ac:spMkLst>
            <pc:docMk/>
            <pc:sldMk cId="3490114105" sldId="2778"/>
            <ac:spMk id="37" creationId="{FB5993E2-C02B-4335-ABA5-D8EC465551E3}"/>
          </ac:spMkLst>
        </pc:spChg>
        <pc:spChg chg="add del">
          <ac:chgData name="paul meaney" userId="8f3b41ac-413d-46e0-bc97-8181c95bcdc2" providerId="ADAL" clId="{E3F25275-25DC-49F8-9D9C-98702590D736}" dt="2024-09-26T08:59:59.908" v="33664" actId="26606"/>
          <ac:spMkLst>
            <pc:docMk/>
            <pc:sldMk cId="3490114105" sldId="2778"/>
            <ac:spMk id="39" creationId="{C0B801A2-5622-4BE8-9AD2-C337A2CD0022}"/>
          </ac:spMkLst>
        </pc:spChg>
        <pc:spChg chg="add del">
          <ac:chgData name="paul meaney" userId="8f3b41ac-413d-46e0-bc97-8181c95bcdc2" providerId="ADAL" clId="{E3F25275-25DC-49F8-9D9C-98702590D736}" dt="2024-09-26T08:59:59.908" v="33664" actId="26606"/>
          <ac:spMkLst>
            <pc:docMk/>
            <pc:sldMk cId="3490114105" sldId="2778"/>
            <ac:spMk id="41" creationId="{B7AF614F-5BC3-4086-99F5-B87C5847A071}"/>
          </ac:spMkLst>
        </pc:spChg>
        <pc:graphicFrameChg chg="add mod modGraphic">
          <ac:chgData name="paul meaney" userId="8f3b41ac-413d-46e0-bc97-8181c95bcdc2" providerId="ADAL" clId="{E3F25275-25DC-49F8-9D9C-98702590D736}" dt="2024-09-26T09:00:17.951" v="33667" actId="114"/>
          <ac:graphicFrameMkLst>
            <pc:docMk/>
            <pc:sldMk cId="3490114105" sldId="2778"/>
            <ac:graphicFrameMk id="6" creationId="{6C548B7D-87D7-0135-8C63-172E6148714D}"/>
          </ac:graphicFrameMkLst>
        </pc:graphicFrameChg>
      </pc:sldChg>
      <pc:sldChg chg="addSp delSp modSp new mod setBg">
        <pc:chgData name="paul meaney" userId="8f3b41ac-413d-46e0-bc97-8181c95bcdc2" providerId="ADAL" clId="{E3F25275-25DC-49F8-9D9C-98702590D736}" dt="2024-09-26T08:59:10.781" v="33657" actId="114"/>
        <pc:sldMkLst>
          <pc:docMk/>
          <pc:sldMk cId="920485642" sldId="2779"/>
        </pc:sldMkLst>
        <pc:spChg chg="mod">
          <ac:chgData name="paul meaney" userId="8f3b41ac-413d-46e0-bc97-8181c95bcdc2" providerId="ADAL" clId="{E3F25275-25DC-49F8-9D9C-98702590D736}" dt="2024-09-26T08:48:10.803" v="33383" actId="26606"/>
          <ac:spMkLst>
            <pc:docMk/>
            <pc:sldMk cId="920485642" sldId="2779"/>
            <ac:spMk id="2" creationId="{C7B3933E-5CD3-23E5-3A8C-6EAD5E87D94C}"/>
          </ac:spMkLst>
        </pc:spChg>
        <pc:spChg chg="del mod">
          <ac:chgData name="paul meaney" userId="8f3b41ac-413d-46e0-bc97-8181c95bcdc2" providerId="ADAL" clId="{E3F25275-25DC-49F8-9D9C-98702590D736}" dt="2024-09-26T08:48:10.803" v="33383" actId="26606"/>
          <ac:spMkLst>
            <pc:docMk/>
            <pc:sldMk cId="920485642" sldId="2779"/>
            <ac:spMk id="3" creationId="{DAC1C2F7-6500-AEA8-2135-A082A9B8DF61}"/>
          </ac:spMkLst>
        </pc:spChg>
        <pc:spChg chg="mod">
          <ac:chgData name="paul meaney" userId="8f3b41ac-413d-46e0-bc97-8181c95bcdc2" providerId="ADAL" clId="{E3F25275-25DC-49F8-9D9C-98702590D736}" dt="2024-09-26T08:48:10.803" v="33383" actId="26606"/>
          <ac:spMkLst>
            <pc:docMk/>
            <pc:sldMk cId="920485642" sldId="2779"/>
            <ac:spMk id="4" creationId="{2C6D68D3-D04E-DB41-7935-7326EA3022F5}"/>
          </ac:spMkLst>
        </pc:spChg>
        <pc:graphicFrameChg chg="add mod modGraphic">
          <ac:chgData name="paul meaney" userId="8f3b41ac-413d-46e0-bc97-8181c95bcdc2" providerId="ADAL" clId="{E3F25275-25DC-49F8-9D9C-98702590D736}" dt="2024-09-26T08:59:10.781" v="33657" actId="114"/>
          <ac:graphicFrameMkLst>
            <pc:docMk/>
            <pc:sldMk cId="920485642" sldId="2779"/>
            <ac:graphicFrameMk id="6" creationId="{A5CCD284-2067-AA0B-B3B8-36B4B0485C37}"/>
          </ac:graphicFrameMkLst>
        </pc:graphicFrameChg>
      </pc:sldChg>
      <pc:sldChg chg="addSp delSp modSp new mod setBg">
        <pc:chgData name="paul meaney" userId="8f3b41ac-413d-46e0-bc97-8181c95bcdc2" providerId="ADAL" clId="{E3F25275-25DC-49F8-9D9C-98702590D736}" dt="2024-09-26T08:59:27.311" v="33659" actId="114"/>
        <pc:sldMkLst>
          <pc:docMk/>
          <pc:sldMk cId="4251823801" sldId="2780"/>
        </pc:sldMkLst>
        <pc:spChg chg="mod">
          <ac:chgData name="paul meaney" userId="8f3b41ac-413d-46e0-bc97-8181c95bcdc2" providerId="ADAL" clId="{E3F25275-25DC-49F8-9D9C-98702590D736}" dt="2024-09-26T08:48:55.991" v="33393" actId="26606"/>
          <ac:spMkLst>
            <pc:docMk/>
            <pc:sldMk cId="4251823801" sldId="2780"/>
            <ac:spMk id="2" creationId="{C0B20B56-42CA-97AF-BCC6-54C3D12F3C2D}"/>
          </ac:spMkLst>
        </pc:spChg>
        <pc:spChg chg="del mod">
          <ac:chgData name="paul meaney" userId="8f3b41ac-413d-46e0-bc97-8181c95bcdc2" providerId="ADAL" clId="{E3F25275-25DC-49F8-9D9C-98702590D736}" dt="2024-09-26T08:48:40.382" v="33389" actId="26606"/>
          <ac:spMkLst>
            <pc:docMk/>
            <pc:sldMk cId="4251823801" sldId="2780"/>
            <ac:spMk id="3" creationId="{AF19EEC0-2CED-6DD1-D2EC-43D53E07BBEB}"/>
          </ac:spMkLst>
        </pc:spChg>
        <pc:spChg chg="mod">
          <ac:chgData name="paul meaney" userId="8f3b41ac-413d-46e0-bc97-8181c95bcdc2" providerId="ADAL" clId="{E3F25275-25DC-49F8-9D9C-98702590D736}" dt="2024-09-26T08:48:55.991" v="33393" actId="26606"/>
          <ac:spMkLst>
            <pc:docMk/>
            <pc:sldMk cId="4251823801" sldId="2780"/>
            <ac:spMk id="4" creationId="{86090A16-0E7A-DA4E-7ED0-431CA9E3AE76}"/>
          </ac:spMkLst>
        </pc:spChg>
        <pc:spChg chg="add del">
          <ac:chgData name="paul meaney" userId="8f3b41ac-413d-46e0-bc97-8181c95bcdc2" providerId="ADAL" clId="{E3F25275-25DC-49F8-9D9C-98702590D736}" dt="2024-09-26T08:48:48.171" v="33391" actId="26606"/>
          <ac:spMkLst>
            <pc:docMk/>
            <pc:sldMk cId="4251823801" sldId="2780"/>
            <ac:spMk id="11" creationId="{FB5993E2-C02B-4335-ABA5-D8EC465551E3}"/>
          </ac:spMkLst>
        </pc:spChg>
        <pc:spChg chg="add del">
          <ac:chgData name="paul meaney" userId="8f3b41ac-413d-46e0-bc97-8181c95bcdc2" providerId="ADAL" clId="{E3F25275-25DC-49F8-9D9C-98702590D736}" dt="2024-09-26T08:48:48.171" v="33391" actId="26606"/>
          <ac:spMkLst>
            <pc:docMk/>
            <pc:sldMk cId="4251823801" sldId="2780"/>
            <ac:spMk id="13" creationId="{C0B801A2-5622-4BE8-9AD2-C337A2CD0022}"/>
          </ac:spMkLst>
        </pc:spChg>
        <pc:spChg chg="add del">
          <ac:chgData name="paul meaney" userId="8f3b41ac-413d-46e0-bc97-8181c95bcdc2" providerId="ADAL" clId="{E3F25275-25DC-49F8-9D9C-98702590D736}" dt="2024-09-26T08:48:48.171" v="33391" actId="26606"/>
          <ac:spMkLst>
            <pc:docMk/>
            <pc:sldMk cId="4251823801" sldId="2780"/>
            <ac:spMk id="15" creationId="{B7AF614F-5BC3-4086-99F5-B87C5847A071}"/>
          </ac:spMkLst>
        </pc:spChg>
        <pc:spChg chg="add del">
          <ac:chgData name="paul meaney" userId="8f3b41ac-413d-46e0-bc97-8181c95bcdc2" providerId="ADAL" clId="{E3F25275-25DC-49F8-9D9C-98702590D736}" dt="2024-09-26T08:48:52.697" v="33392" actId="26606"/>
          <ac:spMkLst>
            <pc:docMk/>
            <pc:sldMk cId="4251823801" sldId="2780"/>
            <ac:spMk id="20" creationId="{FB5993E2-C02B-4335-ABA5-D8EC465551E3}"/>
          </ac:spMkLst>
        </pc:spChg>
        <pc:spChg chg="add del">
          <ac:chgData name="paul meaney" userId="8f3b41ac-413d-46e0-bc97-8181c95bcdc2" providerId="ADAL" clId="{E3F25275-25DC-49F8-9D9C-98702590D736}" dt="2024-09-26T08:48:52.697" v="33392" actId="26606"/>
          <ac:spMkLst>
            <pc:docMk/>
            <pc:sldMk cId="4251823801" sldId="2780"/>
            <ac:spMk id="22" creationId="{C0B801A2-5622-4BE8-9AD2-C337A2CD0022}"/>
          </ac:spMkLst>
        </pc:spChg>
        <pc:spChg chg="add del">
          <ac:chgData name="paul meaney" userId="8f3b41ac-413d-46e0-bc97-8181c95bcdc2" providerId="ADAL" clId="{E3F25275-25DC-49F8-9D9C-98702590D736}" dt="2024-09-26T08:48:52.697" v="33392" actId="26606"/>
          <ac:spMkLst>
            <pc:docMk/>
            <pc:sldMk cId="4251823801" sldId="2780"/>
            <ac:spMk id="24" creationId="{B7AF614F-5BC3-4086-99F5-B87C5847A071}"/>
          </ac:spMkLst>
        </pc:spChg>
        <pc:spChg chg="add del">
          <ac:chgData name="paul meaney" userId="8f3b41ac-413d-46e0-bc97-8181c95bcdc2" providerId="ADAL" clId="{E3F25275-25DC-49F8-9D9C-98702590D736}" dt="2024-09-26T08:48:55.991" v="33393" actId="26606"/>
          <ac:spMkLst>
            <pc:docMk/>
            <pc:sldMk cId="4251823801" sldId="2780"/>
            <ac:spMk id="29" creationId="{FB5993E2-C02B-4335-ABA5-D8EC465551E3}"/>
          </ac:spMkLst>
        </pc:spChg>
        <pc:spChg chg="add del">
          <ac:chgData name="paul meaney" userId="8f3b41ac-413d-46e0-bc97-8181c95bcdc2" providerId="ADAL" clId="{E3F25275-25DC-49F8-9D9C-98702590D736}" dt="2024-09-26T08:48:55.991" v="33393" actId="26606"/>
          <ac:spMkLst>
            <pc:docMk/>
            <pc:sldMk cId="4251823801" sldId="2780"/>
            <ac:spMk id="31" creationId="{C0B801A2-5622-4BE8-9AD2-C337A2CD0022}"/>
          </ac:spMkLst>
        </pc:spChg>
        <pc:spChg chg="add del">
          <ac:chgData name="paul meaney" userId="8f3b41ac-413d-46e0-bc97-8181c95bcdc2" providerId="ADAL" clId="{E3F25275-25DC-49F8-9D9C-98702590D736}" dt="2024-09-26T08:48:55.991" v="33393" actId="26606"/>
          <ac:spMkLst>
            <pc:docMk/>
            <pc:sldMk cId="4251823801" sldId="2780"/>
            <ac:spMk id="33" creationId="{B7AF614F-5BC3-4086-99F5-B87C5847A071}"/>
          </ac:spMkLst>
        </pc:spChg>
        <pc:graphicFrameChg chg="add mod modGraphic">
          <ac:chgData name="paul meaney" userId="8f3b41ac-413d-46e0-bc97-8181c95bcdc2" providerId="ADAL" clId="{E3F25275-25DC-49F8-9D9C-98702590D736}" dt="2024-09-26T08:59:27.311" v="33659" actId="114"/>
          <ac:graphicFrameMkLst>
            <pc:docMk/>
            <pc:sldMk cId="4251823801" sldId="2780"/>
            <ac:graphicFrameMk id="6" creationId="{046892ED-24A9-478B-E8C7-301DFFA0AF62}"/>
          </ac:graphicFrameMkLst>
        </pc:graphicFrameChg>
      </pc:sldChg>
      <pc:sldChg chg="addSp delSp modSp new mod setBg">
        <pc:chgData name="paul meaney" userId="8f3b41ac-413d-46e0-bc97-8181c95bcdc2" providerId="ADAL" clId="{E3F25275-25DC-49F8-9D9C-98702590D736}" dt="2024-09-26T09:13:01.278" v="34529" actId="114"/>
        <pc:sldMkLst>
          <pc:docMk/>
          <pc:sldMk cId="1734870519" sldId="2781"/>
        </pc:sldMkLst>
        <pc:spChg chg="mod">
          <ac:chgData name="paul meaney" userId="8f3b41ac-413d-46e0-bc97-8181c95bcdc2" providerId="ADAL" clId="{E3F25275-25DC-49F8-9D9C-98702590D736}" dt="2024-09-26T09:11:50.150" v="34458" actId="26606"/>
          <ac:spMkLst>
            <pc:docMk/>
            <pc:sldMk cId="1734870519" sldId="2781"/>
            <ac:spMk id="2" creationId="{D8390BA2-2D1A-E2A2-3391-FCAD7F68A2F5}"/>
          </ac:spMkLst>
        </pc:spChg>
        <pc:spChg chg="del mod">
          <ac:chgData name="paul meaney" userId="8f3b41ac-413d-46e0-bc97-8181c95bcdc2" providerId="ADAL" clId="{E3F25275-25DC-49F8-9D9C-98702590D736}" dt="2024-09-26T09:11:35.100" v="34454" actId="26606"/>
          <ac:spMkLst>
            <pc:docMk/>
            <pc:sldMk cId="1734870519" sldId="2781"/>
            <ac:spMk id="3" creationId="{8C05A32E-40E7-31FB-BC49-3D7BEA4B461B}"/>
          </ac:spMkLst>
        </pc:spChg>
        <pc:spChg chg="mod">
          <ac:chgData name="paul meaney" userId="8f3b41ac-413d-46e0-bc97-8181c95bcdc2" providerId="ADAL" clId="{E3F25275-25DC-49F8-9D9C-98702590D736}" dt="2024-09-26T09:11:50.150" v="34458" actId="26606"/>
          <ac:spMkLst>
            <pc:docMk/>
            <pc:sldMk cId="1734870519" sldId="2781"/>
            <ac:spMk id="4" creationId="{382925C6-E0B8-BDA8-0732-E9D670D0D119}"/>
          </ac:spMkLst>
        </pc:spChg>
        <pc:spChg chg="add del">
          <ac:chgData name="paul meaney" userId="8f3b41ac-413d-46e0-bc97-8181c95bcdc2" providerId="ADAL" clId="{E3F25275-25DC-49F8-9D9C-98702590D736}" dt="2024-09-26T09:11:43.377" v="34456" actId="26606"/>
          <ac:spMkLst>
            <pc:docMk/>
            <pc:sldMk cId="1734870519" sldId="2781"/>
            <ac:spMk id="11" creationId="{FB5993E2-C02B-4335-ABA5-D8EC465551E3}"/>
          </ac:spMkLst>
        </pc:spChg>
        <pc:spChg chg="add del">
          <ac:chgData name="paul meaney" userId="8f3b41ac-413d-46e0-bc97-8181c95bcdc2" providerId="ADAL" clId="{E3F25275-25DC-49F8-9D9C-98702590D736}" dt="2024-09-26T09:11:43.377" v="34456" actId="26606"/>
          <ac:spMkLst>
            <pc:docMk/>
            <pc:sldMk cId="1734870519" sldId="2781"/>
            <ac:spMk id="13" creationId="{C0B801A2-5622-4BE8-9AD2-C337A2CD0022}"/>
          </ac:spMkLst>
        </pc:spChg>
        <pc:spChg chg="add del">
          <ac:chgData name="paul meaney" userId="8f3b41ac-413d-46e0-bc97-8181c95bcdc2" providerId="ADAL" clId="{E3F25275-25DC-49F8-9D9C-98702590D736}" dt="2024-09-26T09:11:43.377" v="34456" actId="26606"/>
          <ac:spMkLst>
            <pc:docMk/>
            <pc:sldMk cId="1734870519" sldId="2781"/>
            <ac:spMk id="15" creationId="{B7AF614F-5BC3-4086-99F5-B87C5847A071}"/>
          </ac:spMkLst>
        </pc:spChg>
        <pc:spChg chg="add del">
          <ac:chgData name="paul meaney" userId="8f3b41ac-413d-46e0-bc97-8181c95bcdc2" providerId="ADAL" clId="{E3F25275-25DC-49F8-9D9C-98702590D736}" dt="2024-09-26T09:11:47.037" v="34457" actId="26606"/>
          <ac:spMkLst>
            <pc:docMk/>
            <pc:sldMk cId="1734870519" sldId="2781"/>
            <ac:spMk id="20" creationId="{FB5993E2-C02B-4335-ABA5-D8EC465551E3}"/>
          </ac:spMkLst>
        </pc:spChg>
        <pc:spChg chg="add del">
          <ac:chgData name="paul meaney" userId="8f3b41ac-413d-46e0-bc97-8181c95bcdc2" providerId="ADAL" clId="{E3F25275-25DC-49F8-9D9C-98702590D736}" dt="2024-09-26T09:11:47.037" v="34457" actId="26606"/>
          <ac:spMkLst>
            <pc:docMk/>
            <pc:sldMk cId="1734870519" sldId="2781"/>
            <ac:spMk id="22" creationId="{C0B801A2-5622-4BE8-9AD2-C337A2CD0022}"/>
          </ac:spMkLst>
        </pc:spChg>
        <pc:spChg chg="add del">
          <ac:chgData name="paul meaney" userId="8f3b41ac-413d-46e0-bc97-8181c95bcdc2" providerId="ADAL" clId="{E3F25275-25DC-49F8-9D9C-98702590D736}" dt="2024-09-26T09:11:47.037" v="34457" actId="26606"/>
          <ac:spMkLst>
            <pc:docMk/>
            <pc:sldMk cId="1734870519" sldId="2781"/>
            <ac:spMk id="24" creationId="{B7AF614F-5BC3-4086-99F5-B87C5847A071}"/>
          </ac:spMkLst>
        </pc:spChg>
        <pc:spChg chg="add del">
          <ac:chgData name="paul meaney" userId="8f3b41ac-413d-46e0-bc97-8181c95bcdc2" providerId="ADAL" clId="{E3F25275-25DC-49F8-9D9C-98702590D736}" dt="2024-09-26T09:11:50.150" v="34458" actId="26606"/>
          <ac:spMkLst>
            <pc:docMk/>
            <pc:sldMk cId="1734870519" sldId="2781"/>
            <ac:spMk id="29" creationId="{FB5993E2-C02B-4335-ABA5-D8EC465551E3}"/>
          </ac:spMkLst>
        </pc:spChg>
        <pc:spChg chg="add del">
          <ac:chgData name="paul meaney" userId="8f3b41ac-413d-46e0-bc97-8181c95bcdc2" providerId="ADAL" clId="{E3F25275-25DC-49F8-9D9C-98702590D736}" dt="2024-09-26T09:11:50.150" v="34458" actId="26606"/>
          <ac:spMkLst>
            <pc:docMk/>
            <pc:sldMk cId="1734870519" sldId="2781"/>
            <ac:spMk id="31" creationId="{C0B801A2-5622-4BE8-9AD2-C337A2CD0022}"/>
          </ac:spMkLst>
        </pc:spChg>
        <pc:spChg chg="add del">
          <ac:chgData name="paul meaney" userId="8f3b41ac-413d-46e0-bc97-8181c95bcdc2" providerId="ADAL" clId="{E3F25275-25DC-49F8-9D9C-98702590D736}" dt="2024-09-26T09:11:50.150" v="34458" actId="26606"/>
          <ac:spMkLst>
            <pc:docMk/>
            <pc:sldMk cId="1734870519" sldId="2781"/>
            <ac:spMk id="33" creationId="{B7AF614F-5BC3-4086-99F5-B87C5847A071}"/>
          </ac:spMkLst>
        </pc:spChg>
        <pc:graphicFrameChg chg="add mod modGraphic">
          <ac:chgData name="paul meaney" userId="8f3b41ac-413d-46e0-bc97-8181c95bcdc2" providerId="ADAL" clId="{E3F25275-25DC-49F8-9D9C-98702590D736}" dt="2024-09-26T09:13:01.278" v="34529" actId="114"/>
          <ac:graphicFrameMkLst>
            <pc:docMk/>
            <pc:sldMk cId="1734870519" sldId="2781"/>
            <ac:graphicFrameMk id="6" creationId="{308D05D6-BF0A-FCCC-4779-02AE5F5514DF}"/>
          </ac:graphicFrameMkLst>
        </pc:graphicFrameChg>
      </pc:sldChg>
      <pc:sldChg chg="add del ord">
        <pc:chgData name="paul meaney" userId="8f3b41ac-413d-46e0-bc97-8181c95bcdc2" providerId="ADAL" clId="{E3F25275-25DC-49F8-9D9C-98702590D736}" dt="2024-09-26T08:56:51.469" v="33623" actId="47"/>
        <pc:sldMkLst>
          <pc:docMk/>
          <pc:sldMk cId="2466818528" sldId="2781"/>
        </pc:sldMkLst>
      </pc:sldChg>
      <pc:sldChg chg="modSp add mod">
        <pc:chgData name="paul meaney" userId="8f3b41ac-413d-46e0-bc97-8181c95bcdc2" providerId="ADAL" clId="{E3F25275-25DC-49F8-9D9C-98702590D736}" dt="2024-09-26T10:25:07.983" v="36548" actId="14734"/>
        <pc:sldMkLst>
          <pc:docMk/>
          <pc:sldMk cId="18596188" sldId="2782"/>
        </pc:sldMkLst>
        <pc:spChg chg="mod">
          <ac:chgData name="paul meaney" userId="8f3b41ac-413d-46e0-bc97-8181c95bcdc2" providerId="ADAL" clId="{E3F25275-25DC-49F8-9D9C-98702590D736}" dt="2024-09-26T09:39:01.936" v="35067" actId="20577"/>
          <ac:spMkLst>
            <pc:docMk/>
            <pc:sldMk cId="18596188" sldId="2782"/>
            <ac:spMk id="2" creationId="{999BFB18-4DBD-7724-F80E-BFB0EB057D73}"/>
          </ac:spMkLst>
        </pc:spChg>
        <pc:graphicFrameChg chg="mod modGraphic">
          <ac:chgData name="paul meaney" userId="8f3b41ac-413d-46e0-bc97-8181c95bcdc2" providerId="ADAL" clId="{E3F25275-25DC-49F8-9D9C-98702590D736}" dt="2024-09-26T10:25:07.983" v="36548" actId="14734"/>
          <ac:graphicFrameMkLst>
            <pc:docMk/>
            <pc:sldMk cId="18596188" sldId="2782"/>
            <ac:graphicFrameMk id="5" creationId="{4D9A1448-0AAB-D08D-2303-92F43708835D}"/>
          </ac:graphicFrameMkLst>
        </pc:graphicFrameChg>
      </pc:sldChg>
      <pc:sldChg chg="modSp add mod">
        <pc:chgData name="paul meaney" userId="8f3b41ac-413d-46e0-bc97-8181c95bcdc2" providerId="ADAL" clId="{E3F25275-25DC-49F8-9D9C-98702590D736}" dt="2024-09-26T10:24:59.393" v="36546" actId="20577"/>
        <pc:sldMkLst>
          <pc:docMk/>
          <pc:sldMk cId="646642849" sldId="2783"/>
        </pc:sldMkLst>
        <pc:spChg chg="mod">
          <ac:chgData name="paul meaney" userId="8f3b41ac-413d-46e0-bc97-8181c95bcdc2" providerId="ADAL" clId="{E3F25275-25DC-49F8-9D9C-98702590D736}" dt="2024-09-26T09:47:20.993" v="35072" actId="20577"/>
          <ac:spMkLst>
            <pc:docMk/>
            <pc:sldMk cId="646642849" sldId="2783"/>
            <ac:spMk id="2" creationId="{999BFB18-4DBD-7724-F80E-BFB0EB057D73}"/>
          </ac:spMkLst>
        </pc:spChg>
        <pc:graphicFrameChg chg="mod modGraphic">
          <ac:chgData name="paul meaney" userId="8f3b41ac-413d-46e0-bc97-8181c95bcdc2" providerId="ADAL" clId="{E3F25275-25DC-49F8-9D9C-98702590D736}" dt="2024-09-26T10:24:59.393" v="36546" actId="20577"/>
          <ac:graphicFrameMkLst>
            <pc:docMk/>
            <pc:sldMk cId="646642849" sldId="2783"/>
            <ac:graphicFrameMk id="5" creationId="{4D9A1448-0AAB-D08D-2303-92F43708835D}"/>
          </ac:graphicFrameMkLst>
        </pc:graphicFrameChg>
      </pc:sldChg>
      <pc:sldChg chg="modSp add mod">
        <pc:chgData name="paul meaney" userId="8f3b41ac-413d-46e0-bc97-8181c95bcdc2" providerId="ADAL" clId="{E3F25275-25DC-49F8-9D9C-98702590D736}" dt="2024-09-26T10:24:44.565" v="36543" actId="14734"/>
        <pc:sldMkLst>
          <pc:docMk/>
          <pc:sldMk cId="2557492815" sldId="2784"/>
        </pc:sldMkLst>
        <pc:spChg chg="mod">
          <ac:chgData name="paul meaney" userId="8f3b41ac-413d-46e0-bc97-8181c95bcdc2" providerId="ADAL" clId="{E3F25275-25DC-49F8-9D9C-98702590D736}" dt="2024-09-26T09:48:35.328" v="35077" actId="20577"/>
          <ac:spMkLst>
            <pc:docMk/>
            <pc:sldMk cId="2557492815" sldId="2784"/>
            <ac:spMk id="2" creationId="{999BFB18-4DBD-7724-F80E-BFB0EB057D73}"/>
          </ac:spMkLst>
        </pc:spChg>
        <pc:graphicFrameChg chg="mod modGraphic">
          <ac:chgData name="paul meaney" userId="8f3b41ac-413d-46e0-bc97-8181c95bcdc2" providerId="ADAL" clId="{E3F25275-25DC-49F8-9D9C-98702590D736}" dt="2024-09-26T10:24:44.565" v="36543" actId="14734"/>
          <ac:graphicFrameMkLst>
            <pc:docMk/>
            <pc:sldMk cId="2557492815" sldId="2784"/>
            <ac:graphicFrameMk id="5" creationId="{4D9A1448-0AAB-D08D-2303-92F43708835D}"/>
          </ac:graphicFrameMkLst>
        </pc:graphicFrameChg>
      </pc:sldChg>
      <pc:sldChg chg="new del">
        <pc:chgData name="paul meaney" userId="8f3b41ac-413d-46e0-bc97-8181c95bcdc2" providerId="ADAL" clId="{E3F25275-25DC-49F8-9D9C-98702590D736}" dt="2024-09-26T10:29:35.211" v="36643" actId="47"/>
        <pc:sldMkLst>
          <pc:docMk/>
          <pc:sldMk cId="4279267518" sldId="2785"/>
        </pc:sldMkLst>
      </pc:sldChg>
      <pc:sldChg chg="modSp add mod">
        <pc:chgData name="paul meaney" userId="8f3b41ac-413d-46e0-bc97-8181c95bcdc2" providerId="ADAL" clId="{E3F25275-25DC-49F8-9D9C-98702590D736}" dt="2024-09-26T10:29:30.005" v="36642" actId="14734"/>
        <pc:sldMkLst>
          <pc:docMk/>
          <pc:sldMk cId="2058083034" sldId="2786"/>
        </pc:sldMkLst>
        <pc:spChg chg="mod">
          <ac:chgData name="paul meaney" userId="8f3b41ac-413d-46e0-bc97-8181c95bcdc2" providerId="ADAL" clId="{E3F25275-25DC-49F8-9D9C-98702590D736}" dt="2024-09-26T09:50:40.151" v="35081" actId="20577"/>
          <ac:spMkLst>
            <pc:docMk/>
            <pc:sldMk cId="2058083034" sldId="2786"/>
            <ac:spMk id="2" creationId="{999BFB18-4DBD-7724-F80E-BFB0EB057D73}"/>
          </ac:spMkLst>
        </pc:spChg>
        <pc:graphicFrameChg chg="mod modGraphic">
          <ac:chgData name="paul meaney" userId="8f3b41ac-413d-46e0-bc97-8181c95bcdc2" providerId="ADAL" clId="{E3F25275-25DC-49F8-9D9C-98702590D736}" dt="2024-09-26T10:29:30.005" v="36642" actId="14734"/>
          <ac:graphicFrameMkLst>
            <pc:docMk/>
            <pc:sldMk cId="2058083034" sldId="2786"/>
            <ac:graphicFrameMk id="5" creationId="{4D9A1448-0AAB-D08D-2303-92F43708835D}"/>
          </ac:graphicFrameMkLst>
        </pc:graphicFrameChg>
      </pc:sldChg>
      <pc:sldChg chg="modSp add mod">
        <pc:chgData name="paul meaney" userId="8f3b41ac-413d-46e0-bc97-8181c95bcdc2" providerId="ADAL" clId="{E3F25275-25DC-49F8-9D9C-98702590D736}" dt="2024-09-26T10:37:23.123" v="37813" actId="6549"/>
        <pc:sldMkLst>
          <pc:docMk/>
          <pc:sldMk cId="1132870724" sldId="2787"/>
        </pc:sldMkLst>
        <pc:spChg chg="mod">
          <ac:chgData name="paul meaney" userId="8f3b41ac-413d-46e0-bc97-8181c95bcdc2" providerId="ADAL" clId="{E3F25275-25DC-49F8-9D9C-98702590D736}" dt="2024-09-26T09:54:09.293" v="35083"/>
          <ac:spMkLst>
            <pc:docMk/>
            <pc:sldMk cId="1132870724" sldId="2787"/>
            <ac:spMk id="2" creationId="{999BFB18-4DBD-7724-F80E-BFB0EB057D73}"/>
          </ac:spMkLst>
        </pc:spChg>
        <pc:graphicFrameChg chg="modGraphic">
          <ac:chgData name="paul meaney" userId="8f3b41ac-413d-46e0-bc97-8181c95bcdc2" providerId="ADAL" clId="{E3F25275-25DC-49F8-9D9C-98702590D736}" dt="2024-09-26T10:37:23.123" v="37813" actId="6549"/>
          <ac:graphicFrameMkLst>
            <pc:docMk/>
            <pc:sldMk cId="1132870724" sldId="2787"/>
            <ac:graphicFrameMk id="5" creationId="{4D9A1448-0AAB-D08D-2303-92F43708835D}"/>
          </ac:graphicFrameMkLst>
        </pc:graphicFrameChg>
      </pc:sldChg>
      <pc:sldChg chg="addSp delSp modSp add mod setBg">
        <pc:chgData name="paul meaney" userId="8f3b41ac-413d-46e0-bc97-8181c95bcdc2" providerId="ADAL" clId="{E3F25275-25DC-49F8-9D9C-98702590D736}" dt="2024-09-26T10:35:04.303" v="37437" actId="20577"/>
        <pc:sldMkLst>
          <pc:docMk/>
          <pc:sldMk cId="2514667020" sldId="2788"/>
        </pc:sldMkLst>
        <pc:spChg chg="mod">
          <ac:chgData name="paul meaney" userId="8f3b41ac-413d-46e0-bc97-8181c95bcdc2" providerId="ADAL" clId="{E3F25275-25DC-49F8-9D9C-98702590D736}" dt="2024-09-26T10:34:32.993" v="37410" actId="26606"/>
          <ac:spMkLst>
            <pc:docMk/>
            <pc:sldMk cId="2514667020" sldId="2788"/>
            <ac:spMk id="2" creationId="{26D1FF4F-C0FC-A9F4-614D-802A2E49C17E}"/>
          </ac:spMkLst>
        </pc:spChg>
        <pc:spChg chg="del mod">
          <ac:chgData name="paul meaney" userId="8f3b41ac-413d-46e0-bc97-8181c95bcdc2" providerId="ADAL" clId="{E3F25275-25DC-49F8-9D9C-98702590D736}" dt="2024-09-26T10:34:22.914" v="37407" actId="26606"/>
          <ac:spMkLst>
            <pc:docMk/>
            <pc:sldMk cId="2514667020" sldId="2788"/>
            <ac:spMk id="3" creationId="{95AF3D3E-6F00-BBA8-9A03-DA6ED9E272C8}"/>
          </ac:spMkLst>
        </pc:spChg>
        <pc:spChg chg="mod">
          <ac:chgData name="paul meaney" userId="8f3b41ac-413d-46e0-bc97-8181c95bcdc2" providerId="ADAL" clId="{E3F25275-25DC-49F8-9D9C-98702590D736}" dt="2024-09-26T10:34:32.993" v="37410" actId="26606"/>
          <ac:spMkLst>
            <pc:docMk/>
            <pc:sldMk cId="2514667020" sldId="2788"/>
            <ac:spMk id="4" creationId="{4B9DA5F0-2E06-F349-8C6B-209FD29DDF11}"/>
          </ac:spMkLst>
        </pc:spChg>
        <pc:spChg chg="add del">
          <ac:chgData name="paul meaney" userId="8f3b41ac-413d-46e0-bc97-8181c95bcdc2" providerId="ADAL" clId="{E3F25275-25DC-49F8-9D9C-98702590D736}" dt="2024-09-26T10:34:30.190" v="37409" actId="26606"/>
          <ac:spMkLst>
            <pc:docMk/>
            <pc:sldMk cId="2514667020" sldId="2788"/>
            <ac:spMk id="11" creationId="{FB5993E2-C02B-4335-ABA5-D8EC465551E3}"/>
          </ac:spMkLst>
        </pc:spChg>
        <pc:spChg chg="add del">
          <ac:chgData name="paul meaney" userId="8f3b41ac-413d-46e0-bc97-8181c95bcdc2" providerId="ADAL" clId="{E3F25275-25DC-49F8-9D9C-98702590D736}" dt="2024-09-26T10:34:30.190" v="37409" actId="26606"/>
          <ac:spMkLst>
            <pc:docMk/>
            <pc:sldMk cId="2514667020" sldId="2788"/>
            <ac:spMk id="13" creationId="{C0B801A2-5622-4BE8-9AD2-C337A2CD0022}"/>
          </ac:spMkLst>
        </pc:spChg>
        <pc:spChg chg="add del">
          <ac:chgData name="paul meaney" userId="8f3b41ac-413d-46e0-bc97-8181c95bcdc2" providerId="ADAL" clId="{E3F25275-25DC-49F8-9D9C-98702590D736}" dt="2024-09-26T10:34:30.190" v="37409" actId="26606"/>
          <ac:spMkLst>
            <pc:docMk/>
            <pc:sldMk cId="2514667020" sldId="2788"/>
            <ac:spMk id="15" creationId="{B7AF614F-5BC3-4086-99F5-B87C5847A071}"/>
          </ac:spMkLst>
        </pc:spChg>
        <pc:spChg chg="add del">
          <ac:chgData name="paul meaney" userId="8f3b41ac-413d-46e0-bc97-8181c95bcdc2" providerId="ADAL" clId="{E3F25275-25DC-49F8-9D9C-98702590D736}" dt="2024-09-26T10:34:32.993" v="37410" actId="26606"/>
          <ac:spMkLst>
            <pc:docMk/>
            <pc:sldMk cId="2514667020" sldId="2788"/>
            <ac:spMk id="20" creationId="{FB5993E2-C02B-4335-ABA5-D8EC465551E3}"/>
          </ac:spMkLst>
        </pc:spChg>
        <pc:spChg chg="add del">
          <ac:chgData name="paul meaney" userId="8f3b41ac-413d-46e0-bc97-8181c95bcdc2" providerId="ADAL" clId="{E3F25275-25DC-49F8-9D9C-98702590D736}" dt="2024-09-26T10:34:32.993" v="37410" actId="26606"/>
          <ac:spMkLst>
            <pc:docMk/>
            <pc:sldMk cId="2514667020" sldId="2788"/>
            <ac:spMk id="22" creationId="{C0B801A2-5622-4BE8-9AD2-C337A2CD0022}"/>
          </ac:spMkLst>
        </pc:spChg>
        <pc:spChg chg="add del">
          <ac:chgData name="paul meaney" userId="8f3b41ac-413d-46e0-bc97-8181c95bcdc2" providerId="ADAL" clId="{E3F25275-25DC-49F8-9D9C-98702590D736}" dt="2024-09-26T10:34:32.993" v="37410" actId="26606"/>
          <ac:spMkLst>
            <pc:docMk/>
            <pc:sldMk cId="2514667020" sldId="2788"/>
            <ac:spMk id="24" creationId="{B7AF614F-5BC3-4086-99F5-B87C5847A071}"/>
          </ac:spMkLst>
        </pc:spChg>
        <pc:graphicFrameChg chg="add mod modGraphic">
          <ac:chgData name="paul meaney" userId="8f3b41ac-413d-46e0-bc97-8181c95bcdc2" providerId="ADAL" clId="{E3F25275-25DC-49F8-9D9C-98702590D736}" dt="2024-09-26T10:35:04.303" v="37437" actId="20577"/>
          <ac:graphicFrameMkLst>
            <pc:docMk/>
            <pc:sldMk cId="2514667020" sldId="2788"/>
            <ac:graphicFrameMk id="6" creationId="{367EDE12-76A7-A350-318E-3FBA6B909006}"/>
          </ac:graphicFrameMkLst>
        </pc:graphicFrameChg>
      </pc:sldChg>
      <pc:sldChg chg="modSp add mod">
        <pc:chgData name="paul meaney" userId="8f3b41ac-413d-46e0-bc97-8181c95bcdc2" providerId="ADAL" clId="{E3F25275-25DC-49F8-9D9C-98702590D736}" dt="2024-09-27T11:26:10.931" v="48928" actId="20577"/>
        <pc:sldMkLst>
          <pc:docMk/>
          <pc:sldMk cId="2359533232" sldId="2789"/>
        </pc:sldMkLst>
        <pc:spChg chg="mod">
          <ac:chgData name="paul meaney" userId="8f3b41ac-413d-46e0-bc97-8181c95bcdc2" providerId="ADAL" clId="{E3F25275-25DC-49F8-9D9C-98702590D736}" dt="2024-09-27T11:26:10.931" v="48928" actId="20577"/>
          <ac:spMkLst>
            <pc:docMk/>
            <pc:sldMk cId="2359533232" sldId="2789"/>
            <ac:spMk id="2" creationId="{00D5D769-C479-4A58-A787-9FA4A306DFEE}"/>
          </ac:spMkLst>
        </pc:spChg>
      </pc:sldChg>
      <pc:sldChg chg="addSp delSp modSp new mod setBg">
        <pc:chgData name="paul meaney" userId="8f3b41ac-413d-46e0-bc97-8181c95bcdc2" providerId="ADAL" clId="{E3F25275-25DC-49F8-9D9C-98702590D736}" dt="2024-09-26T14:09:25.025" v="44935" actId="20577"/>
        <pc:sldMkLst>
          <pc:docMk/>
          <pc:sldMk cId="1767249493" sldId="2790"/>
        </pc:sldMkLst>
        <pc:spChg chg="mod">
          <ac:chgData name="paul meaney" userId="8f3b41ac-413d-46e0-bc97-8181c95bcdc2" providerId="ADAL" clId="{E3F25275-25DC-49F8-9D9C-98702590D736}" dt="2024-09-26T11:42:53.420" v="40417" actId="26606"/>
          <ac:spMkLst>
            <pc:docMk/>
            <pc:sldMk cId="1767249493" sldId="2790"/>
            <ac:spMk id="2" creationId="{B9F39A70-9217-6572-00E2-0452E0DBDB7E}"/>
          </ac:spMkLst>
        </pc:spChg>
        <pc:spChg chg="del mod">
          <ac:chgData name="paul meaney" userId="8f3b41ac-413d-46e0-bc97-8181c95bcdc2" providerId="ADAL" clId="{E3F25275-25DC-49F8-9D9C-98702590D736}" dt="2024-09-26T11:42:43.890" v="40414" actId="26606"/>
          <ac:spMkLst>
            <pc:docMk/>
            <pc:sldMk cId="1767249493" sldId="2790"/>
            <ac:spMk id="3" creationId="{BC3A3EB3-C826-64B2-5BF8-3A77D62CCB11}"/>
          </ac:spMkLst>
        </pc:spChg>
        <pc:spChg chg="mod">
          <ac:chgData name="paul meaney" userId="8f3b41ac-413d-46e0-bc97-8181c95bcdc2" providerId="ADAL" clId="{E3F25275-25DC-49F8-9D9C-98702590D736}" dt="2024-09-26T11:42:53.420" v="40417" actId="26606"/>
          <ac:spMkLst>
            <pc:docMk/>
            <pc:sldMk cId="1767249493" sldId="2790"/>
            <ac:spMk id="4" creationId="{143B5FFE-E144-F962-5400-496F34EB09D2}"/>
          </ac:spMkLst>
        </pc:spChg>
        <pc:spChg chg="add del">
          <ac:chgData name="paul meaney" userId="8f3b41ac-413d-46e0-bc97-8181c95bcdc2" providerId="ADAL" clId="{E3F25275-25DC-49F8-9D9C-98702590D736}" dt="2024-09-26T11:42:49.738" v="40416" actId="26606"/>
          <ac:spMkLst>
            <pc:docMk/>
            <pc:sldMk cId="1767249493" sldId="2790"/>
            <ac:spMk id="11" creationId="{FB5993E2-C02B-4335-ABA5-D8EC465551E3}"/>
          </ac:spMkLst>
        </pc:spChg>
        <pc:spChg chg="add del">
          <ac:chgData name="paul meaney" userId="8f3b41ac-413d-46e0-bc97-8181c95bcdc2" providerId="ADAL" clId="{E3F25275-25DC-49F8-9D9C-98702590D736}" dt="2024-09-26T11:42:49.738" v="40416" actId="26606"/>
          <ac:spMkLst>
            <pc:docMk/>
            <pc:sldMk cId="1767249493" sldId="2790"/>
            <ac:spMk id="13" creationId="{C0B801A2-5622-4BE8-9AD2-C337A2CD0022}"/>
          </ac:spMkLst>
        </pc:spChg>
        <pc:spChg chg="add del">
          <ac:chgData name="paul meaney" userId="8f3b41ac-413d-46e0-bc97-8181c95bcdc2" providerId="ADAL" clId="{E3F25275-25DC-49F8-9D9C-98702590D736}" dt="2024-09-26T11:42:49.738" v="40416" actId="26606"/>
          <ac:spMkLst>
            <pc:docMk/>
            <pc:sldMk cId="1767249493" sldId="2790"/>
            <ac:spMk id="15" creationId="{B7AF614F-5BC3-4086-99F5-B87C5847A071}"/>
          </ac:spMkLst>
        </pc:spChg>
        <pc:spChg chg="add del">
          <ac:chgData name="paul meaney" userId="8f3b41ac-413d-46e0-bc97-8181c95bcdc2" providerId="ADAL" clId="{E3F25275-25DC-49F8-9D9C-98702590D736}" dt="2024-09-26T11:42:53.420" v="40417" actId="26606"/>
          <ac:spMkLst>
            <pc:docMk/>
            <pc:sldMk cId="1767249493" sldId="2790"/>
            <ac:spMk id="20" creationId="{FB5993E2-C02B-4335-ABA5-D8EC465551E3}"/>
          </ac:spMkLst>
        </pc:spChg>
        <pc:spChg chg="add del">
          <ac:chgData name="paul meaney" userId="8f3b41ac-413d-46e0-bc97-8181c95bcdc2" providerId="ADAL" clId="{E3F25275-25DC-49F8-9D9C-98702590D736}" dt="2024-09-26T11:42:53.420" v="40417" actId="26606"/>
          <ac:spMkLst>
            <pc:docMk/>
            <pc:sldMk cId="1767249493" sldId="2790"/>
            <ac:spMk id="22" creationId="{C0B801A2-5622-4BE8-9AD2-C337A2CD0022}"/>
          </ac:spMkLst>
        </pc:spChg>
        <pc:spChg chg="add del">
          <ac:chgData name="paul meaney" userId="8f3b41ac-413d-46e0-bc97-8181c95bcdc2" providerId="ADAL" clId="{E3F25275-25DC-49F8-9D9C-98702590D736}" dt="2024-09-26T11:42:53.420" v="40417" actId="26606"/>
          <ac:spMkLst>
            <pc:docMk/>
            <pc:sldMk cId="1767249493" sldId="2790"/>
            <ac:spMk id="24" creationId="{B7AF614F-5BC3-4086-99F5-B87C5847A071}"/>
          </ac:spMkLst>
        </pc:spChg>
        <pc:graphicFrameChg chg="add mod modGraphic">
          <ac:chgData name="paul meaney" userId="8f3b41ac-413d-46e0-bc97-8181c95bcdc2" providerId="ADAL" clId="{E3F25275-25DC-49F8-9D9C-98702590D736}" dt="2024-09-26T14:09:25.025" v="44935" actId="20577"/>
          <ac:graphicFrameMkLst>
            <pc:docMk/>
            <pc:sldMk cId="1767249493" sldId="2790"/>
            <ac:graphicFrameMk id="6" creationId="{07D3FF23-9A5B-EC49-4D10-BF88BD01E845}"/>
          </ac:graphicFrameMkLst>
        </pc:graphicFrameChg>
      </pc:sldChg>
      <pc:sldChg chg="addSp delSp modSp new mod setBg">
        <pc:chgData name="paul meaney" userId="8f3b41ac-413d-46e0-bc97-8181c95bcdc2" providerId="ADAL" clId="{E3F25275-25DC-49F8-9D9C-98702590D736}" dt="2024-09-26T14:09:40.892" v="44937" actId="114"/>
        <pc:sldMkLst>
          <pc:docMk/>
          <pc:sldMk cId="425626636" sldId="2791"/>
        </pc:sldMkLst>
        <pc:spChg chg="mod">
          <ac:chgData name="paul meaney" userId="8f3b41ac-413d-46e0-bc97-8181c95bcdc2" providerId="ADAL" clId="{E3F25275-25DC-49F8-9D9C-98702590D736}" dt="2024-09-26T11:44:02.841" v="40423" actId="26606"/>
          <ac:spMkLst>
            <pc:docMk/>
            <pc:sldMk cId="425626636" sldId="2791"/>
            <ac:spMk id="2" creationId="{B9EB4C7E-417D-7ECB-9D15-56B46D7316AB}"/>
          </ac:spMkLst>
        </pc:spChg>
        <pc:spChg chg="del mod">
          <ac:chgData name="paul meaney" userId="8f3b41ac-413d-46e0-bc97-8181c95bcdc2" providerId="ADAL" clId="{E3F25275-25DC-49F8-9D9C-98702590D736}" dt="2024-09-26T11:44:02.841" v="40423" actId="26606"/>
          <ac:spMkLst>
            <pc:docMk/>
            <pc:sldMk cId="425626636" sldId="2791"/>
            <ac:spMk id="3" creationId="{338DF81D-F299-6211-4BFD-41FD3C5AABDF}"/>
          </ac:spMkLst>
        </pc:spChg>
        <pc:spChg chg="mod">
          <ac:chgData name="paul meaney" userId="8f3b41ac-413d-46e0-bc97-8181c95bcdc2" providerId="ADAL" clId="{E3F25275-25DC-49F8-9D9C-98702590D736}" dt="2024-09-26T11:44:02.841" v="40423" actId="26606"/>
          <ac:spMkLst>
            <pc:docMk/>
            <pc:sldMk cId="425626636" sldId="2791"/>
            <ac:spMk id="4" creationId="{628143F6-D141-10B4-3F42-82BB6CD8731F}"/>
          </ac:spMkLst>
        </pc:spChg>
        <pc:graphicFrameChg chg="add mod modGraphic">
          <ac:chgData name="paul meaney" userId="8f3b41ac-413d-46e0-bc97-8181c95bcdc2" providerId="ADAL" clId="{E3F25275-25DC-49F8-9D9C-98702590D736}" dt="2024-09-26T14:09:40.892" v="44937" actId="114"/>
          <ac:graphicFrameMkLst>
            <pc:docMk/>
            <pc:sldMk cId="425626636" sldId="2791"/>
            <ac:graphicFrameMk id="6" creationId="{74B94F8C-AAE9-8E38-A174-0F0C7B6072EA}"/>
          </ac:graphicFrameMkLst>
        </pc:graphicFrameChg>
      </pc:sldChg>
      <pc:sldChg chg="addSp delSp modSp new mod setBg">
        <pc:chgData name="paul meaney" userId="8f3b41ac-413d-46e0-bc97-8181c95bcdc2" providerId="ADAL" clId="{E3F25275-25DC-49F8-9D9C-98702590D736}" dt="2024-09-26T14:10:19.731" v="44967" actId="114"/>
        <pc:sldMkLst>
          <pc:docMk/>
          <pc:sldMk cId="2796357180" sldId="2792"/>
        </pc:sldMkLst>
        <pc:spChg chg="mod">
          <ac:chgData name="paul meaney" userId="8f3b41ac-413d-46e0-bc97-8181c95bcdc2" providerId="ADAL" clId="{E3F25275-25DC-49F8-9D9C-98702590D736}" dt="2024-09-26T13:14:28.237" v="42489" actId="26606"/>
          <ac:spMkLst>
            <pc:docMk/>
            <pc:sldMk cId="2796357180" sldId="2792"/>
            <ac:spMk id="2" creationId="{2A10D9F3-27AC-080B-F21B-EB5A1941EF69}"/>
          </ac:spMkLst>
        </pc:spChg>
        <pc:spChg chg="del mod">
          <ac:chgData name="paul meaney" userId="8f3b41ac-413d-46e0-bc97-8181c95bcdc2" providerId="ADAL" clId="{E3F25275-25DC-49F8-9D9C-98702590D736}" dt="2024-09-26T13:14:20.522" v="42485" actId="26606"/>
          <ac:spMkLst>
            <pc:docMk/>
            <pc:sldMk cId="2796357180" sldId="2792"/>
            <ac:spMk id="3" creationId="{85F60B77-4702-6634-30EE-36134B1292C6}"/>
          </ac:spMkLst>
        </pc:spChg>
        <pc:spChg chg="mod">
          <ac:chgData name="paul meaney" userId="8f3b41ac-413d-46e0-bc97-8181c95bcdc2" providerId="ADAL" clId="{E3F25275-25DC-49F8-9D9C-98702590D736}" dt="2024-09-26T13:14:28.237" v="42489" actId="26606"/>
          <ac:spMkLst>
            <pc:docMk/>
            <pc:sldMk cId="2796357180" sldId="2792"/>
            <ac:spMk id="4" creationId="{1D1CD5DB-CE91-E3D3-B27C-07F49B7F0FF1}"/>
          </ac:spMkLst>
        </pc:spChg>
        <pc:spChg chg="add del">
          <ac:chgData name="paul meaney" userId="8f3b41ac-413d-46e0-bc97-8181c95bcdc2" providerId="ADAL" clId="{E3F25275-25DC-49F8-9D9C-98702590D736}" dt="2024-09-26T13:14:28.237" v="42489" actId="26606"/>
          <ac:spMkLst>
            <pc:docMk/>
            <pc:sldMk cId="2796357180" sldId="2792"/>
            <ac:spMk id="11" creationId="{FB5993E2-C02B-4335-ABA5-D8EC465551E3}"/>
          </ac:spMkLst>
        </pc:spChg>
        <pc:spChg chg="add del">
          <ac:chgData name="paul meaney" userId="8f3b41ac-413d-46e0-bc97-8181c95bcdc2" providerId="ADAL" clId="{E3F25275-25DC-49F8-9D9C-98702590D736}" dt="2024-09-26T13:14:28.237" v="42489" actId="26606"/>
          <ac:spMkLst>
            <pc:docMk/>
            <pc:sldMk cId="2796357180" sldId="2792"/>
            <ac:spMk id="13" creationId="{C0B801A2-5622-4BE8-9AD2-C337A2CD0022}"/>
          </ac:spMkLst>
        </pc:spChg>
        <pc:spChg chg="add del">
          <ac:chgData name="paul meaney" userId="8f3b41ac-413d-46e0-bc97-8181c95bcdc2" providerId="ADAL" clId="{E3F25275-25DC-49F8-9D9C-98702590D736}" dt="2024-09-26T13:14:28.237" v="42489" actId="26606"/>
          <ac:spMkLst>
            <pc:docMk/>
            <pc:sldMk cId="2796357180" sldId="2792"/>
            <ac:spMk id="15" creationId="{B7AF614F-5BC3-4086-99F5-B87C5847A071}"/>
          </ac:spMkLst>
        </pc:spChg>
        <pc:graphicFrameChg chg="add mod modGraphic">
          <ac:chgData name="paul meaney" userId="8f3b41ac-413d-46e0-bc97-8181c95bcdc2" providerId="ADAL" clId="{E3F25275-25DC-49F8-9D9C-98702590D736}" dt="2024-09-26T14:10:19.731" v="44967" actId="114"/>
          <ac:graphicFrameMkLst>
            <pc:docMk/>
            <pc:sldMk cId="2796357180" sldId="2792"/>
            <ac:graphicFrameMk id="6" creationId="{8129642B-8ED6-6199-B89B-EC942B8E2017}"/>
          </ac:graphicFrameMkLst>
        </pc:graphicFrameChg>
      </pc:sldChg>
      <pc:sldChg chg="addSp delSp modSp new mod">
        <pc:chgData name="paul meaney" userId="8f3b41ac-413d-46e0-bc97-8181c95bcdc2" providerId="ADAL" clId="{E3F25275-25DC-49F8-9D9C-98702590D736}" dt="2024-09-26T16:43:47.375" v="48703"/>
        <pc:sldMkLst>
          <pc:docMk/>
          <pc:sldMk cId="2745709587" sldId="2793"/>
        </pc:sldMkLst>
        <pc:spChg chg="mod">
          <ac:chgData name="paul meaney" userId="8f3b41ac-413d-46e0-bc97-8181c95bcdc2" providerId="ADAL" clId="{E3F25275-25DC-49F8-9D9C-98702590D736}" dt="2024-09-26T11:34:07.289" v="39608" actId="20577"/>
          <ac:spMkLst>
            <pc:docMk/>
            <pc:sldMk cId="2745709587" sldId="2793"/>
            <ac:spMk id="2" creationId="{DADDD17D-6BCC-BCB6-FB6D-4AE25A11428B}"/>
          </ac:spMkLst>
        </pc:spChg>
        <pc:spChg chg="del">
          <ac:chgData name="paul meaney" userId="8f3b41ac-413d-46e0-bc97-8181c95bcdc2" providerId="ADAL" clId="{E3F25275-25DC-49F8-9D9C-98702590D736}" dt="2024-09-26T11:26:30.630" v="39319" actId="3680"/>
          <ac:spMkLst>
            <pc:docMk/>
            <pc:sldMk cId="2745709587" sldId="2793"/>
            <ac:spMk id="3" creationId="{3390851B-FEBF-AA6F-52CD-A52426DEEDBA}"/>
          </ac:spMkLst>
        </pc:spChg>
        <pc:spChg chg="mod">
          <ac:chgData name="paul meaney" userId="8f3b41ac-413d-46e0-bc97-8181c95bcdc2" providerId="ADAL" clId="{E3F25275-25DC-49F8-9D9C-98702590D736}" dt="2024-09-26T11:35:53.266" v="39613"/>
          <ac:spMkLst>
            <pc:docMk/>
            <pc:sldMk cId="2745709587" sldId="2793"/>
            <ac:spMk id="8" creationId="{D75F8C44-C3FB-31AF-8CE8-42DA0E9641B9}"/>
          </ac:spMkLst>
        </pc:spChg>
        <pc:spChg chg="add mod">
          <ac:chgData name="paul meaney" userId="8f3b41ac-413d-46e0-bc97-8181c95bcdc2" providerId="ADAL" clId="{E3F25275-25DC-49F8-9D9C-98702590D736}" dt="2024-09-26T11:36:16.929" v="39671" actId="1076"/>
          <ac:spMkLst>
            <pc:docMk/>
            <pc:sldMk cId="2745709587" sldId="2793"/>
            <ac:spMk id="9" creationId="{5A697110-A4EE-9020-2DC5-7BCE8A597314}"/>
          </ac:spMkLst>
        </pc:spChg>
        <pc:grpChg chg="add mod">
          <ac:chgData name="paul meaney" userId="8f3b41ac-413d-46e0-bc97-8181c95bcdc2" providerId="ADAL" clId="{E3F25275-25DC-49F8-9D9C-98702590D736}" dt="2024-09-26T11:36:16.929" v="39671" actId="1076"/>
          <ac:grpSpMkLst>
            <pc:docMk/>
            <pc:sldMk cId="2745709587" sldId="2793"/>
            <ac:grpSpMk id="6" creationId="{D07AFBA9-688B-C258-8DCC-6B2D13AE4B7D}"/>
          </ac:grpSpMkLst>
        </pc:grpChg>
        <pc:graphicFrameChg chg="add mod ord modGraphic">
          <ac:chgData name="paul meaney" userId="8f3b41ac-413d-46e0-bc97-8181c95bcdc2" providerId="ADAL" clId="{E3F25275-25DC-49F8-9D9C-98702590D736}" dt="2024-09-26T16:43:47.375" v="48703"/>
          <ac:graphicFrameMkLst>
            <pc:docMk/>
            <pc:sldMk cId="2745709587" sldId="2793"/>
            <ac:graphicFrameMk id="5" creationId="{9708A9E0-8B3D-1E40-34B8-DFEDBDA313E8}"/>
          </ac:graphicFrameMkLst>
        </pc:graphicFrameChg>
        <pc:picChg chg="mod">
          <ac:chgData name="paul meaney" userId="8f3b41ac-413d-46e0-bc97-8181c95bcdc2" providerId="ADAL" clId="{E3F25275-25DC-49F8-9D9C-98702590D736}" dt="2024-09-26T11:35:53.266" v="39613"/>
          <ac:picMkLst>
            <pc:docMk/>
            <pc:sldMk cId="2745709587" sldId="2793"/>
            <ac:picMk id="7" creationId="{D062BCFC-6695-06E4-BE7D-F13651EB3924}"/>
          </ac:picMkLst>
        </pc:picChg>
      </pc:sldChg>
      <pc:sldChg chg="modSp new del mod">
        <pc:chgData name="paul meaney" userId="8f3b41ac-413d-46e0-bc97-8181c95bcdc2" providerId="ADAL" clId="{E3F25275-25DC-49F8-9D9C-98702590D736}" dt="2024-09-26T14:14:50.149" v="45005" actId="47"/>
        <pc:sldMkLst>
          <pc:docMk/>
          <pc:sldMk cId="132200188" sldId="2794"/>
        </pc:sldMkLst>
        <pc:spChg chg="mod">
          <ac:chgData name="paul meaney" userId="8f3b41ac-413d-46e0-bc97-8181c95bcdc2" providerId="ADAL" clId="{E3F25275-25DC-49F8-9D9C-98702590D736}" dt="2024-09-26T14:14:09.878" v="44988" actId="21"/>
          <ac:spMkLst>
            <pc:docMk/>
            <pc:sldMk cId="132200188" sldId="2794"/>
            <ac:spMk id="2" creationId="{1B530A9A-B8CE-75EE-AFD1-186D1386FF04}"/>
          </ac:spMkLst>
        </pc:spChg>
        <pc:spChg chg="mod">
          <ac:chgData name="paul meaney" userId="8f3b41ac-413d-46e0-bc97-8181c95bcdc2" providerId="ADAL" clId="{E3F25275-25DC-49F8-9D9C-98702590D736}" dt="2024-09-26T14:14:45.884" v="45003" actId="21"/>
          <ac:spMkLst>
            <pc:docMk/>
            <pc:sldMk cId="132200188" sldId="2794"/>
            <ac:spMk id="3" creationId="{3216D9E8-4F1C-1283-D912-932D184B9F1C}"/>
          </ac:spMkLst>
        </pc:spChg>
      </pc:sldChg>
      <pc:sldChg chg="addSp delSp modSp add del mod setBg">
        <pc:chgData name="paul meaney" userId="8f3b41ac-413d-46e0-bc97-8181c95bcdc2" providerId="ADAL" clId="{E3F25275-25DC-49F8-9D9C-98702590D736}" dt="2024-09-26T14:11:26.573" v="44983" actId="47"/>
        <pc:sldMkLst>
          <pc:docMk/>
          <pc:sldMk cId="1817146896" sldId="2795"/>
        </pc:sldMkLst>
        <pc:spChg chg="mod">
          <ac:chgData name="paul meaney" userId="8f3b41ac-413d-46e0-bc97-8181c95bcdc2" providerId="ADAL" clId="{E3F25275-25DC-49F8-9D9C-98702590D736}" dt="2024-09-26T14:10:51.494" v="44969" actId="21"/>
          <ac:spMkLst>
            <pc:docMk/>
            <pc:sldMk cId="1817146896" sldId="2795"/>
            <ac:spMk id="2" creationId="{2A10D9F3-27AC-080B-F21B-EB5A1941EF69}"/>
          </ac:spMkLst>
        </pc:spChg>
        <pc:spChg chg="add del mod">
          <ac:chgData name="paul meaney" userId="8f3b41ac-413d-46e0-bc97-8181c95bcdc2" providerId="ADAL" clId="{E3F25275-25DC-49F8-9D9C-98702590D736}" dt="2024-09-26T14:11:22.834" v="44981" actId="21"/>
          <ac:spMkLst>
            <pc:docMk/>
            <pc:sldMk cId="1817146896" sldId="2795"/>
            <ac:spMk id="3" creationId="{85F60B77-4702-6634-30EE-36134B1292C6}"/>
          </ac:spMkLst>
        </pc:spChg>
        <pc:spChg chg="mod">
          <ac:chgData name="paul meaney" userId="8f3b41ac-413d-46e0-bc97-8181c95bcdc2" providerId="ADAL" clId="{E3F25275-25DC-49F8-9D9C-98702590D736}" dt="2024-09-26T14:00:01.092" v="44431" actId="26606"/>
          <ac:spMkLst>
            <pc:docMk/>
            <pc:sldMk cId="1817146896" sldId="2795"/>
            <ac:spMk id="4" creationId="{1D1CD5DB-CE91-E3D3-B27C-07F49B7F0FF1}"/>
          </ac:spMkLst>
        </pc:spChg>
        <pc:spChg chg="add del">
          <ac:chgData name="paul meaney" userId="8f3b41ac-413d-46e0-bc97-8181c95bcdc2" providerId="ADAL" clId="{E3F25275-25DC-49F8-9D9C-98702590D736}" dt="2024-09-26T14:00:01.092" v="44431" actId="26606"/>
          <ac:spMkLst>
            <pc:docMk/>
            <pc:sldMk cId="1817146896" sldId="2795"/>
            <ac:spMk id="10" creationId="{A6B16355-27FB-445B-B646-02AB73637459}"/>
          </ac:spMkLst>
        </pc:spChg>
        <pc:spChg chg="add del">
          <ac:chgData name="paul meaney" userId="8f3b41ac-413d-46e0-bc97-8181c95bcdc2" providerId="ADAL" clId="{E3F25275-25DC-49F8-9D9C-98702590D736}" dt="2024-09-26T14:00:01.092" v="44431" actId="26606"/>
          <ac:spMkLst>
            <pc:docMk/>
            <pc:sldMk cId="1817146896" sldId="2795"/>
            <ac:spMk id="14" creationId="{6B3BF2E5-C3AB-441F-A430-491119C56D26}"/>
          </ac:spMkLst>
        </pc:spChg>
        <pc:spChg chg="add del">
          <ac:chgData name="paul meaney" userId="8f3b41ac-413d-46e0-bc97-8181c95bcdc2" providerId="ADAL" clId="{E3F25275-25DC-49F8-9D9C-98702590D736}" dt="2024-09-26T14:00:01.092" v="44431" actId="26606"/>
          <ac:spMkLst>
            <pc:docMk/>
            <pc:sldMk cId="1817146896" sldId="2795"/>
            <ac:spMk id="16" creationId="{DD07C90B-B81A-473B-8919-CA924E61FFCF}"/>
          </ac:spMkLst>
        </pc:spChg>
        <pc:graphicFrameChg chg="add del">
          <ac:chgData name="paul meaney" userId="8f3b41ac-413d-46e0-bc97-8181c95bcdc2" providerId="ADAL" clId="{E3F25275-25DC-49F8-9D9C-98702590D736}" dt="2024-09-26T14:00:01.092" v="44431" actId="26606"/>
          <ac:graphicFrameMkLst>
            <pc:docMk/>
            <pc:sldMk cId="1817146896" sldId="2795"/>
            <ac:graphicFrameMk id="6" creationId="{49A8D7EA-3453-A915-0B61-0E82547E00D7}"/>
          </ac:graphicFrameMkLst>
        </pc:graphicFrameChg>
        <pc:cxnChg chg="add del">
          <ac:chgData name="paul meaney" userId="8f3b41ac-413d-46e0-bc97-8181c95bcdc2" providerId="ADAL" clId="{E3F25275-25DC-49F8-9D9C-98702590D736}" dt="2024-09-26T14:00:01.092" v="44431" actId="26606"/>
          <ac:cxnSpMkLst>
            <pc:docMk/>
            <pc:sldMk cId="1817146896" sldId="2795"/>
            <ac:cxnSpMk id="12" creationId="{06DA680F-F6AC-453E-A8BF-C5BDED2851DE}"/>
          </ac:cxnSpMkLst>
        </pc:cxnChg>
      </pc:sldChg>
      <pc:sldChg chg="addSp delSp modSp new mod setBg">
        <pc:chgData name="paul meaney" userId="8f3b41ac-413d-46e0-bc97-8181c95bcdc2" providerId="ADAL" clId="{E3F25275-25DC-49F8-9D9C-98702590D736}" dt="2024-09-26T16:41:30.696" v="48680" actId="114"/>
        <pc:sldMkLst>
          <pc:docMk/>
          <pc:sldMk cId="315980796" sldId="2796"/>
        </pc:sldMkLst>
        <pc:spChg chg="mod">
          <ac:chgData name="paul meaney" userId="8f3b41ac-413d-46e0-bc97-8181c95bcdc2" providerId="ADAL" clId="{E3F25275-25DC-49F8-9D9C-98702590D736}" dt="2024-09-26T11:53:21.033" v="41622" actId="26606"/>
          <ac:spMkLst>
            <pc:docMk/>
            <pc:sldMk cId="315980796" sldId="2796"/>
            <ac:spMk id="2" creationId="{B07A930F-1A0B-C163-A27A-3D6B5BB7D38E}"/>
          </ac:spMkLst>
        </pc:spChg>
        <pc:spChg chg="del mod">
          <ac:chgData name="paul meaney" userId="8f3b41ac-413d-46e0-bc97-8181c95bcdc2" providerId="ADAL" clId="{E3F25275-25DC-49F8-9D9C-98702590D736}" dt="2024-09-26T11:53:07.404" v="41619" actId="26606"/>
          <ac:spMkLst>
            <pc:docMk/>
            <pc:sldMk cId="315980796" sldId="2796"/>
            <ac:spMk id="3" creationId="{D5D7B3EB-71CD-83A9-D024-C72B1392799F}"/>
          </ac:spMkLst>
        </pc:spChg>
        <pc:spChg chg="mod">
          <ac:chgData name="paul meaney" userId="8f3b41ac-413d-46e0-bc97-8181c95bcdc2" providerId="ADAL" clId="{E3F25275-25DC-49F8-9D9C-98702590D736}" dt="2024-09-26T11:53:21.033" v="41622" actId="26606"/>
          <ac:spMkLst>
            <pc:docMk/>
            <pc:sldMk cId="315980796" sldId="2796"/>
            <ac:spMk id="4" creationId="{9FD02BC5-D19C-4CFD-A813-19457EA9CC41}"/>
          </ac:spMkLst>
        </pc:spChg>
        <pc:spChg chg="add del">
          <ac:chgData name="paul meaney" userId="8f3b41ac-413d-46e0-bc97-8181c95bcdc2" providerId="ADAL" clId="{E3F25275-25DC-49F8-9D9C-98702590D736}" dt="2024-09-26T11:53:18.418" v="41621" actId="26606"/>
          <ac:spMkLst>
            <pc:docMk/>
            <pc:sldMk cId="315980796" sldId="2796"/>
            <ac:spMk id="11" creationId="{FB5993E2-C02B-4335-ABA5-D8EC465551E3}"/>
          </ac:spMkLst>
        </pc:spChg>
        <pc:spChg chg="add del">
          <ac:chgData name="paul meaney" userId="8f3b41ac-413d-46e0-bc97-8181c95bcdc2" providerId="ADAL" clId="{E3F25275-25DC-49F8-9D9C-98702590D736}" dt="2024-09-26T11:53:18.418" v="41621" actId="26606"/>
          <ac:spMkLst>
            <pc:docMk/>
            <pc:sldMk cId="315980796" sldId="2796"/>
            <ac:spMk id="13" creationId="{C0B801A2-5622-4BE8-9AD2-C337A2CD0022}"/>
          </ac:spMkLst>
        </pc:spChg>
        <pc:spChg chg="add del">
          <ac:chgData name="paul meaney" userId="8f3b41ac-413d-46e0-bc97-8181c95bcdc2" providerId="ADAL" clId="{E3F25275-25DC-49F8-9D9C-98702590D736}" dt="2024-09-26T11:53:18.418" v="41621" actId="26606"/>
          <ac:spMkLst>
            <pc:docMk/>
            <pc:sldMk cId="315980796" sldId="2796"/>
            <ac:spMk id="15" creationId="{B7AF614F-5BC3-4086-99F5-B87C5847A071}"/>
          </ac:spMkLst>
        </pc:spChg>
        <pc:spChg chg="add del">
          <ac:chgData name="paul meaney" userId="8f3b41ac-413d-46e0-bc97-8181c95bcdc2" providerId="ADAL" clId="{E3F25275-25DC-49F8-9D9C-98702590D736}" dt="2024-09-26T11:53:21.033" v="41622" actId="26606"/>
          <ac:spMkLst>
            <pc:docMk/>
            <pc:sldMk cId="315980796" sldId="2796"/>
            <ac:spMk id="20" creationId="{FB5993E2-C02B-4335-ABA5-D8EC465551E3}"/>
          </ac:spMkLst>
        </pc:spChg>
        <pc:spChg chg="add del">
          <ac:chgData name="paul meaney" userId="8f3b41ac-413d-46e0-bc97-8181c95bcdc2" providerId="ADAL" clId="{E3F25275-25DC-49F8-9D9C-98702590D736}" dt="2024-09-26T11:53:21.033" v="41622" actId="26606"/>
          <ac:spMkLst>
            <pc:docMk/>
            <pc:sldMk cId="315980796" sldId="2796"/>
            <ac:spMk id="22" creationId="{C0B801A2-5622-4BE8-9AD2-C337A2CD0022}"/>
          </ac:spMkLst>
        </pc:spChg>
        <pc:spChg chg="add del">
          <ac:chgData name="paul meaney" userId="8f3b41ac-413d-46e0-bc97-8181c95bcdc2" providerId="ADAL" clId="{E3F25275-25DC-49F8-9D9C-98702590D736}" dt="2024-09-26T11:53:21.033" v="41622" actId="26606"/>
          <ac:spMkLst>
            <pc:docMk/>
            <pc:sldMk cId="315980796" sldId="2796"/>
            <ac:spMk id="24" creationId="{B7AF614F-5BC3-4086-99F5-B87C5847A071}"/>
          </ac:spMkLst>
        </pc:spChg>
        <pc:graphicFrameChg chg="add mod modGraphic">
          <ac:chgData name="paul meaney" userId="8f3b41ac-413d-46e0-bc97-8181c95bcdc2" providerId="ADAL" clId="{E3F25275-25DC-49F8-9D9C-98702590D736}" dt="2024-09-26T16:41:30.696" v="48680" actId="114"/>
          <ac:graphicFrameMkLst>
            <pc:docMk/>
            <pc:sldMk cId="315980796" sldId="2796"/>
            <ac:graphicFrameMk id="6" creationId="{BE0BD898-B96D-C674-E9E7-DB649436967E}"/>
          </ac:graphicFrameMkLst>
        </pc:graphicFrameChg>
      </pc:sldChg>
      <pc:sldChg chg="modSp add mod">
        <pc:chgData name="paul meaney" userId="8f3b41ac-413d-46e0-bc97-8181c95bcdc2" providerId="ADAL" clId="{E3F25275-25DC-49F8-9D9C-98702590D736}" dt="2024-09-26T16:43:39.453" v="48702"/>
        <pc:sldMkLst>
          <pc:docMk/>
          <pc:sldMk cId="2771946333" sldId="2797"/>
        </pc:sldMkLst>
        <pc:spChg chg="mod">
          <ac:chgData name="paul meaney" userId="8f3b41ac-413d-46e0-bc97-8181c95bcdc2" providerId="ADAL" clId="{E3F25275-25DC-49F8-9D9C-98702590D736}" dt="2024-09-26T12:03:06.312" v="41754" actId="255"/>
          <ac:spMkLst>
            <pc:docMk/>
            <pc:sldMk cId="2771946333" sldId="2797"/>
            <ac:spMk id="2" creationId="{DADDD17D-6BCC-BCB6-FB6D-4AE25A11428B}"/>
          </ac:spMkLst>
        </pc:spChg>
        <pc:spChg chg="mod">
          <ac:chgData name="paul meaney" userId="8f3b41ac-413d-46e0-bc97-8181c95bcdc2" providerId="ADAL" clId="{E3F25275-25DC-49F8-9D9C-98702590D736}" dt="2024-09-26T12:03:19.719" v="41815" actId="20577"/>
          <ac:spMkLst>
            <pc:docMk/>
            <pc:sldMk cId="2771946333" sldId="2797"/>
            <ac:spMk id="9" creationId="{5A697110-A4EE-9020-2DC5-7BCE8A597314}"/>
          </ac:spMkLst>
        </pc:spChg>
        <pc:grpChg chg="mod">
          <ac:chgData name="paul meaney" userId="8f3b41ac-413d-46e0-bc97-8181c95bcdc2" providerId="ADAL" clId="{E3F25275-25DC-49F8-9D9C-98702590D736}" dt="2024-09-26T12:02:43.604" v="41738" actId="1076"/>
          <ac:grpSpMkLst>
            <pc:docMk/>
            <pc:sldMk cId="2771946333" sldId="2797"/>
            <ac:grpSpMk id="6" creationId="{D07AFBA9-688B-C258-8DCC-6B2D13AE4B7D}"/>
          </ac:grpSpMkLst>
        </pc:grpChg>
        <pc:graphicFrameChg chg="mod modGraphic">
          <ac:chgData name="paul meaney" userId="8f3b41ac-413d-46e0-bc97-8181c95bcdc2" providerId="ADAL" clId="{E3F25275-25DC-49F8-9D9C-98702590D736}" dt="2024-09-26T16:43:39.453" v="48702"/>
          <ac:graphicFrameMkLst>
            <pc:docMk/>
            <pc:sldMk cId="2771946333" sldId="2797"/>
            <ac:graphicFrameMk id="5" creationId="{9708A9E0-8B3D-1E40-34B8-DFEDBDA313E8}"/>
          </ac:graphicFrameMkLst>
        </pc:graphicFrameChg>
      </pc:sldChg>
      <pc:sldChg chg="addSp delSp modSp new mod setBg">
        <pc:chgData name="paul meaney" userId="8f3b41ac-413d-46e0-bc97-8181c95bcdc2" providerId="ADAL" clId="{E3F25275-25DC-49F8-9D9C-98702590D736}" dt="2024-09-26T13:58:31.245" v="44390" actId="26606"/>
        <pc:sldMkLst>
          <pc:docMk/>
          <pc:sldMk cId="2123660038" sldId="2798"/>
        </pc:sldMkLst>
        <pc:spChg chg="mod">
          <ac:chgData name="paul meaney" userId="8f3b41ac-413d-46e0-bc97-8181c95bcdc2" providerId="ADAL" clId="{E3F25275-25DC-49F8-9D9C-98702590D736}" dt="2024-09-26T13:58:27.074" v="44389" actId="26606"/>
          <ac:spMkLst>
            <pc:docMk/>
            <pc:sldMk cId="2123660038" sldId="2798"/>
            <ac:spMk id="2" creationId="{D8A85138-5194-135E-267E-F4DE41AE76AA}"/>
          </ac:spMkLst>
        </pc:spChg>
        <pc:spChg chg="del mod">
          <ac:chgData name="paul meaney" userId="8f3b41ac-413d-46e0-bc97-8181c95bcdc2" providerId="ADAL" clId="{E3F25275-25DC-49F8-9D9C-98702590D736}" dt="2024-09-26T13:49:15.490" v="44388" actId="26606"/>
          <ac:spMkLst>
            <pc:docMk/>
            <pc:sldMk cId="2123660038" sldId="2798"/>
            <ac:spMk id="3" creationId="{50E46796-9B90-042D-69FD-73EECF439E96}"/>
          </ac:spMkLst>
        </pc:spChg>
        <pc:spChg chg="mod">
          <ac:chgData name="paul meaney" userId="8f3b41ac-413d-46e0-bc97-8181c95bcdc2" providerId="ADAL" clId="{E3F25275-25DC-49F8-9D9C-98702590D736}" dt="2024-09-26T13:49:15.490" v="44388" actId="26606"/>
          <ac:spMkLst>
            <pc:docMk/>
            <pc:sldMk cId="2123660038" sldId="2798"/>
            <ac:spMk id="4" creationId="{1C80EA22-D8F3-FD9D-2B96-7F3DF58E78A7}"/>
          </ac:spMkLst>
        </pc:spChg>
        <pc:spChg chg="add del">
          <ac:chgData name="paul meaney" userId="8f3b41ac-413d-46e0-bc97-8181c95bcdc2" providerId="ADAL" clId="{E3F25275-25DC-49F8-9D9C-98702590D736}" dt="2024-09-26T13:58:27.074" v="44389" actId="26606"/>
          <ac:spMkLst>
            <pc:docMk/>
            <pc:sldMk cId="2123660038" sldId="2798"/>
            <ac:spMk id="10" creationId="{A6B16355-27FB-445B-B646-02AB73637459}"/>
          </ac:spMkLst>
        </pc:spChg>
        <pc:spChg chg="add del">
          <ac:chgData name="paul meaney" userId="8f3b41ac-413d-46e0-bc97-8181c95bcdc2" providerId="ADAL" clId="{E3F25275-25DC-49F8-9D9C-98702590D736}" dt="2024-09-26T13:58:27.074" v="44389" actId="26606"/>
          <ac:spMkLst>
            <pc:docMk/>
            <pc:sldMk cId="2123660038" sldId="2798"/>
            <ac:spMk id="14" creationId="{6B3BF2E5-C3AB-441F-A430-491119C56D26}"/>
          </ac:spMkLst>
        </pc:spChg>
        <pc:spChg chg="add del">
          <ac:chgData name="paul meaney" userId="8f3b41ac-413d-46e0-bc97-8181c95bcdc2" providerId="ADAL" clId="{E3F25275-25DC-49F8-9D9C-98702590D736}" dt="2024-09-26T13:58:27.074" v="44389" actId="26606"/>
          <ac:spMkLst>
            <pc:docMk/>
            <pc:sldMk cId="2123660038" sldId="2798"/>
            <ac:spMk id="16" creationId="{DD07C90B-B81A-473B-8919-CA924E61FFCF}"/>
          </ac:spMkLst>
        </pc:spChg>
        <pc:graphicFrameChg chg="add mod modGraphic">
          <ac:chgData name="paul meaney" userId="8f3b41ac-413d-46e0-bc97-8181c95bcdc2" providerId="ADAL" clId="{E3F25275-25DC-49F8-9D9C-98702590D736}" dt="2024-09-26T13:58:31.245" v="44390" actId="26606"/>
          <ac:graphicFrameMkLst>
            <pc:docMk/>
            <pc:sldMk cId="2123660038" sldId="2798"/>
            <ac:graphicFrameMk id="6" creationId="{9A23997A-D463-1363-25D9-A8BCE8931A67}"/>
          </ac:graphicFrameMkLst>
        </pc:graphicFrameChg>
        <pc:cxnChg chg="add del">
          <ac:chgData name="paul meaney" userId="8f3b41ac-413d-46e0-bc97-8181c95bcdc2" providerId="ADAL" clId="{E3F25275-25DC-49F8-9D9C-98702590D736}" dt="2024-09-26T13:58:27.074" v="44389" actId="26606"/>
          <ac:cxnSpMkLst>
            <pc:docMk/>
            <pc:sldMk cId="2123660038" sldId="2798"/>
            <ac:cxnSpMk id="12" creationId="{06DA680F-F6AC-453E-A8BF-C5BDED2851DE}"/>
          </ac:cxnSpMkLst>
        </pc:cxnChg>
      </pc:sldChg>
      <pc:sldChg chg="addSp delSp modSp new mod setBg">
        <pc:chgData name="paul meaney" userId="8f3b41ac-413d-46e0-bc97-8181c95bcdc2" providerId="ADAL" clId="{E3F25275-25DC-49F8-9D9C-98702590D736}" dt="2024-09-26T14:17:18.522" v="45029" actId="114"/>
        <pc:sldMkLst>
          <pc:docMk/>
          <pc:sldMk cId="535597852" sldId="2799"/>
        </pc:sldMkLst>
        <pc:spChg chg="mod">
          <ac:chgData name="paul meaney" userId="8f3b41ac-413d-46e0-bc97-8181c95bcdc2" providerId="ADAL" clId="{E3F25275-25DC-49F8-9D9C-98702590D736}" dt="2024-09-26T13:12:48.922" v="42313" actId="26606"/>
          <ac:spMkLst>
            <pc:docMk/>
            <pc:sldMk cId="535597852" sldId="2799"/>
            <ac:spMk id="2" creationId="{6F3816AA-6683-6220-7360-31BF1735B980}"/>
          </ac:spMkLst>
        </pc:spChg>
        <pc:spChg chg="del mod">
          <ac:chgData name="paul meaney" userId="8f3b41ac-413d-46e0-bc97-8181c95bcdc2" providerId="ADAL" clId="{E3F25275-25DC-49F8-9D9C-98702590D736}" dt="2024-09-26T13:12:48.922" v="42313" actId="26606"/>
          <ac:spMkLst>
            <pc:docMk/>
            <pc:sldMk cId="535597852" sldId="2799"/>
            <ac:spMk id="3" creationId="{0BA4831B-2675-D979-9F41-DB55823E83B2}"/>
          </ac:spMkLst>
        </pc:spChg>
        <pc:spChg chg="mod">
          <ac:chgData name="paul meaney" userId="8f3b41ac-413d-46e0-bc97-8181c95bcdc2" providerId="ADAL" clId="{E3F25275-25DC-49F8-9D9C-98702590D736}" dt="2024-09-26T13:12:48.922" v="42313" actId="26606"/>
          <ac:spMkLst>
            <pc:docMk/>
            <pc:sldMk cId="535597852" sldId="2799"/>
            <ac:spMk id="4" creationId="{4BF491F8-8356-680C-141D-82639FB50814}"/>
          </ac:spMkLst>
        </pc:spChg>
        <pc:graphicFrameChg chg="add mod modGraphic">
          <ac:chgData name="paul meaney" userId="8f3b41ac-413d-46e0-bc97-8181c95bcdc2" providerId="ADAL" clId="{E3F25275-25DC-49F8-9D9C-98702590D736}" dt="2024-09-26T14:17:18.522" v="45029" actId="114"/>
          <ac:graphicFrameMkLst>
            <pc:docMk/>
            <pc:sldMk cId="535597852" sldId="2799"/>
            <ac:graphicFrameMk id="6" creationId="{77913F97-31F3-4DCE-2F11-EDC6A5CCCB2D}"/>
          </ac:graphicFrameMkLst>
        </pc:graphicFrameChg>
      </pc:sldChg>
      <pc:sldChg chg="addSp delSp modSp add mod setBg">
        <pc:chgData name="paul meaney" userId="8f3b41ac-413d-46e0-bc97-8181c95bcdc2" providerId="ADAL" clId="{E3F25275-25DC-49F8-9D9C-98702590D736}" dt="2024-09-26T14:17:34.475" v="45033" actId="114"/>
        <pc:sldMkLst>
          <pc:docMk/>
          <pc:sldMk cId="3795095672" sldId="2800"/>
        </pc:sldMkLst>
        <pc:spChg chg="mod">
          <ac:chgData name="paul meaney" userId="8f3b41ac-413d-46e0-bc97-8181c95bcdc2" providerId="ADAL" clId="{E3F25275-25DC-49F8-9D9C-98702590D736}" dt="2024-09-26T13:16:13.262" v="42577" actId="26606"/>
          <ac:spMkLst>
            <pc:docMk/>
            <pc:sldMk cId="3795095672" sldId="2800"/>
            <ac:spMk id="2" creationId="{6F3816AA-6683-6220-7360-31BF1735B980}"/>
          </ac:spMkLst>
        </pc:spChg>
        <pc:spChg chg="del mod">
          <ac:chgData name="paul meaney" userId="8f3b41ac-413d-46e0-bc97-8181c95bcdc2" providerId="ADAL" clId="{E3F25275-25DC-49F8-9D9C-98702590D736}" dt="2024-09-26T13:16:13.262" v="42577" actId="26606"/>
          <ac:spMkLst>
            <pc:docMk/>
            <pc:sldMk cId="3795095672" sldId="2800"/>
            <ac:spMk id="3" creationId="{0BA4831B-2675-D979-9F41-DB55823E83B2}"/>
          </ac:spMkLst>
        </pc:spChg>
        <pc:spChg chg="mod">
          <ac:chgData name="paul meaney" userId="8f3b41ac-413d-46e0-bc97-8181c95bcdc2" providerId="ADAL" clId="{E3F25275-25DC-49F8-9D9C-98702590D736}" dt="2024-09-26T13:16:13.262" v="42577" actId="26606"/>
          <ac:spMkLst>
            <pc:docMk/>
            <pc:sldMk cId="3795095672" sldId="2800"/>
            <ac:spMk id="4" creationId="{4BF491F8-8356-680C-141D-82639FB50814}"/>
          </ac:spMkLst>
        </pc:spChg>
        <pc:graphicFrameChg chg="add mod">
          <ac:chgData name="paul meaney" userId="8f3b41ac-413d-46e0-bc97-8181c95bcdc2" providerId="ADAL" clId="{E3F25275-25DC-49F8-9D9C-98702590D736}" dt="2024-09-26T14:17:34.475" v="45033" actId="114"/>
          <ac:graphicFrameMkLst>
            <pc:docMk/>
            <pc:sldMk cId="3795095672" sldId="2800"/>
            <ac:graphicFrameMk id="6" creationId="{6AEF636B-1CC0-06EE-16E0-6033F525FBD2}"/>
          </ac:graphicFrameMkLst>
        </pc:graphicFrameChg>
      </pc:sldChg>
      <pc:sldChg chg="addSp delSp modSp new mod setBg">
        <pc:chgData name="paul meaney" userId="8f3b41ac-413d-46e0-bc97-8181c95bcdc2" providerId="ADAL" clId="{E3F25275-25DC-49F8-9D9C-98702590D736}" dt="2024-09-26T14:00:13.474" v="44435" actId="26606"/>
        <pc:sldMkLst>
          <pc:docMk/>
          <pc:sldMk cId="2634572671" sldId="2801"/>
        </pc:sldMkLst>
        <pc:spChg chg="mod">
          <ac:chgData name="paul meaney" userId="8f3b41ac-413d-46e0-bc97-8181c95bcdc2" providerId="ADAL" clId="{E3F25275-25DC-49F8-9D9C-98702590D736}" dt="2024-09-26T14:00:13.474" v="44435" actId="26606"/>
          <ac:spMkLst>
            <pc:docMk/>
            <pc:sldMk cId="2634572671" sldId="2801"/>
            <ac:spMk id="2" creationId="{4BE3B318-5483-CBE4-50E4-378B60F5A169}"/>
          </ac:spMkLst>
        </pc:spChg>
        <pc:spChg chg="del mod">
          <ac:chgData name="paul meaney" userId="8f3b41ac-413d-46e0-bc97-8181c95bcdc2" providerId="ADAL" clId="{E3F25275-25DC-49F8-9D9C-98702590D736}" dt="2024-09-26T14:00:13.474" v="44435" actId="26606"/>
          <ac:spMkLst>
            <pc:docMk/>
            <pc:sldMk cId="2634572671" sldId="2801"/>
            <ac:spMk id="3" creationId="{0B052DBE-CA69-5D5D-11A3-853AD3106611}"/>
          </ac:spMkLst>
        </pc:spChg>
        <pc:spChg chg="mod">
          <ac:chgData name="paul meaney" userId="8f3b41ac-413d-46e0-bc97-8181c95bcdc2" providerId="ADAL" clId="{E3F25275-25DC-49F8-9D9C-98702590D736}" dt="2024-09-26T14:00:13.474" v="44435" actId="26606"/>
          <ac:spMkLst>
            <pc:docMk/>
            <pc:sldMk cId="2634572671" sldId="2801"/>
            <ac:spMk id="4" creationId="{3751FF50-C804-E843-2980-CA180ABF2DEB}"/>
          </ac:spMkLst>
        </pc:spChg>
        <pc:graphicFrameChg chg="add">
          <ac:chgData name="paul meaney" userId="8f3b41ac-413d-46e0-bc97-8181c95bcdc2" providerId="ADAL" clId="{E3F25275-25DC-49F8-9D9C-98702590D736}" dt="2024-09-26T14:00:13.474" v="44435" actId="26606"/>
          <ac:graphicFrameMkLst>
            <pc:docMk/>
            <pc:sldMk cId="2634572671" sldId="2801"/>
            <ac:graphicFrameMk id="6" creationId="{FBF4B970-C3E9-30B8-9A06-9789B9569793}"/>
          </ac:graphicFrameMkLst>
        </pc:graphicFrameChg>
      </pc:sldChg>
      <pc:sldChg chg="addSp delSp modSp new mod">
        <pc:chgData name="paul meaney" userId="8f3b41ac-413d-46e0-bc97-8181c95bcdc2" providerId="ADAL" clId="{E3F25275-25DC-49F8-9D9C-98702590D736}" dt="2024-09-26T16:42:22.167" v="48690" actId="113"/>
        <pc:sldMkLst>
          <pc:docMk/>
          <pc:sldMk cId="734416493" sldId="2802"/>
        </pc:sldMkLst>
        <pc:spChg chg="mod">
          <ac:chgData name="paul meaney" userId="8f3b41ac-413d-46e0-bc97-8181c95bcdc2" providerId="ADAL" clId="{E3F25275-25DC-49F8-9D9C-98702590D736}" dt="2024-09-26T13:19:46.084" v="42787" actId="20577"/>
          <ac:spMkLst>
            <pc:docMk/>
            <pc:sldMk cId="734416493" sldId="2802"/>
            <ac:spMk id="2" creationId="{FD8D1CF7-A0B1-589A-A94F-53604D8E638F}"/>
          </ac:spMkLst>
        </pc:spChg>
        <pc:spChg chg="del">
          <ac:chgData name="paul meaney" userId="8f3b41ac-413d-46e0-bc97-8181c95bcdc2" providerId="ADAL" clId="{E3F25275-25DC-49F8-9D9C-98702590D736}" dt="2024-09-26T13:19:52.421" v="42788" actId="478"/>
          <ac:spMkLst>
            <pc:docMk/>
            <pc:sldMk cId="734416493" sldId="2802"/>
            <ac:spMk id="3" creationId="{EF74350F-6575-CB6C-742F-145F5953A9F1}"/>
          </ac:spMkLst>
        </pc:spChg>
        <pc:graphicFrameChg chg="add mod modGraphic">
          <ac:chgData name="paul meaney" userId="8f3b41ac-413d-46e0-bc97-8181c95bcdc2" providerId="ADAL" clId="{E3F25275-25DC-49F8-9D9C-98702590D736}" dt="2024-09-26T16:42:22.167" v="48690" actId="113"/>
          <ac:graphicFrameMkLst>
            <pc:docMk/>
            <pc:sldMk cId="734416493" sldId="2802"/>
            <ac:graphicFrameMk id="5" creationId="{4E53D490-480B-058B-AA26-C69664E056EE}"/>
          </ac:graphicFrameMkLst>
        </pc:graphicFrameChg>
      </pc:sldChg>
      <pc:sldChg chg="new del">
        <pc:chgData name="paul meaney" userId="8f3b41ac-413d-46e0-bc97-8181c95bcdc2" providerId="ADAL" clId="{E3F25275-25DC-49F8-9D9C-98702590D736}" dt="2024-09-26T13:47:44.606" v="44031" actId="47"/>
        <pc:sldMkLst>
          <pc:docMk/>
          <pc:sldMk cId="1635691798" sldId="2803"/>
        </pc:sldMkLst>
      </pc:sldChg>
      <pc:sldChg chg="modSp add mod">
        <pc:chgData name="paul meaney" userId="8f3b41ac-413d-46e0-bc97-8181c95bcdc2" providerId="ADAL" clId="{E3F25275-25DC-49F8-9D9C-98702590D736}" dt="2024-09-26T16:42:49.838" v="48698"/>
        <pc:sldMkLst>
          <pc:docMk/>
          <pc:sldMk cId="468507309" sldId="2804"/>
        </pc:sldMkLst>
        <pc:spChg chg="mod">
          <ac:chgData name="paul meaney" userId="8f3b41ac-413d-46e0-bc97-8181c95bcdc2" providerId="ADAL" clId="{E3F25275-25DC-49F8-9D9C-98702590D736}" dt="2024-09-26T13:27:25.559" v="43126" actId="33524"/>
          <ac:spMkLst>
            <pc:docMk/>
            <pc:sldMk cId="468507309" sldId="2804"/>
            <ac:spMk id="2" creationId="{FD8D1CF7-A0B1-589A-A94F-53604D8E638F}"/>
          </ac:spMkLst>
        </pc:spChg>
        <pc:graphicFrameChg chg="mod modGraphic">
          <ac:chgData name="paul meaney" userId="8f3b41ac-413d-46e0-bc97-8181c95bcdc2" providerId="ADAL" clId="{E3F25275-25DC-49F8-9D9C-98702590D736}" dt="2024-09-26T16:42:49.838" v="48698"/>
          <ac:graphicFrameMkLst>
            <pc:docMk/>
            <pc:sldMk cId="468507309" sldId="2804"/>
            <ac:graphicFrameMk id="5" creationId="{4E53D490-480B-058B-AA26-C69664E056EE}"/>
          </ac:graphicFrameMkLst>
        </pc:graphicFrameChg>
      </pc:sldChg>
      <pc:sldChg chg="modSp new del mod">
        <pc:chgData name="paul meaney" userId="8f3b41ac-413d-46e0-bc97-8181c95bcdc2" providerId="ADAL" clId="{E3F25275-25DC-49F8-9D9C-98702590D736}" dt="2024-09-26T13:47:43.429" v="44030" actId="47"/>
        <pc:sldMkLst>
          <pc:docMk/>
          <pc:sldMk cId="1915340309" sldId="2805"/>
        </pc:sldMkLst>
        <pc:spChg chg="mod">
          <ac:chgData name="paul meaney" userId="8f3b41ac-413d-46e0-bc97-8181c95bcdc2" providerId="ADAL" clId="{E3F25275-25DC-49F8-9D9C-98702590D736}" dt="2024-09-26T13:47:04.154" v="44027" actId="20577"/>
          <ac:spMkLst>
            <pc:docMk/>
            <pc:sldMk cId="1915340309" sldId="2805"/>
            <ac:spMk id="2" creationId="{B09AFF24-0675-F3B2-B286-94D0ACA07CA1}"/>
          </ac:spMkLst>
        </pc:spChg>
      </pc:sldChg>
      <pc:sldChg chg="modSp add mod">
        <pc:chgData name="paul meaney" userId="8f3b41ac-413d-46e0-bc97-8181c95bcdc2" providerId="ADAL" clId="{E3F25275-25DC-49F8-9D9C-98702590D736}" dt="2024-09-26T16:42:58.711" v="48699"/>
        <pc:sldMkLst>
          <pc:docMk/>
          <pc:sldMk cId="38828383" sldId="2806"/>
        </pc:sldMkLst>
        <pc:spChg chg="mod">
          <ac:chgData name="paul meaney" userId="8f3b41ac-413d-46e0-bc97-8181c95bcdc2" providerId="ADAL" clId="{E3F25275-25DC-49F8-9D9C-98702590D736}" dt="2024-09-26T13:31:05.085" v="43241" actId="20577"/>
          <ac:spMkLst>
            <pc:docMk/>
            <pc:sldMk cId="38828383" sldId="2806"/>
            <ac:spMk id="2" creationId="{FD8D1CF7-A0B1-589A-A94F-53604D8E638F}"/>
          </ac:spMkLst>
        </pc:spChg>
        <pc:graphicFrameChg chg="mod modGraphic">
          <ac:chgData name="paul meaney" userId="8f3b41ac-413d-46e0-bc97-8181c95bcdc2" providerId="ADAL" clId="{E3F25275-25DC-49F8-9D9C-98702590D736}" dt="2024-09-26T16:42:58.711" v="48699"/>
          <ac:graphicFrameMkLst>
            <pc:docMk/>
            <pc:sldMk cId="38828383" sldId="2806"/>
            <ac:graphicFrameMk id="5" creationId="{4E53D490-480B-058B-AA26-C69664E056EE}"/>
          </ac:graphicFrameMkLst>
        </pc:graphicFrameChg>
      </pc:sldChg>
      <pc:sldChg chg="add del">
        <pc:chgData name="paul meaney" userId="8f3b41ac-413d-46e0-bc97-8181c95bcdc2" providerId="ADAL" clId="{E3F25275-25DC-49F8-9D9C-98702590D736}" dt="2024-09-26T13:30:51.715" v="43215"/>
        <pc:sldMkLst>
          <pc:docMk/>
          <pc:sldMk cId="302678396" sldId="2806"/>
        </pc:sldMkLst>
      </pc:sldChg>
      <pc:sldChg chg="modSp add mod">
        <pc:chgData name="paul meaney" userId="8f3b41ac-413d-46e0-bc97-8181c95bcdc2" providerId="ADAL" clId="{E3F25275-25DC-49F8-9D9C-98702590D736}" dt="2024-09-26T16:43:04.708" v="48700"/>
        <pc:sldMkLst>
          <pc:docMk/>
          <pc:sldMk cId="3845521189" sldId="2807"/>
        </pc:sldMkLst>
        <pc:spChg chg="mod">
          <ac:chgData name="paul meaney" userId="8f3b41ac-413d-46e0-bc97-8181c95bcdc2" providerId="ADAL" clId="{E3F25275-25DC-49F8-9D9C-98702590D736}" dt="2024-09-26T13:36:22.493" v="43687" actId="20577"/>
          <ac:spMkLst>
            <pc:docMk/>
            <pc:sldMk cId="3845521189" sldId="2807"/>
            <ac:spMk id="2" creationId="{FD8D1CF7-A0B1-589A-A94F-53604D8E638F}"/>
          </ac:spMkLst>
        </pc:spChg>
        <pc:graphicFrameChg chg="mod modGraphic">
          <ac:chgData name="paul meaney" userId="8f3b41ac-413d-46e0-bc97-8181c95bcdc2" providerId="ADAL" clId="{E3F25275-25DC-49F8-9D9C-98702590D736}" dt="2024-09-26T16:43:04.708" v="48700"/>
          <ac:graphicFrameMkLst>
            <pc:docMk/>
            <pc:sldMk cId="3845521189" sldId="2807"/>
            <ac:graphicFrameMk id="5" creationId="{4E53D490-480B-058B-AA26-C69664E056EE}"/>
          </ac:graphicFrameMkLst>
        </pc:graphicFrameChg>
      </pc:sldChg>
      <pc:sldChg chg="addSp delSp modSp new add del mod setBg">
        <pc:chgData name="paul meaney" userId="8f3b41ac-413d-46e0-bc97-8181c95bcdc2" providerId="ADAL" clId="{E3F25275-25DC-49F8-9D9C-98702590D736}" dt="2024-09-26T14:08:46.089" v="44923" actId="114"/>
        <pc:sldMkLst>
          <pc:docMk/>
          <pc:sldMk cId="860026071" sldId="2808"/>
        </pc:sldMkLst>
        <pc:spChg chg="mod">
          <ac:chgData name="paul meaney" userId="8f3b41ac-413d-46e0-bc97-8181c95bcdc2" providerId="ADAL" clId="{E3F25275-25DC-49F8-9D9C-98702590D736}" dt="2024-09-26T14:05:25.538" v="44762" actId="26606"/>
          <ac:spMkLst>
            <pc:docMk/>
            <pc:sldMk cId="860026071" sldId="2808"/>
            <ac:spMk id="2" creationId="{C43D86D8-2824-3A27-A564-4384E3580F1C}"/>
          </ac:spMkLst>
        </pc:spChg>
        <pc:spChg chg="del mod">
          <ac:chgData name="paul meaney" userId="8f3b41ac-413d-46e0-bc97-8181c95bcdc2" providerId="ADAL" clId="{E3F25275-25DC-49F8-9D9C-98702590D736}" dt="2024-09-26T14:05:15.313" v="44759" actId="26606"/>
          <ac:spMkLst>
            <pc:docMk/>
            <pc:sldMk cId="860026071" sldId="2808"/>
            <ac:spMk id="3" creationId="{D68DE79D-B77D-4D1F-9506-38B31421DA95}"/>
          </ac:spMkLst>
        </pc:spChg>
        <pc:spChg chg="mod">
          <ac:chgData name="paul meaney" userId="8f3b41ac-413d-46e0-bc97-8181c95bcdc2" providerId="ADAL" clId="{E3F25275-25DC-49F8-9D9C-98702590D736}" dt="2024-09-26T14:05:25.538" v="44762" actId="26606"/>
          <ac:spMkLst>
            <pc:docMk/>
            <pc:sldMk cId="860026071" sldId="2808"/>
            <ac:spMk id="4" creationId="{9519D6D2-04FA-6C6F-427E-96CF7F97D723}"/>
          </ac:spMkLst>
        </pc:spChg>
        <pc:spChg chg="add del">
          <ac:chgData name="paul meaney" userId="8f3b41ac-413d-46e0-bc97-8181c95bcdc2" providerId="ADAL" clId="{E3F25275-25DC-49F8-9D9C-98702590D736}" dt="2024-09-26T14:05:22.723" v="44761" actId="26606"/>
          <ac:spMkLst>
            <pc:docMk/>
            <pc:sldMk cId="860026071" sldId="2808"/>
            <ac:spMk id="11" creationId="{FB5993E2-C02B-4335-ABA5-D8EC465551E3}"/>
          </ac:spMkLst>
        </pc:spChg>
        <pc:spChg chg="add del">
          <ac:chgData name="paul meaney" userId="8f3b41ac-413d-46e0-bc97-8181c95bcdc2" providerId="ADAL" clId="{E3F25275-25DC-49F8-9D9C-98702590D736}" dt="2024-09-26T14:05:22.723" v="44761" actId="26606"/>
          <ac:spMkLst>
            <pc:docMk/>
            <pc:sldMk cId="860026071" sldId="2808"/>
            <ac:spMk id="13" creationId="{C0B801A2-5622-4BE8-9AD2-C337A2CD0022}"/>
          </ac:spMkLst>
        </pc:spChg>
        <pc:spChg chg="add del">
          <ac:chgData name="paul meaney" userId="8f3b41ac-413d-46e0-bc97-8181c95bcdc2" providerId="ADAL" clId="{E3F25275-25DC-49F8-9D9C-98702590D736}" dt="2024-09-26T14:05:22.723" v="44761" actId="26606"/>
          <ac:spMkLst>
            <pc:docMk/>
            <pc:sldMk cId="860026071" sldId="2808"/>
            <ac:spMk id="15" creationId="{B7AF614F-5BC3-4086-99F5-B87C5847A071}"/>
          </ac:spMkLst>
        </pc:spChg>
        <pc:spChg chg="add del">
          <ac:chgData name="paul meaney" userId="8f3b41ac-413d-46e0-bc97-8181c95bcdc2" providerId="ADAL" clId="{E3F25275-25DC-49F8-9D9C-98702590D736}" dt="2024-09-26T14:05:25.538" v="44762" actId="26606"/>
          <ac:spMkLst>
            <pc:docMk/>
            <pc:sldMk cId="860026071" sldId="2808"/>
            <ac:spMk id="20" creationId="{FB5993E2-C02B-4335-ABA5-D8EC465551E3}"/>
          </ac:spMkLst>
        </pc:spChg>
        <pc:spChg chg="add del">
          <ac:chgData name="paul meaney" userId="8f3b41ac-413d-46e0-bc97-8181c95bcdc2" providerId="ADAL" clId="{E3F25275-25DC-49F8-9D9C-98702590D736}" dt="2024-09-26T14:05:25.538" v="44762" actId="26606"/>
          <ac:spMkLst>
            <pc:docMk/>
            <pc:sldMk cId="860026071" sldId="2808"/>
            <ac:spMk id="22" creationId="{C0B801A2-5622-4BE8-9AD2-C337A2CD0022}"/>
          </ac:spMkLst>
        </pc:spChg>
        <pc:spChg chg="add del">
          <ac:chgData name="paul meaney" userId="8f3b41ac-413d-46e0-bc97-8181c95bcdc2" providerId="ADAL" clId="{E3F25275-25DC-49F8-9D9C-98702590D736}" dt="2024-09-26T14:05:25.538" v="44762" actId="26606"/>
          <ac:spMkLst>
            <pc:docMk/>
            <pc:sldMk cId="860026071" sldId="2808"/>
            <ac:spMk id="24" creationId="{B7AF614F-5BC3-4086-99F5-B87C5847A071}"/>
          </ac:spMkLst>
        </pc:spChg>
        <pc:graphicFrameChg chg="add mod modGraphic">
          <ac:chgData name="paul meaney" userId="8f3b41ac-413d-46e0-bc97-8181c95bcdc2" providerId="ADAL" clId="{E3F25275-25DC-49F8-9D9C-98702590D736}" dt="2024-09-26T14:08:46.089" v="44923" actId="114"/>
          <ac:graphicFrameMkLst>
            <pc:docMk/>
            <pc:sldMk cId="860026071" sldId="2808"/>
            <ac:graphicFrameMk id="6" creationId="{8B9E3107-B08E-B814-A4F2-637394DD2C54}"/>
          </ac:graphicFrameMkLst>
        </pc:graphicFrameChg>
      </pc:sldChg>
      <pc:sldChg chg="addSp delSp modSp new mod setBg">
        <pc:chgData name="paul meaney" userId="8f3b41ac-413d-46e0-bc97-8181c95bcdc2" providerId="ADAL" clId="{E3F25275-25DC-49F8-9D9C-98702590D736}" dt="2024-09-26T14:08:40.100" v="44921" actId="114"/>
        <pc:sldMkLst>
          <pc:docMk/>
          <pc:sldMk cId="2422689065" sldId="2809"/>
        </pc:sldMkLst>
        <pc:spChg chg="mod">
          <ac:chgData name="paul meaney" userId="8f3b41ac-413d-46e0-bc97-8181c95bcdc2" providerId="ADAL" clId="{E3F25275-25DC-49F8-9D9C-98702590D736}" dt="2024-09-26T14:08:34.808" v="44919" actId="26606"/>
          <ac:spMkLst>
            <pc:docMk/>
            <pc:sldMk cId="2422689065" sldId="2809"/>
            <ac:spMk id="2" creationId="{52DD4DD1-5504-7DFB-52D9-C67EB81EE1EB}"/>
          </ac:spMkLst>
        </pc:spChg>
        <pc:spChg chg="del mod">
          <ac:chgData name="paul meaney" userId="8f3b41ac-413d-46e0-bc97-8181c95bcdc2" providerId="ADAL" clId="{E3F25275-25DC-49F8-9D9C-98702590D736}" dt="2024-09-26T14:08:23.794" v="44916" actId="26606"/>
          <ac:spMkLst>
            <pc:docMk/>
            <pc:sldMk cId="2422689065" sldId="2809"/>
            <ac:spMk id="3" creationId="{5BF78B83-C4DB-EA99-E759-449619EF7B15}"/>
          </ac:spMkLst>
        </pc:spChg>
        <pc:spChg chg="mod">
          <ac:chgData name="paul meaney" userId="8f3b41ac-413d-46e0-bc97-8181c95bcdc2" providerId="ADAL" clId="{E3F25275-25DC-49F8-9D9C-98702590D736}" dt="2024-09-26T14:08:34.808" v="44919" actId="26606"/>
          <ac:spMkLst>
            <pc:docMk/>
            <pc:sldMk cId="2422689065" sldId="2809"/>
            <ac:spMk id="4" creationId="{34D417A6-DFC6-774D-CB1E-A10BAF62AAA5}"/>
          </ac:spMkLst>
        </pc:spChg>
        <pc:spChg chg="add del">
          <ac:chgData name="paul meaney" userId="8f3b41ac-413d-46e0-bc97-8181c95bcdc2" providerId="ADAL" clId="{E3F25275-25DC-49F8-9D9C-98702590D736}" dt="2024-09-26T14:08:31.403" v="44918" actId="26606"/>
          <ac:spMkLst>
            <pc:docMk/>
            <pc:sldMk cId="2422689065" sldId="2809"/>
            <ac:spMk id="11" creationId="{FB5993E2-C02B-4335-ABA5-D8EC465551E3}"/>
          </ac:spMkLst>
        </pc:spChg>
        <pc:spChg chg="add del">
          <ac:chgData name="paul meaney" userId="8f3b41ac-413d-46e0-bc97-8181c95bcdc2" providerId="ADAL" clId="{E3F25275-25DC-49F8-9D9C-98702590D736}" dt="2024-09-26T14:08:31.403" v="44918" actId="26606"/>
          <ac:spMkLst>
            <pc:docMk/>
            <pc:sldMk cId="2422689065" sldId="2809"/>
            <ac:spMk id="13" creationId="{C0B801A2-5622-4BE8-9AD2-C337A2CD0022}"/>
          </ac:spMkLst>
        </pc:spChg>
        <pc:spChg chg="add del">
          <ac:chgData name="paul meaney" userId="8f3b41ac-413d-46e0-bc97-8181c95bcdc2" providerId="ADAL" clId="{E3F25275-25DC-49F8-9D9C-98702590D736}" dt="2024-09-26T14:08:31.403" v="44918" actId="26606"/>
          <ac:spMkLst>
            <pc:docMk/>
            <pc:sldMk cId="2422689065" sldId="2809"/>
            <ac:spMk id="15" creationId="{B7AF614F-5BC3-4086-99F5-B87C5847A071}"/>
          </ac:spMkLst>
        </pc:spChg>
        <pc:spChg chg="add del">
          <ac:chgData name="paul meaney" userId="8f3b41ac-413d-46e0-bc97-8181c95bcdc2" providerId="ADAL" clId="{E3F25275-25DC-49F8-9D9C-98702590D736}" dt="2024-09-26T14:08:34.808" v="44919" actId="26606"/>
          <ac:spMkLst>
            <pc:docMk/>
            <pc:sldMk cId="2422689065" sldId="2809"/>
            <ac:spMk id="20" creationId="{FB5993E2-C02B-4335-ABA5-D8EC465551E3}"/>
          </ac:spMkLst>
        </pc:spChg>
        <pc:spChg chg="add del">
          <ac:chgData name="paul meaney" userId="8f3b41ac-413d-46e0-bc97-8181c95bcdc2" providerId="ADAL" clId="{E3F25275-25DC-49F8-9D9C-98702590D736}" dt="2024-09-26T14:08:34.808" v="44919" actId="26606"/>
          <ac:spMkLst>
            <pc:docMk/>
            <pc:sldMk cId="2422689065" sldId="2809"/>
            <ac:spMk id="22" creationId="{C0B801A2-5622-4BE8-9AD2-C337A2CD0022}"/>
          </ac:spMkLst>
        </pc:spChg>
        <pc:spChg chg="add del">
          <ac:chgData name="paul meaney" userId="8f3b41ac-413d-46e0-bc97-8181c95bcdc2" providerId="ADAL" clId="{E3F25275-25DC-49F8-9D9C-98702590D736}" dt="2024-09-26T14:08:34.808" v="44919" actId="26606"/>
          <ac:spMkLst>
            <pc:docMk/>
            <pc:sldMk cId="2422689065" sldId="2809"/>
            <ac:spMk id="24" creationId="{B7AF614F-5BC3-4086-99F5-B87C5847A071}"/>
          </ac:spMkLst>
        </pc:spChg>
        <pc:graphicFrameChg chg="add mod modGraphic">
          <ac:chgData name="paul meaney" userId="8f3b41ac-413d-46e0-bc97-8181c95bcdc2" providerId="ADAL" clId="{E3F25275-25DC-49F8-9D9C-98702590D736}" dt="2024-09-26T14:08:40.100" v="44921" actId="114"/>
          <ac:graphicFrameMkLst>
            <pc:docMk/>
            <pc:sldMk cId="2422689065" sldId="2809"/>
            <ac:graphicFrameMk id="6" creationId="{190C120B-F081-358A-34D1-B0E21529AAAF}"/>
          </ac:graphicFrameMkLst>
        </pc:graphicFrameChg>
      </pc:sldChg>
      <pc:sldChg chg="modSp add mod setBg">
        <pc:chgData name="paul meaney" userId="8f3b41ac-413d-46e0-bc97-8181c95bcdc2" providerId="ADAL" clId="{E3F25275-25DC-49F8-9D9C-98702590D736}" dt="2024-09-26T14:16:22.306" v="45017" actId="27957"/>
        <pc:sldMkLst>
          <pc:docMk/>
          <pc:sldMk cId="863521305" sldId="2810"/>
        </pc:sldMkLst>
        <pc:spChg chg="mod">
          <ac:chgData name="paul meaney" userId="8f3b41ac-413d-46e0-bc97-8181c95bcdc2" providerId="ADAL" clId="{E3F25275-25DC-49F8-9D9C-98702590D736}" dt="2024-09-26T14:10:53.284" v="44970"/>
          <ac:spMkLst>
            <pc:docMk/>
            <pc:sldMk cId="863521305" sldId="2810"/>
            <ac:spMk id="2" creationId="{7AC77999-4C60-4E4A-AB0E-A1E31A593232}"/>
          </ac:spMkLst>
        </pc:spChg>
        <pc:graphicFrameChg chg="add mod">
          <ac:chgData name="paul meaney" userId="8f3b41ac-413d-46e0-bc97-8181c95bcdc2" providerId="ADAL" clId="{E3F25275-25DC-49F8-9D9C-98702590D736}" dt="2024-09-26T14:16:22.306" v="45017" actId="27957"/>
          <ac:graphicFrameMkLst>
            <pc:docMk/>
            <pc:sldMk cId="863521305" sldId="2810"/>
            <ac:graphicFrameMk id="6" creationId="{DD2A8978-20A3-47C9-9964-B54DC50946EC}"/>
          </ac:graphicFrameMkLst>
        </pc:graphicFrameChg>
      </pc:sldChg>
      <pc:sldChg chg="modSp add mod">
        <pc:chgData name="paul meaney" userId="8f3b41ac-413d-46e0-bc97-8181c95bcdc2" providerId="ADAL" clId="{E3F25275-25DC-49F8-9D9C-98702590D736}" dt="2024-09-26T14:15:52.345" v="45014" actId="27957"/>
        <pc:sldMkLst>
          <pc:docMk/>
          <pc:sldMk cId="1235506302" sldId="2811"/>
        </pc:sldMkLst>
        <pc:spChg chg="mod">
          <ac:chgData name="paul meaney" userId="8f3b41ac-413d-46e0-bc97-8181c95bcdc2" providerId="ADAL" clId="{E3F25275-25DC-49F8-9D9C-98702590D736}" dt="2024-09-26T14:14:11.861" v="44989"/>
          <ac:spMkLst>
            <pc:docMk/>
            <pc:sldMk cId="1235506302" sldId="2811"/>
            <ac:spMk id="2" creationId="{7B2513B1-BC8E-4417-A047-2B4841B4A60F}"/>
          </ac:spMkLst>
        </pc:spChg>
        <pc:graphicFrameChg chg="add mod">
          <ac:chgData name="paul meaney" userId="8f3b41ac-413d-46e0-bc97-8181c95bcdc2" providerId="ADAL" clId="{E3F25275-25DC-49F8-9D9C-98702590D736}" dt="2024-09-26T14:15:52.345" v="45014" actId="27957"/>
          <ac:graphicFrameMkLst>
            <pc:docMk/>
            <pc:sldMk cId="1235506302" sldId="2811"/>
            <ac:graphicFrameMk id="6" creationId="{7645355C-18DA-4E03-8519-62613A779089}"/>
          </ac:graphicFrameMkLst>
        </pc:graphicFrameChg>
      </pc:sldChg>
      <pc:sldChg chg="modSp add mod">
        <pc:chgData name="paul meaney" userId="8f3b41ac-413d-46e0-bc97-8181c95bcdc2" providerId="ADAL" clId="{E3F25275-25DC-49F8-9D9C-98702590D736}" dt="2024-09-26T16:45:35.452" v="48734"/>
        <pc:sldMkLst>
          <pc:docMk/>
          <pc:sldMk cId="338823123" sldId="2812"/>
        </pc:sldMkLst>
        <pc:spChg chg="mod">
          <ac:chgData name="paul meaney" userId="8f3b41ac-413d-46e0-bc97-8181c95bcdc2" providerId="ADAL" clId="{E3F25275-25DC-49F8-9D9C-98702590D736}" dt="2024-09-26T16:45:35.452" v="48734"/>
          <ac:spMkLst>
            <pc:docMk/>
            <pc:sldMk cId="338823123" sldId="2812"/>
            <ac:spMk id="2" creationId="{FC18E7BA-DEBC-0FD9-EFA1-0F39221791BC}"/>
          </ac:spMkLst>
        </pc:spChg>
      </pc:sldChg>
      <pc:sldChg chg="modSp add del mod">
        <pc:chgData name="paul meaney" userId="8f3b41ac-413d-46e0-bc97-8181c95bcdc2" providerId="ADAL" clId="{E3F25275-25DC-49F8-9D9C-98702590D736}" dt="2024-09-26T16:45:18.240" v="48732" actId="2696"/>
        <pc:sldMkLst>
          <pc:docMk/>
          <pc:sldMk cId="1911626989" sldId="2812"/>
        </pc:sldMkLst>
        <pc:spChg chg="mod">
          <ac:chgData name="paul meaney" userId="8f3b41ac-413d-46e0-bc97-8181c95bcdc2" providerId="ADAL" clId="{E3F25275-25DC-49F8-9D9C-98702590D736}" dt="2024-09-26T14:46:27.227" v="46164" actId="20577"/>
          <ac:spMkLst>
            <pc:docMk/>
            <pc:sldMk cId="1911626989" sldId="2812"/>
            <ac:spMk id="2" creationId="{FC18E7BA-DEBC-0FD9-EFA1-0F39221791BC}"/>
          </ac:spMkLst>
        </pc:spChg>
        <pc:graphicFrameChg chg="mod">
          <ac:chgData name="paul meaney" userId="8f3b41ac-413d-46e0-bc97-8181c95bcdc2" providerId="ADAL" clId="{E3F25275-25DC-49F8-9D9C-98702590D736}" dt="2024-09-26T15:04:48.861" v="46584"/>
          <ac:graphicFrameMkLst>
            <pc:docMk/>
            <pc:sldMk cId="1911626989" sldId="2812"/>
            <ac:graphicFrameMk id="7" creationId="{14754176-CF93-EF65-C4BE-EB804AA78411}"/>
          </ac:graphicFrameMkLst>
        </pc:graphicFrameChg>
      </pc:sldChg>
      <pc:sldChg chg="modSp add del mod">
        <pc:chgData name="paul meaney" userId="8f3b41ac-413d-46e0-bc97-8181c95bcdc2" providerId="ADAL" clId="{E3F25275-25DC-49F8-9D9C-98702590D736}" dt="2024-09-26T16:44:53.442" v="48729" actId="47"/>
        <pc:sldMkLst>
          <pc:docMk/>
          <pc:sldMk cId="2546777326" sldId="2813"/>
        </pc:sldMkLst>
        <pc:spChg chg="mod">
          <ac:chgData name="paul meaney" userId="8f3b41ac-413d-46e0-bc97-8181c95bcdc2" providerId="ADAL" clId="{E3F25275-25DC-49F8-9D9C-98702590D736}" dt="2024-09-26T16:44:46.291" v="48726" actId="21"/>
          <ac:spMkLst>
            <pc:docMk/>
            <pc:sldMk cId="2546777326" sldId="2813"/>
            <ac:spMk id="2" creationId="{999BFB18-4DBD-7724-F80E-BFB0EB057D73}"/>
          </ac:spMkLst>
        </pc:spChg>
        <pc:graphicFrameChg chg="modGraphic">
          <ac:chgData name="paul meaney" userId="8f3b41ac-413d-46e0-bc97-8181c95bcdc2" providerId="ADAL" clId="{E3F25275-25DC-49F8-9D9C-98702590D736}" dt="2024-09-26T14:53:23.714" v="46424" actId="2165"/>
          <ac:graphicFrameMkLst>
            <pc:docMk/>
            <pc:sldMk cId="2546777326" sldId="2813"/>
            <ac:graphicFrameMk id="5" creationId="{4D9A1448-0AAB-D08D-2303-92F43708835D}"/>
          </ac:graphicFrameMkLst>
        </pc:graphicFrameChg>
      </pc:sldChg>
      <pc:sldChg chg="add">
        <pc:chgData name="paul meaney" userId="8f3b41ac-413d-46e0-bc97-8181c95bcdc2" providerId="ADAL" clId="{E3F25275-25DC-49F8-9D9C-98702590D736}" dt="2024-09-26T16:45:12.159" v="48731"/>
        <pc:sldMkLst>
          <pc:docMk/>
          <pc:sldMk cId="704346260" sldId="2814"/>
        </pc:sldMkLst>
      </pc:sldChg>
      <pc:sldChg chg="modSp add del">
        <pc:chgData name="paul meaney" userId="8f3b41ac-413d-46e0-bc97-8181c95bcdc2" providerId="ADAL" clId="{E3F25275-25DC-49F8-9D9C-98702590D736}" dt="2024-09-26T16:45:09.299" v="48730" actId="2696"/>
        <pc:sldMkLst>
          <pc:docMk/>
          <pc:sldMk cId="3878127383" sldId="2814"/>
        </pc:sldMkLst>
        <pc:graphicFrameChg chg="mod">
          <ac:chgData name="paul meaney" userId="8f3b41ac-413d-46e0-bc97-8181c95bcdc2" providerId="ADAL" clId="{E3F25275-25DC-49F8-9D9C-98702590D736}" dt="2024-09-26T14:54:03.235" v="46493" actId="20577"/>
          <ac:graphicFrameMkLst>
            <pc:docMk/>
            <pc:sldMk cId="3878127383" sldId="2814"/>
            <ac:graphicFrameMk id="6" creationId="{ABD4A79B-7980-7E04-95B3-5A958D3799EA}"/>
          </ac:graphicFrameMkLst>
        </pc:graphicFrameChg>
      </pc:sldChg>
      <pc:sldChg chg="add del">
        <pc:chgData name="paul meaney" userId="8f3b41ac-413d-46e0-bc97-8181c95bcdc2" providerId="ADAL" clId="{E3F25275-25DC-49F8-9D9C-98702590D736}" dt="2024-09-26T14:57:45.184" v="46520" actId="47"/>
        <pc:sldMkLst>
          <pc:docMk/>
          <pc:sldMk cId="1717077866" sldId="2815"/>
        </pc:sldMkLst>
      </pc:sldChg>
      <pc:sldChg chg="modSp add del mod ord">
        <pc:chgData name="paul meaney" userId="8f3b41ac-413d-46e0-bc97-8181c95bcdc2" providerId="ADAL" clId="{E3F25275-25DC-49F8-9D9C-98702590D736}" dt="2024-09-26T16:45:09.299" v="48730" actId="2696"/>
        <pc:sldMkLst>
          <pc:docMk/>
          <pc:sldMk cId="1154346399" sldId="2816"/>
        </pc:sldMkLst>
        <pc:spChg chg="mod">
          <ac:chgData name="paul meaney" userId="8f3b41ac-413d-46e0-bc97-8181c95bcdc2" providerId="ADAL" clId="{E3F25275-25DC-49F8-9D9C-98702590D736}" dt="2024-09-26T16:44:48.900" v="48727"/>
          <ac:spMkLst>
            <pc:docMk/>
            <pc:sldMk cId="1154346399" sldId="2816"/>
            <ac:spMk id="2" creationId="{999BFB18-4DBD-7724-F80E-BFB0EB057D73}"/>
          </ac:spMkLst>
        </pc:spChg>
        <pc:graphicFrameChg chg="mod modGraphic">
          <ac:chgData name="paul meaney" userId="8f3b41ac-413d-46e0-bc97-8181c95bcdc2" providerId="ADAL" clId="{E3F25275-25DC-49F8-9D9C-98702590D736}" dt="2024-09-26T16:44:51.430" v="48728" actId="6549"/>
          <ac:graphicFrameMkLst>
            <pc:docMk/>
            <pc:sldMk cId="1154346399" sldId="2816"/>
            <ac:graphicFrameMk id="5" creationId="{4D9A1448-0AAB-D08D-2303-92F43708835D}"/>
          </ac:graphicFrameMkLst>
        </pc:graphicFrameChg>
      </pc:sldChg>
      <pc:sldChg chg="add">
        <pc:chgData name="paul meaney" userId="8f3b41ac-413d-46e0-bc97-8181c95bcdc2" providerId="ADAL" clId="{E3F25275-25DC-49F8-9D9C-98702590D736}" dt="2024-09-26T16:45:12.159" v="48731"/>
        <pc:sldMkLst>
          <pc:docMk/>
          <pc:sldMk cId="4185318784" sldId="2816"/>
        </pc:sldMkLst>
      </pc:sldChg>
      <pc:sldChg chg="modSp add del mod">
        <pc:chgData name="paul meaney" userId="8f3b41ac-413d-46e0-bc97-8181c95bcdc2" providerId="ADAL" clId="{E3F25275-25DC-49F8-9D9C-98702590D736}" dt="2024-09-26T15:05:14.173" v="46620" actId="47"/>
        <pc:sldMkLst>
          <pc:docMk/>
          <pc:sldMk cId="1232357110" sldId="2817"/>
        </pc:sldMkLst>
        <pc:spChg chg="mod">
          <ac:chgData name="paul meaney" userId="8f3b41ac-413d-46e0-bc97-8181c95bcdc2" providerId="ADAL" clId="{E3F25275-25DC-49F8-9D9C-98702590D736}" dt="2024-09-26T14:57:35.740" v="46516" actId="20577"/>
          <ac:spMkLst>
            <pc:docMk/>
            <pc:sldMk cId="1232357110" sldId="2817"/>
            <ac:spMk id="2" creationId="{999BFB18-4DBD-7724-F80E-BFB0EB057D73}"/>
          </ac:spMkLst>
        </pc:spChg>
      </pc:sldChg>
      <pc:sldChg chg="modSp add del mod">
        <pc:chgData name="paul meaney" userId="8f3b41ac-413d-46e0-bc97-8181c95bcdc2" providerId="ADAL" clId="{E3F25275-25DC-49F8-9D9C-98702590D736}" dt="2024-09-26T16:45:09.299" v="48730" actId="2696"/>
        <pc:sldMkLst>
          <pc:docMk/>
          <pc:sldMk cId="2087850550" sldId="2817"/>
        </pc:sldMkLst>
        <pc:spChg chg="mod">
          <ac:chgData name="paul meaney" userId="8f3b41ac-413d-46e0-bc97-8181c95bcdc2" providerId="ADAL" clId="{E3F25275-25DC-49F8-9D9C-98702590D736}" dt="2024-09-26T15:07:16.466" v="46931" actId="20577"/>
          <ac:spMkLst>
            <pc:docMk/>
            <pc:sldMk cId="2087850550" sldId="2817"/>
            <ac:spMk id="2" creationId="{999BFB18-4DBD-7724-F80E-BFB0EB057D73}"/>
          </ac:spMkLst>
        </pc:spChg>
        <pc:graphicFrameChg chg="mod modGraphic">
          <ac:chgData name="paul meaney" userId="8f3b41ac-413d-46e0-bc97-8181c95bcdc2" providerId="ADAL" clId="{E3F25275-25DC-49F8-9D9C-98702590D736}" dt="2024-09-26T15:20:14.147" v="48160" actId="255"/>
          <ac:graphicFrameMkLst>
            <pc:docMk/>
            <pc:sldMk cId="2087850550" sldId="2817"/>
            <ac:graphicFrameMk id="5" creationId="{4D9A1448-0AAB-D08D-2303-92F43708835D}"/>
          </ac:graphicFrameMkLst>
        </pc:graphicFrameChg>
      </pc:sldChg>
      <pc:sldChg chg="add">
        <pc:chgData name="paul meaney" userId="8f3b41ac-413d-46e0-bc97-8181c95bcdc2" providerId="ADAL" clId="{E3F25275-25DC-49F8-9D9C-98702590D736}" dt="2024-09-26T16:45:12.159" v="48731"/>
        <pc:sldMkLst>
          <pc:docMk/>
          <pc:sldMk cId="4036857500" sldId="2817"/>
        </pc:sldMkLst>
      </pc:sldChg>
      <pc:sldChg chg="modSp add del mod">
        <pc:chgData name="paul meaney" userId="8f3b41ac-413d-46e0-bc97-8181c95bcdc2" providerId="ADAL" clId="{E3F25275-25DC-49F8-9D9C-98702590D736}" dt="2024-09-26T15:05:15.230" v="46621" actId="47"/>
        <pc:sldMkLst>
          <pc:docMk/>
          <pc:sldMk cId="382366894" sldId="2818"/>
        </pc:sldMkLst>
        <pc:spChg chg="mod">
          <ac:chgData name="paul meaney" userId="8f3b41ac-413d-46e0-bc97-8181c95bcdc2" providerId="ADAL" clId="{E3F25275-25DC-49F8-9D9C-98702590D736}" dt="2024-09-26T14:57:40.581" v="46519" actId="20577"/>
          <ac:spMkLst>
            <pc:docMk/>
            <pc:sldMk cId="382366894" sldId="2818"/>
            <ac:spMk id="2" creationId="{999BFB18-4DBD-7724-F80E-BFB0EB057D73}"/>
          </ac:spMkLst>
        </pc:spChg>
      </pc:sldChg>
      <pc:sldChg chg="add">
        <pc:chgData name="paul meaney" userId="8f3b41ac-413d-46e0-bc97-8181c95bcdc2" providerId="ADAL" clId="{E3F25275-25DC-49F8-9D9C-98702590D736}" dt="2024-09-26T16:45:12.159" v="48731"/>
        <pc:sldMkLst>
          <pc:docMk/>
          <pc:sldMk cId="623277165" sldId="2818"/>
        </pc:sldMkLst>
      </pc:sldChg>
      <pc:sldChg chg="modSp add del mod">
        <pc:chgData name="paul meaney" userId="8f3b41ac-413d-46e0-bc97-8181c95bcdc2" providerId="ADAL" clId="{E3F25275-25DC-49F8-9D9C-98702590D736}" dt="2024-09-26T16:45:09.299" v="48730" actId="2696"/>
        <pc:sldMkLst>
          <pc:docMk/>
          <pc:sldMk cId="2626109989" sldId="2818"/>
        </pc:sldMkLst>
        <pc:spChg chg="mod">
          <ac:chgData name="paul meaney" userId="8f3b41ac-413d-46e0-bc97-8181c95bcdc2" providerId="ADAL" clId="{E3F25275-25DC-49F8-9D9C-98702590D736}" dt="2024-09-26T15:12:49.913" v="47584" actId="20577"/>
          <ac:spMkLst>
            <pc:docMk/>
            <pc:sldMk cId="2626109989" sldId="2818"/>
            <ac:spMk id="2" creationId="{999BFB18-4DBD-7724-F80E-BFB0EB057D73}"/>
          </ac:spMkLst>
        </pc:spChg>
        <pc:graphicFrameChg chg="mod modGraphic">
          <ac:chgData name="paul meaney" userId="8f3b41ac-413d-46e0-bc97-8181c95bcdc2" providerId="ADAL" clId="{E3F25275-25DC-49F8-9D9C-98702590D736}" dt="2024-09-26T15:20:06.001" v="48159" actId="255"/>
          <ac:graphicFrameMkLst>
            <pc:docMk/>
            <pc:sldMk cId="2626109989" sldId="2818"/>
            <ac:graphicFrameMk id="5" creationId="{4D9A1448-0AAB-D08D-2303-92F43708835D}"/>
          </ac:graphicFrameMkLst>
        </pc:graphicFrameChg>
      </pc:sldChg>
      <pc:sldChg chg="add">
        <pc:chgData name="paul meaney" userId="8f3b41ac-413d-46e0-bc97-8181c95bcdc2" providerId="ADAL" clId="{E3F25275-25DC-49F8-9D9C-98702590D736}" dt="2024-09-26T16:45:12.159" v="48731"/>
        <pc:sldMkLst>
          <pc:docMk/>
          <pc:sldMk cId="1038670369" sldId="2819"/>
        </pc:sldMkLst>
      </pc:sldChg>
      <pc:sldChg chg="modSp add del mod">
        <pc:chgData name="paul meaney" userId="8f3b41ac-413d-46e0-bc97-8181c95bcdc2" providerId="ADAL" clId="{E3F25275-25DC-49F8-9D9C-98702590D736}" dt="2024-09-26T16:45:09.299" v="48730" actId="2696"/>
        <pc:sldMkLst>
          <pc:docMk/>
          <pc:sldMk cId="1755107649" sldId="2819"/>
        </pc:sldMkLst>
        <pc:spChg chg="mod">
          <ac:chgData name="paul meaney" userId="8f3b41ac-413d-46e0-bc97-8181c95bcdc2" providerId="ADAL" clId="{E3F25275-25DC-49F8-9D9C-98702590D736}" dt="2024-09-26T15:20:44.162" v="48166" actId="20577"/>
          <ac:spMkLst>
            <pc:docMk/>
            <pc:sldMk cId="1755107649" sldId="2819"/>
            <ac:spMk id="2" creationId="{999BFB18-4DBD-7724-F80E-BFB0EB057D73}"/>
          </ac:spMkLst>
        </pc:spChg>
        <pc:graphicFrameChg chg="mod modGraphic">
          <ac:chgData name="paul meaney" userId="8f3b41ac-413d-46e0-bc97-8181c95bcdc2" providerId="ADAL" clId="{E3F25275-25DC-49F8-9D9C-98702590D736}" dt="2024-09-26T15:21:40.163" v="48263" actId="255"/>
          <ac:graphicFrameMkLst>
            <pc:docMk/>
            <pc:sldMk cId="1755107649" sldId="2819"/>
            <ac:graphicFrameMk id="5" creationId="{4D9A1448-0AAB-D08D-2303-92F43708835D}"/>
          </ac:graphicFrameMkLst>
        </pc:graphicFrameChg>
      </pc:sldChg>
      <pc:sldChg chg="modSp add del mod">
        <pc:chgData name="paul meaney" userId="8f3b41ac-413d-46e0-bc97-8181c95bcdc2" providerId="ADAL" clId="{E3F25275-25DC-49F8-9D9C-98702590D736}" dt="2024-09-26T15:05:17.558" v="46623" actId="47"/>
        <pc:sldMkLst>
          <pc:docMk/>
          <pc:sldMk cId="3679852856" sldId="2819"/>
        </pc:sldMkLst>
        <pc:spChg chg="mod">
          <ac:chgData name="paul meaney" userId="8f3b41ac-413d-46e0-bc97-8181c95bcdc2" providerId="ADAL" clId="{E3F25275-25DC-49F8-9D9C-98702590D736}" dt="2024-09-26T14:57:50.338" v="46523" actId="20577"/>
          <ac:spMkLst>
            <pc:docMk/>
            <pc:sldMk cId="3679852856" sldId="2819"/>
            <ac:spMk id="2" creationId="{999BFB18-4DBD-7724-F80E-BFB0EB057D73}"/>
          </ac:spMkLst>
        </pc:spChg>
      </pc:sldChg>
      <pc:sldChg chg="modSp add del mod">
        <pc:chgData name="paul meaney" userId="8f3b41ac-413d-46e0-bc97-8181c95bcdc2" providerId="ADAL" clId="{E3F25275-25DC-49F8-9D9C-98702590D736}" dt="2024-09-26T15:05:16.299" v="46622" actId="47"/>
        <pc:sldMkLst>
          <pc:docMk/>
          <pc:sldMk cId="875941669" sldId="2820"/>
        </pc:sldMkLst>
        <pc:spChg chg="mod">
          <ac:chgData name="paul meaney" userId="8f3b41ac-413d-46e0-bc97-8181c95bcdc2" providerId="ADAL" clId="{E3F25275-25DC-49F8-9D9C-98702590D736}" dt="2024-09-26T14:57:55.701" v="46526" actId="20577"/>
          <ac:spMkLst>
            <pc:docMk/>
            <pc:sldMk cId="875941669" sldId="2820"/>
            <ac:spMk id="2" creationId="{999BFB18-4DBD-7724-F80E-BFB0EB057D73}"/>
          </ac:spMkLst>
        </pc:spChg>
        <pc:graphicFrameChg chg="mod modGraphic">
          <ac:chgData name="paul meaney" userId="8f3b41ac-413d-46e0-bc97-8181c95bcdc2" providerId="ADAL" clId="{E3F25275-25DC-49F8-9D9C-98702590D736}" dt="2024-09-26T15:04:58.388" v="46585" actId="21"/>
          <ac:graphicFrameMkLst>
            <pc:docMk/>
            <pc:sldMk cId="875941669" sldId="2820"/>
            <ac:graphicFrameMk id="5" creationId="{4D9A1448-0AAB-D08D-2303-92F43708835D}"/>
          </ac:graphicFrameMkLst>
        </pc:graphicFrameChg>
      </pc:sldChg>
      <pc:sldChg chg="modSp add del mod">
        <pc:chgData name="paul meaney" userId="8f3b41ac-413d-46e0-bc97-8181c95bcdc2" providerId="ADAL" clId="{E3F25275-25DC-49F8-9D9C-98702590D736}" dt="2024-09-26T16:45:09.299" v="48730" actId="2696"/>
        <pc:sldMkLst>
          <pc:docMk/>
          <pc:sldMk cId="1575282321" sldId="2820"/>
        </pc:sldMkLst>
        <pc:graphicFrameChg chg="mod modGraphic">
          <ac:chgData name="paul meaney" userId="8f3b41ac-413d-46e0-bc97-8181c95bcdc2" providerId="ADAL" clId="{E3F25275-25DC-49F8-9D9C-98702590D736}" dt="2024-09-26T15:25:46.887" v="48675" actId="255"/>
          <ac:graphicFrameMkLst>
            <pc:docMk/>
            <pc:sldMk cId="1575282321" sldId="2820"/>
            <ac:graphicFrameMk id="5" creationId="{4D9A1448-0AAB-D08D-2303-92F43708835D}"/>
          </ac:graphicFrameMkLst>
        </pc:graphicFrameChg>
      </pc:sldChg>
      <pc:sldChg chg="add">
        <pc:chgData name="paul meaney" userId="8f3b41ac-413d-46e0-bc97-8181c95bcdc2" providerId="ADAL" clId="{E3F25275-25DC-49F8-9D9C-98702590D736}" dt="2024-09-26T16:45:12.159" v="48731"/>
        <pc:sldMkLst>
          <pc:docMk/>
          <pc:sldMk cId="4037787631" sldId="2820"/>
        </pc:sldMkLst>
      </pc:sldChg>
      <pc:sldChg chg="add del">
        <pc:chgData name="paul meaney" userId="8f3b41ac-413d-46e0-bc97-8181c95bcdc2" providerId="ADAL" clId="{E3F25275-25DC-49F8-9D9C-98702590D736}" dt="2024-09-26T16:45:09.299" v="48730" actId="2696"/>
        <pc:sldMkLst>
          <pc:docMk/>
          <pc:sldMk cId="24929483" sldId="2821"/>
        </pc:sldMkLst>
      </pc:sldChg>
      <pc:sldChg chg="add">
        <pc:chgData name="paul meaney" userId="8f3b41ac-413d-46e0-bc97-8181c95bcdc2" providerId="ADAL" clId="{E3F25275-25DC-49F8-9D9C-98702590D736}" dt="2024-09-26T16:45:12.159" v="48731"/>
        <pc:sldMkLst>
          <pc:docMk/>
          <pc:sldMk cId="1418693038" sldId="2821"/>
        </pc:sldMkLst>
      </pc:sldChg>
    </pc:docChg>
  </pc:docChgLst>
  <pc:docChgLst>
    <pc:chgData name="paul meaney" userId="8f3b41ac-413d-46e0-bc97-8181c95bcdc2" providerId="ADAL" clId="{78E42B0C-212D-4169-87F0-E64705BD2F6D}"/>
    <pc:docChg chg="undo custSel addSld delSld modSld sldOrd addSection delSection modSection modShowInfo">
      <pc:chgData name="paul meaney" userId="8f3b41ac-413d-46e0-bc97-8181c95bcdc2" providerId="ADAL" clId="{78E42B0C-212D-4169-87F0-E64705BD2F6D}" dt="2024-06-12T08:23:55.006" v="28155" actId="20577"/>
      <pc:docMkLst>
        <pc:docMk/>
      </pc:docMkLst>
      <pc:sldChg chg="modSp">
        <pc:chgData name="paul meaney" userId="8f3b41ac-413d-46e0-bc97-8181c95bcdc2" providerId="ADAL" clId="{78E42B0C-212D-4169-87F0-E64705BD2F6D}" dt="2024-06-12T08:23:55.006" v="28155" actId="20577"/>
        <pc:sldMkLst>
          <pc:docMk/>
          <pc:sldMk cId="1160443717" sldId="474"/>
        </pc:sldMkLst>
        <pc:graphicFrameChg chg="mod">
          <ac:chgData name="paul meaney" userId="8f3b41ac-413d-46e0-bc97-8181c95bcdc2" providerId="ADAL" clId="{78E42B0C-212D-4169-87F0-E64705BD2F6D}" dt="2024-06-12T08:23:55.006" v="28155" actId="20577"/>
          <ac:graphicFrameMkLst>
            <pc:docMk/>
            <pc:sldMk cId="1160443717" sldId="474"/>
            <ac:graphicFrameMk id="6" creationId="{1C5729E5-894C-4537-B922-691C968510DB}"/>
          </ac:graphicFrameMkLst>
        </pc:graphicFrameChg>
      </pc:sldChg>
      <pc:sldChg chg="modSp add mod ord setBg">
        <pc:chgData name="paul meaney" userId="8f3b41ac-413d-46e0-bc97-8181c95bcdc2" providerId="ADAL" clId="{78E42B0C-212D-4169-87F0-E64705BD2F6D}" dt="2024-06-11T09:55:45.049" v="24508" actId="114"/>
        <pc:sldMkLst>
          <pc:docMk/>
          <pc:sldMk cId="472739179" sldId="523"/>
        </pc:sldMkLst>
        <pc:spChg chg="mod">
          <ac:chgData name="paul meaney" userId="8f3b41ac-413d-46e0-bc97-8181c95bcdc2" providerId="ADAL" clId="{78E42B0C-212D-4169-87F0-E64705BD2F6D}" dt="2024-06-11T09:54:25.403" v="24492" actId="20577"/>
          <ac:spMkLst>
            <pc:docMk/>
            <pc:sldMk cId="472739179" sldId="523"/>
            <ac:spMk id="2" creationId="{83FFC781-5D18-4B1C-AC94-EFD027B50181}"/>
          </ac:spMkLst>
        </pc:spChg>
        <pc:graphicFrameChg chg="mod">
          <ac:chgData name="paul meaney" userId="8f3b41ac-413d-46e0-bc97-8181c95bcdc2" providerId="ADAL" clId="{78E42B0C-212D-4169-87F0-E64705BD2F6D}" dt="2024-06-11T09:55:45.049" v="24508" actId="114"/>
          <ac:graphicFrameMkLst>
            <pc:docMk/>
            <pc:sldMk cId="472739179" sldId="523"/>
            <ac:graphicFrameMk id="6" creationId="{8A4EF4A3-94D5-4C03-96B6-7FD910D34804}"/>
          </ac:graphicFrameMkLst>
        </pc:graphicFrameChg>
      </pc:sldChg>
      <pc:sldChg chg="modSp add del mod setBg">
        <pc:chgData name="paul meaney" userId="8f3b41ac-413d-46e0-bc97-8181c95bcdc2" providerId="ADAL" clId="{78E42B0C-212D-4169-87F0-E64705BD2F6D}" dt="2024-06-11T14:01:11.814" v="27573" actId="313"/>
        <pc:sldMkLst>
          <pc:docMk/>
          <pc:sldMk cId="1037848145" sldId="525"/>
        </pc:sldMkLst>
        <pc:spChg chg="mod">
          <ac:chgData name="paul meaney" userId="8f3b41ac-413d-46e0-bc97-8181c95bcdc2" providerId="ADAL" clId="{78E42B0C-212D-4169-87F0-E64705BD2F6D}" dt="2024-06-11T09:20:52.017" v="23690"/>
          <ac:spMkLst>
            <pc:docMk/>
            <pc:sldMk cId="1037848145" sldId="525"/>
            <ac:spMk id="2" creationId="{7AC77999-4C60-4E4A-AB0E-A1E31A593232}"/>
          </ac:spMkLst>
        </pc:spChg>
        <pc:graphicFrameChg chg="add mod">
          <ac:chgData name="paul meaney" userId="8f3b41ac-413d-46e0-bc97-8181c95bcdc2" providerId="ADAL" clId="{78E42B0C-212D-4169-87F0-E64705BD2F6D}" dt="2024-06-11T14:01:11.814" v="27573" actId="313"/>
          <ac:graphicFrameMkLst>
            <pc:docMk/>
            <pc:sldMk cId="1037848145" sldId="525"/>
            <ac:graphicFrameMk id="6" creationId="{DD2A8978-20A3-47C9-9964-B54DC50946EC}"/>
          </ac:graphicFrameMkLst>
        </pc:graphicFrameChg>
      </pc:sldChg>
      <pc:sldChg chg="modSp add mod setBg">
        <pc:chgData name="paul meaney" userId="8f3b41ac-413d-46e0-bc97-8181c95bcdc2" providerId="ADAL" clId="{78E42B0C-212D-4169-87F0-E64705BD2F6D}" dt="2024-06-11T10:25:29.757" v="25201"/>
        <pc:sldMkLst>
          <pc:docMk/>
          <pc:sldMk cId="3730983709" sldId="526"/>
        </pc:sldMkLst>
        <pc:spChg chg="mod">
          <ac:chgData name="paul meaney" userId="8f3b41ac-413d-46e0-bc97-8181c95bcdc2" providerId="ADAL" clId="{78E42B0C-212D-4169-87F0-E64705BD2F6D}" dt="2024-06-11T10:25:06.252" v="25192"/>
          <ac:spMkLst>
            <pc:docMk/>
            <pc:sldMk cId="3730983709" sldId="526"/>
            <ac:spMk id="2" creationId="{1D6169CF-BF32-4322-8356-5178A95F45F4}"/>
          </ac:spMkLst>
        </pc:spChg>
        <pc:graphicFrameChg chg="mod">
          <ac:chgData name="paul meaney" userId="8f3b41ac-413d-46e0-bc97-8181c95bcdc2" providerId="ADAL" clId="{78E42B0C-212D-4169-87F0-E64705BD2F6D}" dt="2024-06-11T10:25:29.757" v="25201"/>
          <ac:graphicFrameMkLst>
            <pc:docMk/>
            <pc:sldMk cId="3730983709" sldId="526"/>
            <ac:graphicFrameMk id="6" creationId="{D3B6D695-EFBF-4138-9568-EB102A03C401}"/>
          </ac:graphicFrameMkLst>
        </pc:graphicFrameChg>
      </pc:sldChg>
      <pc:sldChg chg="modSp mod">
        <pc:chgData name="paul meaney" userId="8f3b41ac-413d-46e0-bc97-8181c95bcdc2" providerId="ADAL" clId="{78E42B0C-212D-4169-87F0-E64705BD2F6D}" dt="2024-06-11T13:06:19.005" v="27497" actId="113"/>
        <pc:sldMkLst>
          <pc:docMk/>
          <pc:sldMk cId="1380044357" sldId="549"/>
        </pc:sldMkLst>
        <pc:spChg chg="mod">
          <ac:chgData name="paul meaney" userId="8f3b41ac-413d-46e0-bc97-8181c95bcdc2" providerId="ADAL" clId="{78E42B0C-212D-4169-87F0-E64705BD2F6D}" dt="2024-06-11T13:06:19.005" v="27497" actId="113"/>
          <ac:spMkLst>
            <pc:docMk/>
            <pc:sldMk cId="1380044357" sldId="549"/>
            <ac:spMk id="3" creationId="{F381A580-5C3D-45D9-9B65-B4E854207856}"/>
          </ac:spMkLst>
        </pc:spChg>
      </pc:sldChg>
      <pc:sldChg chg="del">
        <pc:chgData name="paul meaney" userId="8f3b41ac-413d-46e0-bc97-8181c95bcdc2" providerId="ADAL" clId="{78E42B0C-212D-4169-87F0-E64705BD2F6D}" dt="2024-06-10T13:38:09.381" v="7832" actId="47"/>
        <pc:sldMkLst>
          <pc:docMk/>
          <pc:sldMk cId="1189165679" sldId="572"/>
        </pc:sldMkLst>
      </pc:sldChg>
      <pc:sldChg chg="modSp">
        <pc:chgData name="paul meaney" userId="8f3b41ac-413d-46e0-bc97-8181c95bcdc2" providerId="ADAL" clId="{78E42B0C-212D-4169-87F0-E64705BD2F6D}" dt="2024-06-10T08:17:51.312" v="10" actId="20577"/>
        <pc:sldMkLst>
          <pc:docMk/>
          <pc:sldMk cId="2840469309" sldId="579"/>
        </pc:sldMkLst>
        <pc:spChg chg="mod">
          <ac:chgData name="paul meaney" userId="8f3b41ac-413d-46e0-bc97-8181c95bcdc2" providerId="ADAL" clId="{78E42B0C-212D-4169-87F0-E64705BD2F6D}" dt="2024-06-10T08:17:51.312" v="10" actId="20577"/>
          <ac:spMkLst>
            <pc:docMk/>
            <pc:sldMk cId="2840469309" sldId="579"/>
            <ac:spMk id="2" creationId="{00000000-0000-0000-0000-000000000000}"/>
          </ac:spMkLst>
        </pc:spChg>
      </pc:sldChg>
      <pc:sldChg chg="del">
        <pc:chgData name="paul meaney" userId="8f3b41ac-413d-46e0-bc97-8181c95bcdc2" providerId="ADAL" clId="{78E42B0C-212D-4169-87F0-E64705BD2F6D}" dt="2024-06-10T15:37:35.095" v="10747" actId="47"/>
        <pc:sldMkLst>
          <pc:docMk/>
          <pc:sldMk cId="67342671" sldId="645"/>
        </pc:sldMkLst>
      </pc:sldChg>
      <pc:sldChg chg="del">
        <pc:chgData name="paul meaney" userId="8f3b41ac-413d-46e0-bc97-8181c95bcdc2" providerId="ADAL" clId="{78E42B0C-212D-4169-87F0-E64705BD2F6D}" dt="2024-06-10T15:37:35.643" v="10750" actId="47"/>
        <pc:sldMkLst>
          <pc:docMk/>
          <pc:sldMk cId="2334939925" sldId="663"/>
        </pc:sldMkLst>
      </pc:sldChg>
      <pc:sldChg chg="del">
        <pc:chgData name="paul meaney" userId="8f3b41ac-413d-46e0-bc97-8181c95bcdc2" providerId="ADAL" clId="{78E42B0C-212D-4169-87F0-E64705BD2F6D}" dt="2024-06-10T15:37:36.823" v="10753" actId="47"/>
        <pc:sldMkLst>
          <pc:docMk/>
          <pc:sldMk cId="2447118527" sldId="666"/>
        </pc:sldMkLst>
      </pc:sldChg>
      <pc:sldChg chg="del">
        <pc:chgData name="paul meaney" userId="8f3b41ac-413d-46e0-bc97-8181c95bcdc2" providerId="ADAL" clId="{78E42B0C-212D-4169-87F0-E64705BD2F6D}" dt="2024-06-10T15:37:35.806" v="10751" actId="47"/>
        <pc:sldMkLst>
          <pc:docMk/>
          <pc:sldMk cId="2558648387" sldId="677"/>
        </pc:sldMkLst>
      </pc:sldChg>
      <pc:sldChg chg="del">
        <pc:chgData name="paul meaney" userId="8f3b41ac-413d-46e0-bc97-8181c95bcdc2" providerId="ADAL" clId="{78E42B0C-212D-4169-87F0-E64705BD2F6D}" dt="2024-06-10T15:37:36.643" v="10752" actId="47"/>
        <pc:sldMkLst>
          <pc:docMk/>
          <pc:sldMk cId="3962608403" sldId="682"/>
        </pc:sldMkLst>
      </pc:sldChg>
      <pc:sldChg chg="del">
        <pc:chgData name="paul meaney" userId="8f3b41ac-413d-46e0-bc97-8181c95bcdc2" providerId="ADAL" clId="{78E42B0C-212D-4169-87F0-E64705BD2F6D}" dt="2024-06-10T15:37:31.852" v="10743" actId="47"/>
        <pc:sldMkLst>
          <pc:docMk/>
          <pc:sldMk cId="4038332648" sldId="706"/>
        </pc:sldMkLst>
      </pc:sldChg>
      <pc:sldChg chg="del">
        <pc:chgData name="paul meaney" userId="8f3b41ac-413d-46e0-bc97-8181c95bcdc2" providerId="ADAL" clId="{78E42B0C-212D-4169-87F0-E64705BD2F6D}" dt="2024-06-10T15:37:34.498" v="10746" actId="47"/>
        <pc:sldMkLst>
          <pc:docMk/>
          <pc:sldMk cId="744829278" sldId="707"/>
        </pc:sldMkLst>
      </pc:sldChg>
      <pc:sldChg chg="del">
        <pc:chgData name="paul meaney" userId="8f3b41ac-413d-46e0-bc97-8181c95bcdc2" providerId="ADAL" clId="{78E42B0C-212D-4169-87F0-E64705BD2F6D}" dt="2024-06-10T15:37:32.004" v="10744" actId="47"/>
        <pc:sldMkLst>
          <pc:docMk/>
          <pc:sldMk cId="3242279144" sldId="709"/>
        </pc:sldMkLst>
      </pc:sldChg>
      <pc:sldChg chg="del">
        <pc:chgData name="paul meaney" userId="8f3b41ac-413d-46e0-bc97-8181c95bcdc2" providerId="ADAL" clId="{78E42B0C-212D-4169-87F0-E64705BD2F6D}" dt="2024-06-10T15:37:32.171" v="10745" actId="47"/>
        <pc:sldMkLst>
          <pc:docMk/>
          <pc:sldMk cId="3706869439" sldId="710"/>
        </pc:sldMkLst>
      </pc:sldChg>
      <pc:sldChg chg="del">
        <pc:chgData name="paul meaney" userId="8f3b41ac-413d-46e0-bc97-8181c95bcdc2" providerId="ADAL" clId="{78E42B0C-212D-4169-87F0-E64705BD2F6D}" dt="2024-06-10T15:37:35.307" v="10748" actId="47"/>
        <pc:sldMkLst>
          <pc:docMk/>
          <pc:sldMk cId="563898167" sldId="713"/>
        </pc:sldMkLst>
      </pc:sldChg>
      <pc:sldChg chg="modSp">
        <pc:chgData name="paul meaney" userId="8f3b41ac-413d-46e0-bc97-8181c95bcdc2" providerId="ADAL" clId="{78E42B0C-212D-4169-87F0-E64705BD2F6D}" dt="2024-06-10T08:30:39.294" v="313" actId="20577"/>
        <pc:sldMkLst>
          <pc:docMk/>
          <pc:sldMk cId="730368164" sldId="1067"/>
        </pc:sldMkLst>
        <pc:graphicFrameChg chg="mod">
          <ac:chgData name="paul meaney" userId="8f3b41ac-413d-46e0-bc97-8181c95bcdc2" providerId="ADAL" clId="{78E42B0C-212D-4169-87F0-E64705BD2F6D}" dt="2024-06-10T08:30:39.294" v="313" actId="20577"/>
          <ac:graphicFrameMkLst>
            <pc:docMk/>
            <pc:sldMk cId="730368164" sldId="1067"/>
            <ac:graphicFrameMk id="6" creationId="{12AFF6FB-4C5E-0942-B615-D5E66362A6EC}"/>
          </ac:graphicFrameMkLst>
        </pc:graphicFrameChg>
      </pc:sldChg>
      <pc:sldChg chg="del">
        <pc:chgData name="paul meaney" userId="8f3b41ac-413d-46e0-bc97-8181c95bcdc2" providerId="ADAL" clId="{78E42B0C-212D-4169-87F0-E64705BD2F6D}" dt="2024-06-10T15:37:30.541" v="10737" actId="47"/>
        <pc:sldMkLst>
          <pc:docMk/>
          <pc:sldMk cId="598760421" sldId="1074"/>
        </pc:sldMkLst>
      </pc:sldChg>
      <pc:sldChg chg="del">
        <pc:chgData name="paul meaney" userId="8f3b41ac-413d-46e0-bc97-8181c95bcdc2" providerId="ADAL" clId="{78E42B0C-212D-4169-87F0-E64705BD2F6D}" dt="2024-06-10T15:37:31.023" v="10738" actId="47"/>
        <pc:sldMkLst>
          <pc:docMk/>
          <pc:sldMk cId="456917952" sldId="1087"/>
        </pc:sldMkLst>
      </pc:sldChg>
      <pc:sldChg chg="del">
        <pc:chgData name="paul meaney" userId="8f3b41ac-413d-46e0-bc97-8181c95bcdc2" providerId="ADAL" clId="{78E42B0C-212D-4169-87F0-E64705BD2F6D}" dt="2024-06-10T15:37:31.522" v="10741" actId="47"/>
        <pc:sldMkLst>
          <pc:docMk/>
          <pc:sldMk cId="2610710986" sldId="1098"/>
        </pc:sldMkLst>
      </pc:sldChg>
      <pc:sldChg chg="del">
        <pc:chgData name="paul meaney" userId="8f3b41ac-413d-46e0-bc97-8181c95bcdc2" providerId="ADAL" clId="{78E42B0C-212D-4169-87F0-E64705BD2F6D}" dt="2024-06-10T15:37:31.694" v="10742" actId="47"/>
        <pc:sldMkLst>
          <pc:docMk/>
          <pc:sldMk cId="4114639644" sldId="1099"/>
        </pc:sldMkLst>
      </pc:sldChg>
      <pc:sldChg chg="modSp ord modAnim">
        <pc:chgData name="paul meaney" userId="8f3b41ac-413d-46e0-bc97-8181c95bcdc2" providerId="ADAL" clId="{78E42B0C-212D-4169-87F0-E64705BD2F6D}" dt="2024-06-10T09:36:42.622" v="1969"/>
        <pc:sldMkLst>
          <pc:docMk/>
          <pc:sldMk cId="1393632131" sldId="1130"/>
        </pc:sldMkLst>
        <pc:spChg chg="mod">
          <ac:chgData name="paul meaney" userId="8f3b41ac-413d-46e0-bc97-8181c95bcdc2" providerId="ADAL" clId="{78E42B0C-212D-4169-87F0-E64705BD2F6D}" dt="2024-06-10T08:18:36.737" v="60" actId="20577"/>
          <ac:spMkLst>
            <pc:docMk/>
            <pc:sldMk cId="1393632131" sldId="1130"/>
            <ac:spMk id="2" creationId="{00000000-0000-0000-0000-000000000000}"/>
          </ac:spMkLst>
        </pc:spChg>
      </pc:sldChg>
      <pc:sldChg chg="modSp add del mod">
        <pc:chgData name="paul meaney" userId="8f3b41ac-413d-46e0-bc97-8181c95bcdc2" providerId="ADAL" clId="{78E42B0C-212D-4169-87F0-E64705BD2F6D}" dt="2024-06-10T08:20:30.752" v="111"/>
        <pc:sldMkLst>
          <pc:docMk/>
          <pc:sldMk cId="3324909653" sldId="1131"/>
        </pc:sldMkLst>
        <pc:graphicFrameChg chg="mod modGraphic">
          <ac:chgData name="paul meaney" userId="8f3b41ac-413d-46e0-bc97-8181c95bcdc2" providerId="ADAL" clId="{78E42B0C-212D-4169-87F0-E64705BD2F6D}" dt="2024-06-10T08:20:30.752" v="111"/>
          <ac:graphicFrameMkLst>
            <pc:docMk/>
            <pc:sldMk cId="3324909653" sldId="1131"/>
            <ac:graphicFrameMk id="5" creationId="{A89DD026-4768-03CE-DA60-2511582ACC6C}"/>
          </ac:graphicFrameMkLst>
        </pc:graphicFrameChg>
      </pc:sldChg>
      <pc:sldChg chg="del">
        <pc:chgData name="paul meaney" userId="8f3b41ac-413d-46e0-bc97-8181c95bcdc2" providerId="ADAL" clId="{78E42B0C-212D-4169-87F0-E64705BD2F6D}" dt="2024-06-10T15:37:14.507" v="10707" actId="47"/>
        <pc:sldMkLst>
          <pc:docMk/>
          <pc:sldMk cId="1297493448" sldId="1137"/>
        </pc:sldMkLst>
      </pc:sldChg>
      <pc:sldChg chg="modSp del mod">
        <pc:chgData name="paul meaney" userId="8f3b41ac-413d-46e0-bc97-8181c95bcdc2" providerId="ADAL" clId="{78E42B0C-212D-4169-87F0-E64705BD2F6D}" dt="2024-06-10T08:32:25.371" v="639" actId="47"/>
        <pc:sldMkLst>
          <pc:docMk/>
          <pc:sldMk cId="2134016394" sldId="1452"/>
        </pc:sldMkLst>
        <pc:spChg chg="mod">
          <ac:chgData name="paul meaney" userId="8f3b41ac-413d-46e0-bc97-8181c95bcdc2" providerId="ADAL" clId="{78E42B0C-212D-4169-87F0-E64705BD2F6D}" dt="2024-06-10T08:29:06.662" v="175" actId="20577"/>
          <ac:spMkLst>
            <pc:docMk/>
            <pc:sldMk cId="2134016394" sldId="1452"/>
            <ac:spMk id="2" creationId="{8B54A33D-3DBF-06EA-D2D4-358884E3298B}"/>
          </ac:spMkLst>
        </pc:spChg>
      </pc:sldChg>
      <pc:sldChg chg="del">
        <pc:chgData name="paul meaney" userId="8f3b41ac-413d-46e0-bc97-8181c95bcdc2" providerId="ADAL" clId="{78E42B0C-212D-4169-87F0-E64705BD2F6D}" dt="2024-06-10T15:37:15.138" v="10710" actId="47"/>
        <pc:sldMkLst>
          <pc:docMk/>
          <pc:sldMk cId="1695614304" sldId="1509"/>
        </pc:sldMkLst>
      </pc:sldChg>
      <pc:sldChg chg="modSp add del mod">
        <pc:chgData name="paul meaney" userId="8f3b41ac-413d-46e0-bc97-8181c95bcdc2" providerId="ADAL" clId="{78E42B0C-212D-4169-87F0-E64705BD2F6D}" dt="2024-06-11T13:35:23.335" v="27510" actId="20577"/>
        <pc:sldMkLst>
          <pc:docMk/>
          <pc:sldMk cId="120402082" sldId="1511"/>
        </pc:sldMkLst>
        <pc:spChg chg="mod">
          <ac:chgData name="paul meaney" userId="8f3b41ac-413d-46e0-bc97-8181c95bcdc2" providerId="ADAL" clId="{78E42B0C-212D-4169-87F0-E64705BD2F6D}" dt="2024-06-11T13:35:23.335" v="27510" actId="20577"/>
          <ac:spMkLst>
            <pc:docMk/>
            <pc:sldMk cId="120402082" sldId="1511"/>
            <ac:spMk id="2" creationId="{00D5D769-C479-4A58-A787-9FA4A306DFEE}"/>
          </ac:spMkLst>
        </pc:spChg>
      </pc:sldChg>
      <pc:sldChg chg="del">
        <pc:chgData name="paul meaney" userId="8f3b41ac-413d-46e0-bc97-8181c95bcdc2" providerId="ADAL" clId="{78E42B0C-212D-4169-87F0-E64705BD2F6D}" dt="2024-06-10T15:37:06.664" v="10696" actId="47"/>
        <pc:sldMkLst>
          <pc:docMk/>
          <pc:sldMk cId="590228460" sldId="1545"/>
        </pc:sldMkLst>
      </pc:sldChg>
      <pc:sldChg chg="del">
        <pc:chgData name="paul meaney" userId="8f3b41ac-413d-46e0-bc97-8181c95bcdc2" providerId="ADAL" clId="{78E42B0C-212D-4169-87F0-E64705BD2F6D}" dt="2024-06-10T15:37:07.240" v="10697" actId="47"/>
        <pc:sldMkLst>
          <pc:docMk/>
          <pc:sldMk cId="691834882" sldId="1590"/>
        </pc:sldMkLst>
      </pc:sldChg>
      <pc:sldChg chg="del">
        <pc:chgData name="paul meaney" userId="8f3b41ac-413d-46e0-bc97-8181c95bcdc2" providerId="ADAL" clId="{78E42B0C-212D-4169-87F0-E64705BD2F6D}" dt="2024-06-10T13:38:12.596" v="7834" actId="47"/>
        <pc:sldMkLst>
          <pc:docMk/>
          <pc:sldMk cId="2896972119" sldId="1592"/>
        </pc:sldMkLst>
      </pc:sldChg>
      <pc:sldChg chg="del">
        <pc:chgData name="paul meaney" userId="8f3b41ac-413d-46e0-bc97-8181c95bcdc2" providerId="ADAL" clId="{78E42B0C-212D-4169-87F0-E64705BD2F6D}" dt="2024-06-10T13:38:07.549" v="7829" actId="47"/>
        <pc:sldMkLst>
          <pc:docMk/>
          <pc:sldMk cId="3352930598" sldId="1593"/>
        </pc:sldMkLst>
      </pc:sldChg>
      <pc:sldChg chg="del">
        <pc:chgData name="paul meaney" userId="8f3b41ac-413d-46e0-bc97-8181c95bcdc2" providerId="ADAL" clId="{78E42B0C-212D-4169-87F0-E64705BD2F6D}" dt="2024-06-10T15:37:16.552" v="10714" actId="47"/>
        <pc:sldMkLst>
          <pc:docMk/>
          <pc:sldMk cId="1916924900" sldId="1594"/>
        </pc:sldMkLst>
      </pc:sldChg>
      <pc:sldChg chg="del">
        <pc:chgData name="paul meaney" userId="8f3b41ac-413d-46e0-bc97-8181c95bcdc2" providerId="ADAL" clId="{78E42B0C-212D-4169-87F0-E64705BD2F6D}" dt="2024-06-10T15:37:26.062" v="10725" actId="47"/>
        <pc:sldMkLst>
          <pc:docMk/>
          <pc:sldMk cId="1004461987" sldId="1595"/>
        </pc:sldMkLst>
      </pc:sldChg>
      <pc:sldChg chg="del">
        <pc:chgData name="paul meaney" userId="8f3b41ac-413d-46e0-bc97-8181c95bcdc2" providerId="ADAL" clId="{78E42B0C-212D-4169-87F0-E64705BD2F6D}" dt="2024-06-10T15:37:26.886" v="10728" actId="47"/>
        <pc:sldMkLst>
          <pc:docMk/>
          <pc:sldMk cId="106714546" sldId="1596"/>
        </pc:sldMkLst>
      </pc:sldChg>
      <pc:sldChg chg="del">
        <pc:chgData name="paul meaney" userId="8f3b41ac-413d-46e0-bc97-8181c95bcdc2" providerId="ADAL" clId="{78E42B0C-212D-4169-87F0-E64705BD2F6D}" dt="2024-06-10T15:37:28.990" v="10733" actId="47"/>
        <pc:sldMkLst>
          <pc:docMk/>
          <pc:sldMk cId="3524954645" sldId="1597"/>
        </pc:sldMkLst>
      </pc:sldChg>
      <pc:sldChg chg="del">
        <pc:chgData name="paul meaney" userId="8f3b41ac-413d-46e0-bc97-8181c95bcdc2" providerId="ADAL" clId="{78E42B0C-212D-4169-87F0-E64705BD2F6D}" dt="2024-06-10T15:37:30.101" v="10736" actId="47"/>
        <pc:sldMkLst>
          <pc:docMk/>
          <pc:sldMk cId="749486293" sldId="1598"/>
        </pc:sldMkLst>
      </pc:sldChg>
      <pc:sldChg chg="del">
        <pc:chgData name="paul meaney" userId="8f3b41ac-413d-46e0-bc97-8181c95bcdc2" providerId="ADAL" clId="{78E42B0C-212D-4169-87F0-E64705BD2F6D}" dt="2024-06-10T15:37:07.829" v="10698" actId="47"/>
        <pc:sldMkLst>
          <pc:docMk/>
          <pc:sldMk cId="729472699" sldId="1599"/>
        </pc:sldMkLst>
      </pc:sldChg>
      <pc:sldChg chg="del">
        <pc:chgData name="paul meaney" userId="8f3b41ac-413d-46e0-bc97-8181c95bcdc2" providerId="ADAL" clId="{78E42B0C-212D-4169-87F0-E64705BD2F6D}" dt="2024-06-10T15:37:07.847" v="10699" actId="47"/>
        <pc:sldMkLst>
          <pc:docMk/>
          <pc:sldMk cId="516775761" sldId="1600"/>
        </pc:sldMkLst>
      </pc:sldChg>
      <pc:sldChg chg="del">
        <pc:chgData name="paul meaney" userId="8f3b41ac-413d-46e0-bc97-8181c95bcdc2" providerId="ADAL" clId="{78E42B0C-212D-4169-87F0-E64705BD2F6D}" dt="2024-06-10T15:37:09.506" v="10700" actId="47"/>
        <pc:sldMkLst>
          <pc:docMk/>
          <pc:sldMk cId="1234977528" sldId="1601"/>
        </pc:sldMkLst>
      </pc:sldChg>
      <pc:sldChg chg="del">
        <pc:chgData name="paul meaney" userId="8f3b41ac-413d-46e0-bc97-8181c95bcdc2" providerId="ADAL" clId="{78E42B0C-212D-4169-87F0-E64705BD2F6D}" dt="2024-06-10T15:37:10.142" v="10701" actId="47"/>
        <pc:sldMkLst>
          <pc:docMk/>
          <pc:sldMk cId="2348846281" sldId="1602"/>
        </pc:sldMkLst>
      </pc:sldChg>
      <pc:sldChg chg="del">
        <pc:chgData name="paul meaney" userId="8f3b41ac-413d-46e0-bc97-8181c95bcdc2" providerId="ADAL" clId="{78E42B0C-212D-4169-87F0-E64705BD2F6D}" dt="2024-06-10T15:37:11.018" v="10702" actId="47"/>
        <pc:sldMkLst>
          <pc:docMk/>
          <pc:sldMk cId="387928966" sldId="1603"/>
        </pc:sldMkLst>
      </pc:sldChg>
      <pc:sldChg chg="del">
        <pc:chgData name="paul meaney" userId="8f3b41ac-413d-46e0-bc97-8181c95bcdc2" providerId="ADAL" clId="{78E42B0C-212D-4169-87F0-E64705BD2F6D}" dt="2024-06-10T15:37:11.957" v="10704" actId="47"/>
        <pc:sldMkLst>
          <pc:docMk/>
          <pc:sldMk cId="2076062271" sldId="1604"/>
        </pc:sldMkLst>
      </pc:sldChg>
      <pc:sldChg chg="del">
        <pc:chgData name="paul meaney" userId="8f3b41ac-413d-46e0-bc97-8181c95bcdc2" providerId="ADAL" clId="{78E42B0C-212D-4169-87F0-E64705BD2F6D}" dt="2024-06-10T15:37:11.442" v="10703" actId="47"/>
        <pc:sldMkLst>
          <pc:docMk/>
          <pc:sldMk cId="1620026957" sldId="1605"/>
        </pc:sldMkLst>
      </pc:sldChg>
      <pc:sldChg chg="del">
        <pc:chgData name="paul meaney" userId="8f3b41ac-413d-46e0-bc97-8181c95bcdc2" providerId="ADAL" clId="{78E42B0C-212D-4169-87F0-E64705BD2F6D}" dt="2024-06-10T15:37:12.391" v="10705" actId="47"/>
        <pc:sldMkLst>
          <pc:docMk/>
          <pc:sldMk cId="3334193194" sldId="1606"/>
        </pc:sldMkLst>
      </pc:sldChg>
      <pc:sldChg chg="del">
        <pc:chgData name="paul meaney" userId="8f3b41ac-413d-46e0-bc97-8181c95bcdc2" providerId="ADAL" clId="{78E42B0C-212D-4169-87F0-E64705BD2F6D}" dt="2024-06-10T15:37:13.618" v="10706" actId="47"/>
        <pc:sldMkLst>
          <pc:docMk/>
          <pc:sldMk cId="4108159766" sldId="1607"/>
        </pc:sldMkLst>
      </pc:sldChg>
      <pc:sldChg chg="del">
        <pc:chgData name="paul meaney" userId="8f3b41ac-413d-46e0-bc97-8181c95bcdc2" providerId="ADAL" clId="{78E42B0C-212D-4169-87F0-E64705BD2F6D}" dt="2024-06-10T15:37:15.328" v="10711" actId="47"/>
        <pc:sldMkLst>
          <pc:docMk/>
          <pc:sldMk cId="681065960" sldId="1608"/>
        </pc:sldMkLst>
      </pc:sldChg>
      <pc:sldChg chg="del">
        <pc:chgData name="paul meaney" userId="8f3b41ac-413d-46e0-bc97-8181c95bcdc2" providerId="ADAL" clId="{78E42B0C-212D-4169-87F0-E64705BD2F6D}" dt="2024-06-10T13:38:07.376" v="7828" actId="47"/>
        <pc:sldMkLst>
          <pc:docMk/>
          <pc:sldMk cId="3769933545" sldId="1609"/>
        </pc:sldMkLst>
      </pc:sldChg>
      <pc:sldChg chg="del">
        <pc:chgData name="paul meaney" userId="8f3b41ac-413d-46e0-bc97-8181c95bcdc2" providerId="ADAL" clId="{78E42B0C-212D-4169-87F0-E64705BD2F6D}" dt="2024-06-10T15:37:16.340" v="10713" actId="47"/>
        <pc:sldMkLst>
          <pc:docMk/>
          <pc:sldMk cId="463110957" sldId="1610"/>
        </pc:sldMkLst>
      </pc:sldChg>
      <pc:sldChg chg="del">
        <pc:chgData name="paul meaney" userId="8f3b41ac-413d-46e0-bc97-8181c95bcdc2" providerId="ADAL" clId="{78E42B0C-212D-4169-87F0-E64705BD2F6D}" dt="2024-06-10T15:37:14.754" v="10708" actId="47"/>
        <pc:sldMkLst>
          <pc:docMk/>
          <pc:sldMk cId="4041148616" sldId="1613"/>
        </pc:sldMkLst>
      </pc:sldChg>
      <pc:sldChg chg="del">
        <pc:chgData name="paul meaney" userId="8f3b41ac-413d-46e0-bc97-8181c95bcdc2" providerId="ADAL" clId="{78E42B0C-212D-4169-87F0-E64705BD2F6D}" dt="2024-06-10T15:37:14.931" v="10709" actId="47"/>
        <pc:sldMkLst>
          <pc:docMk/>
          <pc:sldMk cId="771204781" sldId="1614"/>
        </pc:sldMkLst>
      </pc:sldChg>
      <pc:sldChg chg="del">
        <pc:chgData name="paul meaney" userId="8f3b41ac-413d-46e0-bc97-8181c95bcdc2" providerId="ADAL" clId="{78E42B0C-212D-4169-87F0-E64705BD2F6D}" dt="2024-06-10T13:38:12.914" v="7835" actId="47"/>
        <pc:sldMkLst>
          <pc:docMk/>
          <pc:sldMk cId="1727584928" sldId="1615"/>
        </pc:sldMkLst>
      </pc:sldChg>
      <pc:sldChg chg="del">
        <pc:chgData name="paul meaney" userId="8f3b41ac-413d-46e0-bc97-8181c95bcdc2" providerId="ADAL" clId="{78E42B0C-212D-4169-87F0-E64705BD2F6D}" dt="2024-06-10T13:38:13.088" v="7836" actId="47"/>
        <pc:sldMkLst>
          <pc:docMk/>
          <pc:sldMk cId="1087119430" sldId="1616"/>
        </pc:sldMkLst>
      </pc:sldChg>
      <pc:sldChg chg="del">
        <pc:chgData name="paul meaney" userId="8f3b41ac-413d-46e0-bc97-8181c95bcdc2" providerId="ADAL" clId="{78E42B0C-212D-4169-87F0-E64705BD2F6D}" dt="2024-06-10T13:38:13.323" v="7837" actId="47"/>
        <pc:sldMkLst>
          <pc:docMk/>
          <pc:sldMk cId="329832773" sldId="1617"/>
        </pc:sldMkLst>
      </pc:sldChg>
      <pc:sldChg chg="del">
        <pc:chgData name="paul meaney" userId="8f3b41ac-413d-46e0-bc97-8181c95bcdc2" providerId="ADAL" clId="{78E42B0C-212D-4169-87F0-E64705BD2F6D}" dt="2024-06-10T15:37:16.018" v="10712" actId="47"/>
        <pc:sldMkLst>
          <pc:docMk/>
          <pc:sldMk cId="3549489360" sldId="1618"/>
        </pc:sldMkLst>
      </pc:sldChg>
      <pc:sldChg chg="del">
        <pc:chgData name="paul meaney" userId="8f3b41ac-413d-46e0-bc97-8181c95bcdc2" providerId="ADAL" clId="{78E42B0C-212D-4169-87F0-E64705BD2F6D}" dt="2024-06-10T13:38:06.520" v="7825" actId="47"/>
        <pc:sldMkLst>
          <pc:docMk/>
          <pc:sldMk cId="2833268190" sldId="1620"/>
        </pc:sldMkLst>
      </pc:sldChg>
      <pc:sldChg chg="del">
        <pc:chgData name="paul meaney" userId="8f3b41ac-413d-46e0-bc97-8181c95bcdc2" providerId="ADAL" clId="{78E42B0C-212D-4169-87F0-E64705BD2F6D}" dt="2024-06-10T13:38:07" v="7826" actId="47"/>
        <pc:sldMkLst>
          <pc:docMk/>
          <pc:sldMk cId="2427729452" sldId="1621"/>
        </pc:sldMkLst>
      </pc:sldChg>
      <pc:sldChg chg="del">
        <pc:chgData name="paul meaney" userId="8f3b41ac-413d-46e0-bc97-8181c95bcdc2" providerId="ADAL" clId="{78E42B0C-212D-4169-87F0-E64705BD2F6D}" dt="2024-06-10T13:38:07.183" v="7827" actId="47"/>
        <pc:sldMkLst>
          <pc:docMk/>
          <pc:sldMk cId="1305860987" sldId="1622"/>
        </pc:sldMkLst>
      </pc:sldChg>
      <pc:sldChg chg="del">
        <pc:chgData name="paul meaney" userId="8f3b41ac-413d-46e0-bc97-8181c95bcdc2" providerId="ADAL" clId="{78E42B0C-212D-4169-87F0-E64705BD2F6D}" dt="2024-06-10T13:38:08.754" v="7830" actId="47"/>
        <pc:sldMkLst>
          <pc:docMk/>
          <pc:sldMk cId="1510027643" sldId="1623"/>
        </pc:sldMkLst>
      </pc:sldChg>
      <pc:sldChg chg="del">
        <pc:chgData name="paul meaney" userId="8f3b41ac-413d-46e0-bc97-8181c95bcdc2" providerId="ADAL" clId="{78E42B0C-212D-4169-87F0-E64705BD2F6D}" dt="2024-06-10T13:38:09.583" v="7833" actId="47"/>
        <pc:sldMkLst>
          <pc:docMk/>
          <pc:sldMk cId="729839093" sldId="1624"/>
        </pc:sldMkLst>
      </pc:sldChg>
      <pc:sldChg chg="del">
        <pc:chgData name="paul meaney" userId="8f3b41ac-413d-46e0-bc97-8181c95bcdc2" providerId="ADAL" clId="{78E42B0C-212D-4169-87F0-E64705BD2F6D}" dt="2024-06-10T13:38:09.201" v="7831" actId="47"/>
        <pc:sldMkLst>
          <pc:docMk/>
          <pc:sldMk cId="668738965" sldId="1625"/>
        </pc:sldMkLst>
      </pc:sldChg>
      <pc:sldChg chg="del">
        <pc:chgData name="paul meaney" userId="8f3b41ac-413d-46e0-bc97-8181c95bcdc2" providerId="ADAL" clId="{78E42B0C-212D-4169-87F0-E64705BD2F6D}" dt="2024-06-10T15:37:16.749" v="10715" actId="47"/>
        <pc:sldMkLst>
          <pc:docMk/>
          <pc:sldMk cId="1806176429" sldId="1626"/>
        </pc:sldMkLst>
      </pc:sldChg>
      <pc:sldChg chg="del">
        <pc:chgData name="paul meaney" userId="8f3b41ac-413d-46e0-bc97-8181c95bcdc2" providerId="ADAL" clId="{78E42B0C-212D-4169-87F0-E64705BD2F6D}" dt="2024-06-10T15:37:17.768" v="10716" actId="47"/>
        <pc:sldMkLst>
          <pc:docMk/>
          <pc:sldMk cId="1228736905" sldId="1627"/>
        </pc:sldMkLst>
      </pc:sldChg>
      <pc:sldChg chg="del">
        <pc:chgData name="paul meaney" userId="8f3b41ac-413d-46e0-bc97-8181c95bcdc2" providerId="ADAL" clId="{78E42B0C-212D-4169-87F0-E64705BD2F6D}" dt="2024-06-10T15:37:18.173" v="10717" actId="47"/>
        <pc:sldMkLst>
          <pc:docMk/>
          <pc:sldMk cId="1884658817" sldId="1628"/>
        </pc:sldMkLst>
      </pc:sldChg>
      <pc:sldChg chg="del">
        <pc:chgData name="paul meaney" userId="8f3b41ac-413d-46e0-bc97-8181c95bcdc2" providerId="ADAL" clId="{78E42B0C-212D-4169-87F0-E64705BD2F6D}" dt="2024-06-10T15:37:19.109" v="10718" actId="47"/>
        <pc:sldMkLst>
          <pc:docMk/>
          <pc:sldMk cId="4000565675" sldId="1629"/>
        </pc:sldMkLst>
      </pc:sldChg>
      <pc:sldChg chg="del">
        <pc:chgData name="paul meaney" userId="8f3b41ac-413d-46e0-bc97-8181c95bcdc2" providerId="ADAL" clId="{78E42B0C-212D-4169-87F0-E64705BD2F6D}" dt="2024-06-10T15:37:19.315" v="10719" actId="47"/>
        <pc:sldMkLst>
          <pc:docMk/>
          <pc:sldMk cId="3989100722" sldId="1630"/>
        </pc:sldMkLst>
      </pc:sldChg>
      <pc:sldChg chg="modSp add del mod modAnim">
        <pc:chgData name="paul meaney" userId="8f3b41ac-413d-46e0-bc97-8181c95bcdc2" providerId="ADAL" clId="{78E42B0C-212D-4169-87F0-E64705BD2F6D}" dt="2024-06-11T11:39:20.854" v="27469" actId="20577"/>
        <pc:sldMkLst>
          <pc:docMk/>
          <pc:sldMk cId="2301835301" sldId="1631"/>
        </pc:sldMkLst>
        <pc:spChg chg="mod">
          <ac:chgData name="paul meaney" userId="8f3b41ac-413d-46e0-bc97-8181c95bcdc2" providerId="ADAL" clId="{78E42B0C-212D-4169-87F0-E64705BD2F6D}" dt="2024-06-11T11:38:57.620" v="27406" actId="20577"/>
          <ac:spMkLst>
            <pc:docMk/>
            <pc:sldMk cId="2301835301" sldId="1631"/>
            <ac:spMk id="2" creationId="{CFC83B94-320A-9598-8AF0-47395353A4F5}"/>
          </ac:spMkLst>
        </pc:spChg>
        <pc:spChg chg="mod">
          <ac:chgData name="paul meaney" userId="8f3b41ac-413d-46e0-bc97-8181c95bcdc2" providerId="ADAL" clId="{78E42B0C-212D-4169-87F0-E64705BD2F6D}" dt="2024-06-11T11:35:15.672" v="27341" actId="20577"/>
          <ac:spMkLst>
            <pc:docMk/>
            <pc:sldMk cId="2301835301" sldId="1631"/>
            <ac:spMk id="9" creationId="{8EF6F20F-293D-EEBE-AA69-76EB7C95E727}"/>
          </ac:spMkLst>
        </pc:spChg>
        <pc:spChg chg="mod">
          <ac:chgData name="paul meaney" userId="8f3b41ac-413d-46e0-bc97-8181c95bcdc2" providerId="ADAL" clId="{78E42B0C-212D-4169-87F0-E64705BD2F6D}" dt="2024-06-11T11:39:20.854" v="27469" actId="20577"/>
          <ac:spMkLst>
            <pc:docMk/>
            <pc:sldMk cId="2301835301" sldId="1631"/>
            <ac:spMk id="25" creationId="{C4B2880C-3539-4C9F-4DDD-FC0CB4027918}"/>
          </ac:spMkLst>
        </pc:spChg>
      </pc:sldChg>
      <pc:sldChg chg="del">
        <pc:chgData name="paul meaney" userId="8f3b41ac-413d-46e0-bc97-8181c95bcdc2" providerId="ADAL" clId="{78E42B0C-212D-4169-87F0-E64705BD2F6D}" dt="2024-06-10T15:37:20.328" v="10721" actId="47"/>
        <pc:sldMkLst>
          <pc:docMk/>
          <pc:sldMk cId="2859588768" sldId="1632"/>
        </pc:sldMkLst>
      </pc:sldChg>
      <pc:sldChg chg="add del">
        <pc:chgData name="paul meaney" userId="8f3b41ac-413d-46e0-bc97-8181c95bcdc2" providerId="ADAL" clId="{78E42B0C-212D-4169-87F0-E64705BD2F6D}" dt="2024-06-10T15:37:25.485" v="10724" actId="47"/>
        <pc:sldMkLst>
          <pc:docMk/>
          <pc:sldMk cId="145689596" sldId="1633"/>
        </pc:sldMkLst>
      </pc:sldChg>
      <pc:sldChg chg="del">
        <pc:chgData name="paul meaney" userId="8f3b41ac-413d-46e0-bc97-8181c95bcdc2" providerId="ADAL" clId="{78E42B0C-212D-4169-87F0-E64705BD2F6D}" dt="2024-06-10T15:37:26.251" v="10726" actId="47"/>
        <pc:sldMkLst>
          <pc:docMk/>
          <pc:sldMk cId="265219365" sldId="1634"/>
        </pc:sldMkLst>
      </pc:sldChg>
      <pc:sldChg chg="del">
        <pc:chgData name="paul meaney" userId="8f3b41ac-413d-46e0-bc97-8181c95bcdc2" providerId="ADAL" clId="{78E42B0C-212D-4169-87F0-E64705BD2F6D}" dt="2024-06-10T15:37:26.438" v="10727" actId="47"/>
        <pc:sldMkLst>
          <pc:docMk/>
          <pc:sldMk cId="3538828701" sldId="1635"/>
        </pc:sldMkLst>
      </pc:sldChg>
      <pc:sldChg chg="del">
        <pc:chgData name="paul meaney" userId="8f3b41ac-413d-46e0-bc97-8181c95bcdc2" providerId="ADAL" clId="{78E42B0C-212D-4169-87F0-E64705BD2F6D}" dt="2024-06-10T15:37:27.965" v="10729" actId="47"/>
        <pc:sldMkLst>
          <pc:docMk/>
          <pc:sldMk cId="962803456" sldId="1636"/>
        </pc:sldMkLst>
      </pc:sldChg>
      <pc:sldChg chg="del">
        <pc:chgData name="paul meaney" userId="8f3b41ac-413d-46e0-bc97-8181c95bcdc2" providerId="ADAL" clId="{78E42B0C-212D-4169-87F0-E64705BD2F6D}" dt="2024-06-10T15:37:28.466" v="10730" actId="47"/>
        <pc:sldMkLst>
          <pc:docMk/>
          <pc:sldMk cId="3738795261" sldId="1637"/>
        </pc:sldMkLst>
      </pc:sldChg>
      <pc:sldChg chg="del">
        <pc:chgData name="paul meaney" userId="8f3b41ac-413d-46e0-bc97-8181c95bcdc2" providerId="ADAL" clId="{78E42B0C-212D-4169-87F0-E64705BD2F6D}" dt="2024-06-10T15:37:28.641" v="10731" actId="47"/>
        <pc:sldMkLst>
          <pc:docMk/>
          <pc:sldMk cId="3676177377" sldId="1638"/>
        </pc:sldMkLst>
      </pc:sldChg>
      <pc:sldChg chg="del">
        <pc:chgData name="paul meaney" userId="8f3b41ac-413d-46e0-bc97-8181c95bcdc2" providerId="ADAL" clId="{78E42B0C-212D-4169-87F0-E64705BD2F6D}" dt="2024-06-10T15:37:28.814" v="10732" actId="47"/>
        <pc:sldMkLst>
          <pc:docMk/>
          <pc:sldMk cId="582046531" sldId="1639"/>
        </pc:sldMkLst>
      </pc:sldChg>
      <pc:sldChg chg="del">
        <pc:chgData name="paul meaney" userId="8f3b41ac-413d-46e0-bc97-8181c95bcdc2" providerId="ADAL" clId="{78E42B0C-212D-4169-87F0-E64705BD2F6D}" dt="2024-06-10T15:37:29.162" v="10734" actId="47"/>
        <pc:sldMkLst>
          <pc:docMk/>
          <pc:sldMk cId="2260501045" sldId="1640"/>
        </pc:sldMkLst>
      </pc:sldChg>
      <pc:sldChg chg="del">
        <pc:chgData name="paul meaney" userId="8f3b41ac-413d-46e0-bc97-8181c95bcdc2" providerId="ADAL" clId="{78E42B0C-212D-4169-87F0-E64705BD2F6D}" dt="2024-06-10T15:37:29.321" v="10735" actId="47"/>
        <pc:sldMkLst>
          <pc:docMk/>
          <pc:sldMk cId="3500617445" sldId="1641"/>
        </pc:sldMkLst>
      </pc:sldChg>
      <pc:sldChg chg="del">
        <pc:chgData name="paul meaney" userId="8f3b41ac-413d-46e0-bc97-8181c95bcdc2" providerId="ADAL" clId="{78E42B0C-212D-4169-87F0-E64705BD2F6D}" dt="2024-06-10T15:37:31.193" v="10739" actId="47"/>
        <pc:sldMkLst>
          <pc:docMk/>
          <pc:sldMk cId="746540646" sldId="1642"/>
        </pc:sldMkLst>
      </pc:sldChg>
      <pc:sldChg chg="del">
        <pc:chgData name="paul meaney" userId="8f3b41ac-413d-46e0-bc97-8181c95bcdc2" providerId="ADAL" clId="{78E42B0C-212D-4169-87F0-E64705BD2F6D}" dt="2024-06-10T15:37:31.360" v="10740" actId="47"/>
        <pc:sldMkLst>
          <pc:docMk/>
          <pc:sldMk cId="825750232" sldId="1643"/>
        </pc:sldMkLst>
      </pc:sldChg>
      <pc:sldChg chg="del">
        <pc:chgData name="paul meaney" userId="8f3b41ac-413d-46e0-bc97-8181c95bcdc2" providerId="ADAL" clId="{78E42B0C-212D-4169-87F0-E64705BD2F6D}" dt="2024-06-10T15:37:37.153" v="10755" actId="47"/>
        <pc:sldMkLst>
          <pc:docMk/>
          <pc:sldMk cId="3022423732" sldId="1644"/>
        </pc:sldMkLst>
      </pc:sldChg>
      <pc:sldChg chg="del">
        <pc:chgData name="paul meaney" userId="8f3b41ac-413d-46e0-bc97-8181c95bcdc2" providerId="ADAL" clId="{78E42B0C-212D-4169-87F0-E64705BD2F6D}" dt="2024-06-10T15:37:36.999" v="10754" actId="47"/>
        <pc:sldMkLst>
          <pc:docMk/>
          <pc:sldMk cId="3048696279" sldId="1645"/>
        </pc:sldMkLst>
      </pc:sldChg>
      <pc:sldChg chg="del">
        <pc:chgData name="paul meaney" userId="8f3b41ac-413d-46e0-bc97-8181c95bcdc2" providerId="ADAL" clId="{78E42B0C-212D-4169-87F0-E64705BD2F6D}" dt="2024-06-10T15:37:37.342" v="10756" actId="47"/>
        <pc:sldMkLst>
          <pc:docMk/>
          <pc:sldMk cId="1714285372" sldId="1646"/>
        </pc:sldMkLst>
      </pc:sldChg>
      <pc:sldChg chg="del">
        <pc:chgData name="paul meaney" userId="8f3b41ac-413d-46e0-bc97-8181c95bcdc2" providerId="ADAL" clId="{78E42B0C-212D-4169-87F0-E64705BD2F6D}" dt="2024-06-10T15:37:38.242" v="10757" actId="47"/>
        <pc:sldMkLst>
          <pc:docMk/>
          <pc:sldMk cId="4062736449" sldId="1647"/>
        </pc:sldMkLst>
      </pc:sldChg>
      <pc:sldChg chg="add del">
        <pc:chgData name="paul meaney" userId="8f3b41ac-413d-46e0-bc97-8181c95bcdc2" providerId="ADAL" clId="{78E42B0C-212D-4169-87F0-E64705BD2F6D}" dt="2024-06-10T15:37:42.961" v="10766" actId="47"/>
        <pc:sldMkLst>
          <pc:docMk/>
          <pc:sldMk cId="2134238899" sldId="1656"/>
        </pc:sldMkLst>
      </pc:sldChg>
      <pc:sldChg chg="add del">
        <pc:chgData name="paul meaney" userId="8f3b41ac-413d-46e0-bc97-8181c95bcdc2" providerId="ADAL" clId="{78E42B0C-212D-4169-87F0-E64705BD2F6D}" dt="2024-06-10T15:37:42.530" v="10765" actId="47"/>
        <pc:sldMkLst>
          <pc:docMk/>
          <pc:sldMk cId="2306330646" sldId="1657"/>
        </pc:sldMkLst>
      </pc:sldChg>
      <pc:sldChg chg="add del">
        <pc:chgData name="paul meaney" userId="8f3b41ac-413d-46e0-bc97-8181c95bcdc2" providerId="ADAL" clId="{78E42B0C-212D-4169-87F0-E64705BD2F6D}" dt="2024-06-10T15:37:44.433" v="10769" actId="47"/>
        <pc:sldMkLst>
          <pc:docMk/>
          <pc:sldMk cId="3478904567" sldId="1659"/>
        </pc:sldMkLst>
      </pc:sldChg>
      <pc:sldChg chg="add del">
        <pc:chgData name="paul meaney" userId="8f3b41ac-413d-46e0-bc97-8181c95bcdc2" providerId="ADAL" clId="{78E42B0C-212D-4169-87F0-E64705BD2F6D}" dt="2024-06-10T15:37:43.889" v="10768" actId="47"/>
        <pc:sldMkLst>
          <pc:docMk/>
          <pc:sldMk cId="2514706418" sldId="1660"/>
        </pc:sldMkLst>
      </pc:sldChg>
      <pc:sldChg chg="add del">
        <pc:chgData name="paul meaney" userId="8f3b41ac-413d-46e0-bc97-8181c95bcdc2" providerId="ADAL" clId="{78E42B0C-212D-4169-87F0-E64705BD2F6D}" dt="2024-06-10T15:37:43.458" v="10767" actId="47"/>
        <pc:sldMkLst>
          <pc:docMk/>
          <pc:sldMk cId="1040863258" sldId="1661"/>
        </pc:sldMkLst>
      </pc:sldChg>
      <pc:sldChg chg="add del">
        <pc:chgData name="paul meaney" userId="8f3b41ac-413d-46e0-bc97-8181c95bcdc2" providerId="ADAL" clId="{78E42B0C-212D-4169-87F0-E64705BD2F6D}" dt="2024-06-10T15:37:45.131" v="10770" actId="47"/>
        <pc:sldMkLst>
          <pc:docMk/>
          <pc:sldMk cId="304596702" sldId="1666"/>
        </pc:sldMkLst>
      </pc:sldChg>
      <pc:sldChg chg="add del">
        <pc:chgData name="paul meaney" userId="8f3b41ac-413d-46e0-bc97-8181c95bcdc2" providerId="ADAL" clId="{78E42B0C-212D-4169-87F0-E64705BD2F6D}" dt="2024-06-10T08:28:17.308" v="117"/>
        <pc:sldMkLst>
          <pc:docMk/>
          <pc:sldMk cId="13488457" sldId="1675"/>
        </pc:sldMkLst>
      </pc:sldChg>
      <pc:sldChg chg="modSp add">
        <pc:chgData name="paul meaney" userId="8f3b41ac-413d-46e0-bc97-8181c95bcdc2" providerId="ADAL" clId="{78E42B0C-212D-4169-87F0-E64705BD2F6D}" dt="2024-06-10T13:21:08.430" v="7524" actId="20577"/>
        <pc:sldMkLst>
          <pc:docMk/>
          <pc:sldMk cId="2411655904" sldId="1675"/>
        </pc:sldMkLst>
        <pc:spChg chg="mod">
          <ac:chgData name="paul meaney" userId="8f3b41ac-413d-46e0-bc97-8181c95bcdc2" providerId="ADAL" clId="{78E42B0C-212D-4169-87F0-E64705BD2F6D}" dt="2024-06-10T13:21:08.430" v="7524" actId="20577"/>
          <ac:spMkLst>
            <pc:docMk/>
            <pc:sldMk cId="2411655904" sldId="1675"/>
            <ac:spMk id="2" creationId="{00000000-0000-0000-0000-000000000000}"/>
          </ac:spMkLst>
        </pc:spChg>
      </pc:sldChg>
      <pc:sldChg chg="modSp add ord">
        <pc:chgData name="paul meaney" userId="8f3b41ac-413d-46e0-bc97-8181c95bcdc2" providerId="ADAL" clId="{78E42B0C-212D-4169-87F0-E64705BD2F6D}" dt="2024-06-10T13:21:11.223" v="7526" actId="20577"/>
        <pc:sldMkLst>
          <pc:docMk/>
          <pc:sldMk cId="2218624596" sldId="1676"/>
        </pc:sldMkLst>
        <pc:spChg chg="mod">
          <ac:chgData name="paul meaney" userId="8f3b41ac-413d-46e0-bc97-8181c95bcdc2" providerId="ADAL" clId="{78E42B0C-212D-4169-87F0-E64705BD2F6D}" dt="2024-06-10T13:21:11.223" v="7526" actId="20577"/>
          <ac:spMkLst>
            <pc:docMk/>
            <pc:sldMk cId="2218624596" sldId="1676"/>
            <ac:spMk id="2" creationId="{00000000-0000-0000-0000-000000000000}"/>
          </ac:spMkLst>
        </pc:spChg>
      </pc:sldChg>
      <pc:sldChg chg="addSp delSp modSp new mod ord setBg">
        <pc:chgData name="paul meaney" userId="8f3b41ac-413d-46e0-bc97-8181c95bcdc2" providerId="ADAL" clId="{78E42B0C-212D-4169-87F0-E64705BD2F6D}" dt="2024-06-10T08:41:32.125" v="945" actId="114"/>
        <pc:sldMkLst>
          <pc:docMk/>
          <pc:sldMk cId="38614317" sldId="1677"/>
        </pc:sldMkLst>
        <pc:spChg chg="mod">
          <ac:chgData name="paul meaney" userId="8f3b41ac-413d-46e0-bc97-8181c95bcdc2" providerId="ADAL" clId="{78E42B0C-212D-4169-87F0-E64705BD2F6D}" dt="2024-06-10T08:41:19.086" v="938" actId="26606"/>
          <ac:spMkLst>
            <pc:docMk/>
            <pc:sldMk cId="38614317" sldId="1677"/>
            <ac:spMk id="2" creationId="{2C247557-2D80-C860-77E8-3F47E3BA71C6}"/>
          </ac:spMkLst>
        </pc:spChg>
        <pc:spChg chg="del mod">
          <ac:chgData name="paul meaney" userId="8f3b41ac-413d-46e0-bc97-8181c95bcdc2" providerId="ADAL" clId="{78E42B0C-212D-4169-87F0-E64705BD2F6D}" dt="2024-06-10T08:41:07.616" v="935" actId="26606"/>
          <ac:spMkLst>
            <pc:docMk/>
            <pc:sldMk cId="38614317" sldId="1677"/>
            <ac:spMk id="3" creationId="{70B9FF89-92ED-B0E8-DC30-DBCC1673F118}"/>
          </ac:spMkLst>
        </pc:spChg>
        <pc:spChg chg="mod">
          <ac:chgData name="paul meaney" userId="8f3b41ac-413d-46e0-bc97-8181c95bcdc2" providerId="ADAL" clId="{78E42B0C-212D-4169-87F0-E64705BD2F6D}" dt="2024-06-10T08:41:19.086" v="938" actId="26606"/>
          <ac:spMkLst>
            <pc:docMk/>
            <pc:sldMk cId="38614317" sldId="1677"/>
            <ac:spMk id="4" creationId="{78E3F591-51E2-5A8C-997C-507058977F08}"/>
          </ac:spMkLst>
        </pc:spChg>
        <pc:spChg chg="add del">
          <ac:chgData name="paul meaney" userId="8f3b41ac-413d-46e0-bc97-8181c95bcdc2" providerId="ADAL" clId="{78E42B0C-212D-4169-87F0-E64705BD2F6D}" dt="2024-06-10T08:41:19.086" v="938" actId="26606"/>
          <ac:spMkLst>
            <pc:docMk/>
            <pc:sldMk cId="38614317" sldId="1677"/>
            <ac:spMk id="11" creationId="{FB5993E2-C02B-4335-ABA5-D8EC465551E3}"/>
          </ac:spMkLst>
        </pc:spChg>
        <pc:spChg chg="add del">
          <ac:chgData name="paul meaney" userId="8f3b41ac-413d-46e0-bc97-8181c95bcdc2" providerId="ADAL" clId="{78E42B0C-212D-4169-87F0-E64705BD2F6D}" dt="2024-06-10T08:41:19.086" v="938" actId="26606"/>
          <ac:spMkLst>
            <pc:docMk/>
            <pc:sldMk cId="38614317" sldId="1677"/>
            <ac:spMk id="13" creationId="{C0B801A2-5622-4BE8-9AD2-C337A2CD0022}"/>
          </ac:spMkLst>
        </pc:spChg>
        <pc:spChg chg="add del">
          <ac:chgData name="paul meaney" userId="8f3b41ac-413d-46e0-bc97-8181c95bcdc2" providerId="ADAL" clId="{78E42B0C-212D-4169-87F0-E64705BD2F6D}" dt="2024-06-10T08:41:19.086" v="938" actId="26606"/>
          <ac:spMkLst>
            <pc:docMk/>
            <pc:sldMk cId="38614317" sldId="1677"/>
            <ac:spMk id="15" creationId="{B7AF614F-5BC3-4086-99F5-B87C5847A071}"/>
          </ac:spMkLst>
        </pc:spChg>
        <pc:graphicFrameChg chg="add mod ord modGraphic">
          <ac:chgData name="paul meaney" userId="8f3b41ac-413d-46e0-bc97-8181c95bcdc2" providerId="ADAL" clId="{78E42B0C-212D-4169-87F0-E64705BD2F6D}" dt="2024-06-10T08:41:32.125" v="945" actId="114"/>
          <ac:graphicFrameMkLst>
            <pc:docMk/>
            <pc:sldMk cId="38614317" sldId="1677"/>
            <ac:graphicFrameMk id="6" creationId="{6931DC54-4FC5-B9CD-A5D9-D50143C2B7FE}"/>
          </ac:graphicFrameMkLst>
        </pc:graphicFrameChg>
      </pc:sldChg>
      <pc:sldChg chg="addSp delSp modSp new mod setBg">
        <pc:chgData name="paul meaney" userId="8f3b41ac-413d-46e0-bc97-8181c95bcdc2" providerId="ADAL" clId="{78E42B0C-212D-4169-87F0-E64705BD2F6D}" dt="2024-06-11T13:12:23.229" v="27499" actId="114"/>
        <pc:sldMkLst>
          <pc:docMk/>
          <pc:sldMk cId="2871812342" sldId="1678"/>
        </pc:sldMkLst>
        <pc:spChg chg="mod">
          <ac:chgData name="paul meaney" userId="8f3b41ac-413d-46e0-bc97-8181c95bcdc2" providerId="ADAL" clId="{78E42B0C-212D-4169-87F0-E64705BD2F6D}" dt="2024-06-10T08:41:43.193" v="948" actId="26606"/>
          <ac:spMkLst>
            <pc:docMk/>
            <pc:sldMk cId="2871812342" sldId="1678"/>
            <ac:spMk id="2" creationId="{3C2ADDAD-04D5-81BC-88A2-109EE4396A50}"/>
          </ac:spMkLst>
        </pc:spChg>
        <pc:spChg chg="del mod">
          <ac:chgData name="paul meaney" userId="8f3b41ac-413d-46e0-bc97-8181c95bcdc2" providerId="ADAL" clId="{78E42B0C-212D-4169-87F0-E64705BD2F6D}" dt="2024-06-10T08:41:37.434" v="946" actId="26606"/>
          <ac:spMkLst>
            <pc:docMk/>
            <pc:sldMk cId="2871812342" sldId="1678"/>
            <ac:spMk id="3" creationId="{FB348EF6-DCF3-C631-BD1D-B03393FD1420}"/>
          </ac:spMkLst>
        </pc:spChg>
        <pc:spChg chg="mod">
          <ac:chgData name="paul meaney" userId="8f3b41ac-413d-46e0-bc97-8181c95bcdc2" providerId="ADAL" clId="{78E42B0C-212D-4169-87F0-E64705BD2F6D}" dt="2024-06-10T08:41:43.193" v="948" actId="26606"/>
          <ac:spMkLst>
            <pc:docMk/>
            <pc:sldMk cId="2871812342" sldId="1678"/>
            <ac:spMk id="4" creationId="{CA77761D-A224-244B-821F-7B0A61D63337}"/>
          </ac:spMkLst>
        </pc:spChg>
        <pc:spChg chg="add del">
          <ac:chgData name="paul meaney" userId="8f3b41ac-413d-46e0-bc97-8181c95bcdc2" providerId="ADAL" clId="{78E42B0C-212D-4169-87F0-E64705BD2F6D}" dt="2024-06-10T08:41:43.193" v="948" actId="26606"/>
          <ac:spMkLst>
            <pc:docMk/>
            <pc:sldMk cId="2871812342" sldId="1678"/>
            <ac:spMk id="11" creationId="{FB5993E2-C02B-4335-ABA5-D8EC465551E3}"/>
          </ac:spMkLst>
        </pc:spChg>
        <pc:spChg chg="add del">
          <ac:chgData name="paul meaney" userId="8f3b41ac-413d-46e0-bc97-8181c95bcdc2" providerId="ADAL" clId="{78E42B0C-212D-4169-87F0-E64705BD2F6D}" dt="2024-06-10T08:41:43.193" v="948" actId="26606"/>
          <ac:spMkLst>
            <pc:docMk/>
            <pc:sldMk cId="2871812342" sldId="1678"/>
            <ac:spMk id="13" creationId="{C0B801A2-5622-4BE8-9AD2-C337A2CD0022}"/>
          </ac:spMkLst>
        </pc:spChg>
        <pc:spChg chg="add del">
          <ac:chgData name="paul meaney" userId="8f3b41ac-413d-46e0-bc97-8181c95bcdc2" providerId="ADAL" clId="{78E42B0C-212D-4169-87F0-E64705BD2F6D}" dt="2024-06-10T08:41:43.193" v="948" actId="26606"/>
          <ac:spMkLst>
            <pc:docMk/>
            <pc:sldMk cId="2871812342" sldId="1678"/>
            <ac:spMk id="15" creationId="{B7AF614F-5BC3-4086-99F5-B87C5847A071}"/>
          </ac:spMkLst>
        </pc:spChg>
        <pc:graphicFrameChg chg="add mod modGraphic">
          <ac:chgData name="paul meaney" userId="8f3b41ac-413d-46e0-bc97-8181c95bcdc2" providerId="ADAL" clId="{78E42B0C-212D-4169-87F0-E64705BD2F6D}" dt="2024-06-11T13:12:23.229" v="27499" actId="114"/>
          <ac:graphicFrameMkLst>
            <pc:docMk/>
            <pc:sldMk cId="2871812342" sldId="1678"/>
            <ac:graphicFrameMk id="6" creationId="{0AC6FD63-9815-C915-3C6A-326A21F1F743}"/>
          </ac:graphicFrameMkLst>
        </pc:graphicFrameChg>
      </pc:sldChg>
      <pc:sldChg chg="addSp delSp modSp new mod">
        <pc:chgData name="paul meaney" userId="8f3b41ac-413d-46e0-bc97-8181c95bcdc2" providerId="ADAL" clId="{78E42B0C-212D-4169-87F0-E64705BD2F6D}" dt="2024-06-10T08:41:00.743" v="934" actId="1076"/>
        <pc:sldMkLst>
          <pc:docMk/>
          <pc:sldMk cId="3514332226" sldId="1679"/>
        </pc:sldMkLst>
        <pc:spChg chg="mod">
          <ac:chgData name="paul meaney" userId="8f3b41ac-413d-46e0-bc97-8181c95bcdc2" providerId="ADAL" clId="{78E42B0C-212D-4169-87F0-E64705BD2F6D}" dt="2024-06-10T08:37:54.918" v="881" actId="20577"/>
          <ac:spMkLst>
            <pc:docMk/>
            <pc:sldMk cId="3514332226" sldId="1679"/>
            <ac:spMk id="2" creationId="{B51835C0-7C20-2EF1-9EC5-6F1961216282}"/>
          </ac:spMkLst>
        </pc:spChg>
        <pc:spChg chg="del">
          <ac:chgData name="paul meaney" userId="8f3b41ac-413d-46e0-bc97-8181c95bcdc2" providerId="ADAL" clId="{78E42B0C-212D-4169-87F0-E64705BD2F6D}" dt="2024-06-10T08:37:56.420" v="882" actId="22"/>
          <ac:spMkLst>
            <pc:docMk/>
            <pc:sldMk cId="3514332226" sldId="1679"/>
            <ac:spMk id="3" creationId="{1BC3C03E-7A08-9D3C-BC9E-1DFDD39B0123}"/>
          </ac:spMkLst>
        </pc:spChg>
        <pc:spChg chg="add del mod">
          <ac:chgData name="paul meaney" userId="8f3b41ac-413d-46e0-bc97-8181c95bcdc2" providerId="ADAL" clId="{78E42B0C-212D-4169-87F0-E64705BD2F6D}" dt="2024-06-10T08:40:30.659" v="886" actId="22"/>
          <ac:spMkLst>
            <pc:docMk/>
            <pc:sldMk cId="3514332226" sldId="1679"/>
            <ac:spMk id="8" creationId="{608E157C-E862-443A-A081-C3BC583DDBF5}"/>
          </ac:spMkLst>
        </pc:spChg>
        <pc:spChg chg="mod">
          <ac:chgData name="paul meaney" userId="8f3b41ac-413d-46e0-bc97-8181c95bcdc2" providerId="ADAL" clId="{78E42B0C-212D-4169-87F0-E64705BD2F6D}" dt="2024-06-10T08:40:44.459" v="888"/>
          <ac:spMkLst>
            <pc:docMk/>
            <pc:sldMk cId="3514332226" sldId="1679"/>
            <ac:spMk id="13" creationId="{86868D2E-0985-CECB-A146-EC1E9110E060}"/>
          </ac:spMkLst>
        </pc:spChg>
        <pc:spChg chg="add mod">
          <ac:chgData name="paul meaney" userId="8f3b41ac-413d-46e0-bc97-8181c95bcdc2" providerId="ADAL" clId="{78E42B0C-212D-4169-87F0-E64705BD2F6D}" dt="2024-06-10T08:40:58.872" v="933" actId="1076"/>
          <ac:spMkLst>
            <pc:docMk/>
            <pc:sldMk cId="3514332226" sldId="1679"/>
            <ac:spMk id="14" creationId="{5784B914-F267-B484-2B13-88878B58F943}"/>
          </ac:spMkLst>
        </pc:spChg>
        <pc:grpChg chg="add mod">
          <ac:chgData name="paul meaney" userId="8f3b41ac-413d-46e0-bc97-8181c95bcdc2" providerId="ADAL" clId="{78E42B0C-212D-4169-87F0-E64705BD2F6D}" dt="2024-06-10T08:41:00.743" v="934" actId="1076"/>
          <ac:grpSpMkLst>
            <pc:docMk/>
            <pc:sldMk cId="3514332226" sldId="1679"/>
            <ac:grpSpMk id="11" creationId="{E2537D79-631F-3766-78D2-3124012B0CC1}"/>
          </ac:grpSpMkLst>
        </pc:grpChg>
        <pc:picChg chg="add del mod ord">
          <ac:chgData name="paul meaney" userId="8f3b41ac-413d-46e0-bc97-8181c95bcdc2" providerId="ADAL" clId="{78E42B0C-212D-4169-87F0-E64705BD2F6D}" dt="2024-06-10T08:40:29.073" v="885" actId="478"/>
          <ac:picMkLst>
            <pc:docMk/>
            <pc:sldMk cId="3514332226" sldId="1679"/>
            <ac:picMk id="6" creationId="{E8554887-4472-930B-8B69-76CC8B11CDD3}"/>
          </ac:picMkLst>
        </pc:picChg>
        <pc:picChg chg="add mod ord">
          <ac:chgData name="paul meaney" userId="8f3b41ac-413d-46e0-bc97-8181c95bcdc2" providerId="ADAL" clId="{78E42B0C-212D-4169-87F0-E64705BD2F6D}" dt="2024-06-10T08:40:33.234" v="887" actId="14100"/>
          <ac:picMkLst>
            <pc:docMk/>
            <pc:sldMk cId="3514332226" sldId="1679"/>
            <ac:picMk id="10" creationId="{2E61744A-5560-6DC7-B6F7-7C0A169E11C2}"/>
          </ac:picMkLst>
        </pc:picChg>
        <pc:picChg chg="mod">
          <ac:chgData name="paul meaney" userId="8f3b41ac-413d-46e0-bc97-8181c95bcdc2" providerId="ADAL" clId="{78E42B0C-212D-4169-87F0-E64705BD2F6D}" dt="2024-06-10T08:40:44.459" v="888"/>
          <ac:picMkLst>
            <pc:docMk/>
            <pc:sldMk cId="3514332226" sldId="1679"/>
            <ac:picMk id="12" creationId="{DA5F86D1-9346-D1FB-1059-47A6F4E74337}"/>
          </ac:picMkLst>
        </pc:picChg>
      </pc:sldChg>
      <pc:sldChg chg="addSp delSp modSp new mod setBg">
        <pc:chgData name="paul meaney" userId="8f3b41ac-413d-46e0-bc97-8181c95bcdc2" providerId="ADAL" clId="{78E42B0C-212D-4169-87F0-E64705BD2F6D}" dt="2024-06-10T09:04:15.881" v="1718" actId="114"/>
        <pc:sldMkLst>
          <pc:docMk/>
          <pc:sldMk cId="3420190718" sldId="1680"/>
        </pc:sldMkLst>
        <pc:spChg chg="mod">
          <ac:chgData name="paul meaney" userId="8f3b41ac-413d-46e0-bc97-8181c95bcdc2" providerId="ADAL" clId="{78E42B0C-212D-4169-87F0-E64705BD2F6D}" dt="2024-06-10T09:04:06.276" v="1714" actId="26606"/>
          <ac:spMkLst>
            <pc:docMk/>
            <pc:sldMk cId="3420190718" sldId="1680"/>
            <ac:spMk id="2" creationId="{17257618-06E0-8F88-1137-62D25CB8A413}"/>
          </ac:spMkLst>
        </pc:spChg>
        <pc:spChg chg="del mod">
          <ac:chgData name="paul meaney" userId="8f3b41ac-413d-46e0-bc97-8181c95bcdc2" providerId="ADAL" clId="{78E42B0C-212D-4169-87F0-E64705BD2F6D}" dt="2024-06-10T09:03:57.594" v="1711" actId="26606"/>
          <ac:spMkLst>
            <pc:docMk/>
            <pc:sldMk cId="3420190718" sldId="1680"/>
            <ac:spMk id="3" creationId="{67DFEBAC-03DC-6DF3-1B18-B03D14DC7A1F}"/>
          </ac:spMkLst>
        </pc:spChg>
        <pc:spChg chg="mod">
          <ac:chgData name="paul meaney" userId="8f3b41ac-413d-46e0-bc97-8181c95bcdc2" providerId="ADAL" clId="{78E42B0C-212D-4169-87F0-E64705BD2F6D}" dt="2024-06-10T09:04:06.276" v="1714" actId="26606"/>
          <ac:spMkLst>
            <pc:docMk/>
            <pc:sldMk cId="3420190718" sldId="1680"/>
            <ac:spMk id="4" creationId="{E1D60380-2F0A-4B5A-96E4-57D61E85FC05}"/>
          </ac:spMkLst>
        </pc:spChg>
        <pc:spChg chg="add del">
          <ac:chgData name="paul meaney" userId="8f3b41ac-413d-46e0-bc97-8181c95bcdc2" providerId="ADAL" clId="{78E42B0C-212D-4169-87F0-E64705BD2F6D}" dt="2024-06-10T09:04:02.931" v="1713" actId="26606"/>
          <ac:spMkLst>
            <pc:docMk/>
            <pc:sldMk cId="3420190718" sldId="1680"/>
            <ac:spMk id="11" creationId="{FB5993E2-C02B-4335-ABA5-D8EC465551E3}"/>
          </ac:spMkLst>
        </pc:spChg>
        <pc:spChg chg="add del">
          <ac:chgData name="paul meaney" userId="8f3b41ac-413d-46e0-bc97-8181c95bcdc2" providerId="ADAL" clId="{78E42B0C-212D-4169-87F0-E64705BD2F6D}" dt="2024-06-10T09:04:02.931" v="1713" actId="26606"/>
          <ac:spMkLst>
            <pc:docMk/>
            <pc:sldMk cId="3420190718" sldId="1680"/>
            <ac:spMk id="13" creationId="{C0B801A2-5622-4BE8-9AD2-C337A2CD0022}"/>
          </ac:spMkLst>
        </pc:spChg>
        <pc:spChg chg="add del">
          <ac:chgData name="paul meaney" userId="8f3b41ac-413d-46e0-bc97-8181c95bcdc2" providerId="ADAL" clId="{78E42B0C-212D-4169-87F0-E64705BD2F6D}" dt="2024-06-10T09:04:02.931" v="1713" actId="26606"/>
          <ac:spMkLst>
            <pc:docMk/>
            <pc:sldMk cId="3420190718" sldId="1680"/>
            <ac:spMk id="15" creationId="{B7AF614F-5BC3-4086-99F5-B87C5847A071}"/>
          </ac:spMkLst>
        </pc:spChg>
        <pc:spChg chg="add del">
          <ac:chgData name="paul meaney" userId="8f3b41ac-413d-46e0-bc97-8181c95bcdc2" providerId="ADAL" clId="{78E42B0C-212D-4169-87F0-E64705BD2F6D}" dt="2024-06-10T09:04:06.276" v="1714" actId="26606"/>
          <ac:spMkLst>
            <pc:docMk/>
            <pc:sldMk cId="3420190718" sldId="1680"/>
            <ac:spMk id="20" creationId="{FB5993E2-C02B-4335-ABA5-D8EC465551E3}"/>
          </ac:spMkLst>
        </pc:spChg>
        <pc:spChg chg="add del">
          <ac:chgData name="paul meaney" userId="8f3b41ac-413d-46e0-bc97-8181c95bcdc2" providerId="ADAL" clId="{78E42B0C-212D-4169-87F0-E64705BD2F6D}" dt="2024-06-10T09:04:06.276" v="1714" actId="26606"/>
          <ac:spMkLst>
            <pc:docMk/>
            <pc:sldMk cId="3420190718" sldId="1680"/>
            <ac:spMk id="22" creationId="{C0B801A2-5622-4BE8-9AD2-C337A2CD0022}"/>
          </ac:spMkLst>
        </pc:spChg>
        <pc:spChg chg="add del">
          <ac:chgData name="paul meaney" userId="8f3b41ac-413d-46e0-bc97-8181c95bcdc2" providerId="ADAL" clId="{78E42B0C-212D-4169-87F0-E64705BD2F6D}" dt="2024-06-10T09:04:06.276" v="1714" actId="26606"/>
          <ac:spMkLst>
            <pc:docMk/>
            <pc:sldMk cId="3420190718" sldId="1680"/>
            <ac:spMk id="24" creationId="{B7AF614F-5BC3-4086-99F5-B87C5847A071}"/>
          </ac:spMkLst>
        </pc:spChg>
        <pc:graphicFrameChg chg="add mod modGraphic">
          <ac:chgData name="paul meaney" userId="8f3b41ac-413d-46e0-bc97-8181c95bcdc2" providerId="ADAL" clId="{78E42B0C-212D-4169-87F0-E64705BD2F6D}" dt="2024-06-10T09:04:15.881" v="1718" actId="114"/>
          <ac:graphicFrameMkLst>
            <pc:docMk/>
            <pc:sldMk cId="3420190718" sldId="1680"/>
            <ac:graphicFrameMk id="6" creationId="{3B5685E0-2995-B516-E3C3-69F217564623}"/>
          </ac:graphicFrameMkLst>
        </pc:graphicFrameChg>
      </pc:sldChg>
      <pc:sldChg chg="addSp delSp modSp add mod ord modTransition modAnim">
        <pc:chgData name="paul meaney" userId="8f3b41ac-413d-46e0-bc97-8181c95bcdc2" providerId="ADAL" clId="{78E42B0C-212D-4169-87F0-E64705BD2F6D}" dt="2024-06-11T09:14:30.592" v="23430" actId="20577"/>
        <pc:sldMkLst>
          <pc:docMk/>
          <pc:sldMk cId="887730009" sldId="1681"/>
        </pc:sldMkLst>
        <pc:spChg chg="mod">
          <ac:chgData name="paul meaney" userId="8f3b41ac-413d-46e0-bc97-8181c95bcdc2" providerId="ADAL" clId="{78E42B0C-212D-4169-87F0-E64705BD2F6D}" dt="2024-06-11T09:14:30.592" v="23430" actId="20577"/>
          <ac:spMkLst>
            <pc:docMk/>
            <pc:sldMk cId="887730009" sldId="1681"/>
            <ac:spMk id="2" creationId="{B51835C0-7C20-2EF1-9EC5-6F1961216282}"/>
          </ac:spMkLst>
        </pc:spChg>
        <pc:spChg chg="add mod">
          <ac:chgData name="paul meaney" userId="8f3b41ac-413d-46e0-bc97-8181c95bcdc2" providerId="ADAL" clId="{78E42B0C-212D-4169-87F0-E64705BD2F6D}" dt="2024-06-10T08:51:57.608" v="1335" actId="207"/>
          <ac:spMkLst>
            <pc:docMk/>
            <pc:sldMk cId="887730009" sldId="1681"/>
            <ac:spMk id="3" creationId="{388FD79B-11E0-AC77-9985-3D296D9C758A}"/>
          </ac:spMkLst>
        </pc:spChg>
        <pc:spChg chg="add del">
          <ac:chgData name="paul meaney" userId="8f3b41ac-413d-46e0-bc97-8181c95bcdc2" providerId="ADAL" clId="{78E42B0C-212D-4169-87F0-E64705BD2F6D}" dt="2024-06-10T08:51:26.516" v="1325" actId="22"/>
          <ac:spMkLst>
            <pc:docMk/>
            <pc:sldMk cId="887730009" sldId="1681"/>
            <ac:spMk id="6" creationId="{15325D15-BB45-AF72-5DD4-D74E0F101284}"/>
          </ac:spMkLst>
        </pc:spChg>
        <pc:spChg chg="mod">
          <ac:chgData name="paul meaney" userId="8f3b41ac-413d-46e0-bc97-8181c95bcdc2" providerId="ADAL" clId="{78E42B0C-212D-4169-87F0-E64705BD2F6D}" dt="2024-06-10T08:58:46.318" v="1430" actId="14100"/>
          <ac:spMkLst>
            <pc:docMk/>
            <pc:sldMk cId="887730009" sldId="1681"/>
            <ac:spMk id="14" creationId="{5784B914-F267-B484-2B13-88878B58F943}"/>
          </ac:spMkLst>
        </pc:spChg>
        <pc:picChg chg="add mod">
          <ac:chgData name="paul meaney" userId="8f3b41ac-413d-46e0-bc97-8181c95bcdc2" providerId="ADAL" clId="{78E42B0C-212D-4169-87F0-E64705BD2F6D}" dt="2024-06-10T08:55:36.436" v="1357"/>
          <ac:picMkLst>
            <pc:docMk/>
            <pc:sldMk cId="887730009" sldId="1681"/>
            <ac:picMk id="7" creationId="{AC8893F4-4385-297C-0FC1-DAE129612477}"/>
          </ac:picMkLst>
        </pc:picChg>
        <pc:picChg chg="add mod">
          <ac:chgData name="paul meaney" userId="8f3b41ac-413d-46e0-bc97-8181c95bcdc2" providerId="ADAL" clId="{78E42B0C-212D-4169-87F0-E64705BD2F6D}" dt="2024-06-10T08:55:56.500" v="1359"/>
          <ac:picMkLst>
            <pc:docMk/>
            <pc:sldMk cId="887730009" sldId="1681"/>
            <ac:picMk id="8" creationId="{024CC94A-EE9E-DB1B-9D88-5E68B2B070AD}"/>
          </ac:picMkLst>
        </pc:picChg>
        <pc:picChg chg="add mod">
          <ac:chgData name="paul meaney" userId="8f3b41ac-413d-46e0-bc97-8181c95bcdc2" providerId="ADAL" clId="{78E42B0C-212D-4169-87F0-E64705BD2F6D}" dt="2024-06-10T08:56:57.069" v="1365" actId="571"/>
          <ac:picMkLst>
            <pc:docMk/>
            <pc:sldMk cId="887730009" sldId="1681"/>
            <ac:picMk id="9" creationId="{3849FDC5-CDB5-E9E8-63EF-4380177A5A00}"/>
          </ac:picMkLst>
        </pc:picChg>
        <pc:picChg chg="mod">
          <ac:chgData name="paul meaney" userId="8f3b41ac-413d-46e0-bc97-8181c95bcdc2" providerId="ADAL" clId="{78E42B0C-212D-4169-87F0-E64705BD2F6D}" dt="2024-06-10T08:55:31.881" v="1355" actId="1076"/>
          <ac:picMkLst>
            <pc:docMk/>
            <pc:sldMk cId="887730009" sldId="1681"/>
            <ac:picMk id="10" creationId="{2E61744A-5560-6DC7-B6F7-7C0A169E11C2}"/>
          </ac:picMkLst>
        </pc:picChg>
        <pc:picChg chg="mod">
          <ac:chgData name="paul meaney" userId="8f3b41ac-413d-46e0-bc97-8181c95bcdc2" providerId="ADAL" clId="{78E42B0C-212D-4169-87F0-E64705BD2F6D}" dt="2024-06-10T10:16:36.627" v="1998"/>
          <ac:picMkLst>
            <pc:docMk/>
            <pc:sldMk cId="887730009" sldId="1681"/>
            <ac:picMk id="15" creationId="{545AEE55-86B1-DC6E-FDE3-248F4B01DBCD}"/>
          </ac:picMkLst>
        </pc:picChg>
      </pc:sldChg>
      <pc:sldChg chg="addSp delSp modSp new mod addAnim delAnim modAnim">
        <pc:chgData name="paul meaney" userId="8f3b41ac-413d-46e0-bc97-8181c95bcdc2" providerId="ADAL" clId="{78E42B0C-212D-4169-87F0-E64705BD2F6D}" dt="2024-06-11T09:14:36.304" v="23431"/>
        <pc:sldMkLst>
          <pc:docMk/>
          <pc:sldMk cId="1367483126" sldId="1682"/>
        </pc:sldMkLst>
        <pc:spChg chg="mod">
          <ac:chgData name="paul meaney" userId="8f3b41ac-413d-46e0-bc97-8181c95bcdc2" providerId="ADAL" clId="{78E42B0C-212D-4169-87F0-E64705BD2F6D}" dt="2024-06-11T09:14:36.304" v="23431"/>
          <ac:spMkLst>
            <pc:docMk/>
            <pc:sldMk cId="1367483126" sldId="1682"/>
            <ac:spMk id="2" creationId="{15E3BE54-2245-D326-09BE-E9903C7A9C1B}"/>
          </ac:spMkLst>
        </pc:spChg>
        <pc:spChg chg="del">
          <ac:chgData name="paul meaney" userId="8f3b41ac-413d-46e0-bc97-8181c95bcdc2" providerId="ADAL" clId="{78E42B0C-212D-4169-87F0-E64705BD2F6D}" dt="2024-06-10T09:04:27.422" v="1720" actId="478"/>
          <ac:spMkLst>
            <pc:docMk/>
            <pc:sldMk cId="1367483126" sldId="1682"/>
            <ac:spMk id="3" creationId="{A10E5904-59AC-7225-5028-2EDA50596EBD}"/>
          </ac:spMkLst>
        </pc:spChg>
        <pc:spChg chg="add mod">
          <ac:chgData name="paul meaney" userId="8f3b41ac-413d-46e0-bc97-8181c95bcdc2" providerId="ADAL" clId="{78E42B0C-212D-4169-87F0-E64705BD2F6D}" dt="2024-06-10T09:10:34.778" v="1781"/>
          <ac:spMkLst>
            <pc:docMk/>
            <pc:sldMk cId="1367483126" sldId="1682"/>
            <ac:spMk id="7" creationId="{314E2545-ECD4-45E3-477B-FFB69605A248}"/>
          </ac:spMkLst>
        </pc:spChg>
        <pc:spChg chg="add del mod">
          <ac:chgData name="paul meaney" userId="8f3b41ac-413d-46e0-bc97-8181c95bcdc2" providerId="ADAL" clId="{78E42B0C-212D-4169-87F0-E64705BD2F6D}" dt="2024-06-10T09:11:22.586" v="1791" actId="1076"/>
          <ac:spMkLst>
            <pc:docMk/>
            <pc:sldMk cId="1367483126" sldId="1682"/>
            <ac:spMk id="8" creationId="{4FE9B6B1-220F-A211-CB50-505497E801B8}"/>
          </ac:spMkLst>
        </pc:spChg>
        <pc:spChg chg="add mod">
          <ac:chgData name="paul meaney" userId="8f3b41ac-413d-46e0-bc97-8181c95bcdc2" providerId="ADAL" clId="{78E42B0C-212D-4169-87F0-E64705BD2F6D}" dt="2024-06-10T09:13:09.278" v="1840" actId="1076"/>
          <ac:spMkLst>
            <pc:docMk/>
            <pc:sldMk cId="1367483126" sldId="1682"/>
            <ac:spMk id="9" creationId="{E7A90936-4F0D-D9F7-FCFA-7A6E41C7F506}"/>
          </ac:spMkLst>
        </pc:spChg>
        <pc:spChg chg="mod">
          <ac:chgData name="paul meaney" userId="8f3b41ac-413d-46e0-bc97-8181c95bcdc2" providerId="ADAL" clId="{78E42B0C-212D-4169-87F0-E64705BD2F6D}" dt="2024-06-10T09:20:27.810" v="1888"/>
          <ac:spMkLst>
            <pc:docMk/>
            <pc:sldMk cId="1367483126" sldId="1682"/>
            <ac:spMk id="12" creationId="{5EA50C25-0894-9107-B04B-1D5A3E05ABDA}"/>
          </ac:spMkLst>
        </pc:spChg>
        <pc:spChg chg="add mod">
          <ac:chgData name="paul meaney" userId="8f3b41ac-413d-46e0-bc97-8181c95bcdc2" providerId="ADAL" clId="{78E42B0C-212D-4169-87F0-E64705BD2F6D}" dt="2024-06-10T13:16:01.489" v="7296" actId="20577"/>
          <ac:spMkLst>
            <pc:docMk/>
            <pc:sldMk cId="1367483126" sldId="1682"/>
            <ac:spMk id="13" creationId="{FBC4F53E-B490-4605-6EF5-F751E355ABD1}"/>
          </ac:spMkLst>
        </pc:spChg>
        <pc:grpChg chg="add mod">
          <ac:chgData name="paul meaney" userId="8f3b41ac-413d-46e0-bc97-8181c95bcdc2" providerId="ADAL" clId="{78E42B0C-212D-4169-87F0-E64705BD2F6D}" dt="2024-06-10T09:20:53.287" v="1958" actId="1076"/>
          <ac:grpSpMkLst>
            <pc:docMk/>
            <pc:sldMk cId="1367483126" sldId="1682"/>
            <ac:grpSpMk id="10" creationId="{492250C8-0266-9DEF-553C-EFF902977FB5}"/>
          </ac:grpSpMkLst>
        </pc:grpChg>
        <pc:picChg chg="add mod">
          <ac:chgData name="paul meaney" userId="8f3b41ac-413d-46e0-bc97-8181c95bcdc2" providerId="ADAL" clId="{78E42B0C-212D-4169-87F0-E64705BD2F6D}" dt="2024-06-10T09:15:37.789" v="1860" actId="1076"/>
          <ac:picMkLst>
            <pc:docMk/>
            <pc:sldMk cId="1367483126" sldId="1682"/>
            <ac:picMk id="6" creationId="{71D7E9F1-873F-A309-7F42-FB7C8B17DCB0}"/>
          </ac:picMkLst>
        </pc:picChg>
        <pc:picChg chg="mod">
          <ac:chgData name="paul meaney" userId="8f3b41ac-413d-46e0-bc97-8181c95bcdc2" providerId="ADAL" clId="{78E42B0C-212D-4169-87F0-E64705BD2F6D}" dt="2024-06-10T09:20:27.810" v="1888"/>
          <ac:picMkLst>
            <pc:docMk/>
            <pc:sldMk cId="1367483126" sldId="1682"/>
            <ac:picMk id="11" creationId="{088916EF-139C-60D9-41E3-37317AE958BA}"/>
          </ac:picMkLst>
        </pc:picChg>
        <pc:picChg chg="del mod">
          <ac:chgData name="paul meaney" userId="8f3b41ac-413d-46e0-bc97-8181c95bcdc2" providerId="ADAL" clId="{78E42B0C-212D-4169-87F0-E64705BD2F6D}" dt="2024-06-10T10:27:21.355" v="2034" actId="478"/>
          <ac:picMkLst>
            <pc:docMk/>
            <pc:sldMk cId="1367483126" sldId="1682"/>
            <ac:picMk id="14" creationId="{95B9540D-B6B4-DCA9-3EFF-7E1E55988B63}"/>
          </ac:picMkLst>
        </pc:picChg>
        <pc:picChg chg="del mod">
          <ac:chgData name="paul meaney" userId="8f3b41ac-413d-46e0-bc97-8181c95bcdc2" providerId="ADAL" clId="{78E42B0C-212D-4169-87F0-E64705BD2F6D}" dt="2024-06-10T10:28:38.014" v="2037" actId="478"/>
          <ac:picMkLst>
            <pc:docMk/>
            <pc:sldMk cId="1367483126" sldId="1682"/>
            <ac:picMk id="15" creationId="{09F9C5E8-AFB8-462E-15FF-83CD0B74F9C0}"/>
          </ac:picMkLst>
        </pc:picChg>
        <pc:picChg chg="mod">
          <ac:chgData name="paul meaney" userId="8f3b41ac-413d-46e0-bc97-8181c95bcdc2" providerId="ADAL" clId="{78E42B0C-212D-4169-87F0-E64705BD2F6D}" dt="2024-06-10T10:29:43.470" v="2040"/>
          <ac:picMkLst>
            <pc:docMk/>
            <pc:sldMk cId="1367483126" sldId="1682"/>
            <ac:picMk id="16" creationId="{B69E6453-464C-393F-C087-F41D08356F44}"/>
          </ac:picMkLst>
        </pc:picChg>
      </pc:sldChg>
      <pc:sldChg chg="addSp delSp modSp new mod setBg">
        <pc:chgData name="paul meaney" userId="8f3b41ac-413d-46e0-bc97-8181c95bcdc2" providerId="ADAL" clId="{78E42B0C-212D-4169-87F0-E64705BD2F6D}" dt="2024-06-10T13:18:41.559" v="7395" actId="20577"/>
        <pc:sldMkLst>
          <pc:docMk/>
          <pc:sldMk cId="2598730419" sldId="1683"/>
        </pc:sldMkLst>
        <pc:spChg chg="mod">
          <ac:chgData name="paul meaney" userId="8f3b41ac-413d-46e0-bc97-8181c95bcdc2" providerId="ADAL" clId="{78E42B0C-212D-4169-87F0-E64705BD2F6D}" dt="2024-06-10T13:18:41.559" v="7395" actId="20577"/>
          <ac:spMkLst>
            <pc:docMk/>
            <pc:sldMk cId="2598730419" sldId="1683"/>
            <ac:spMk id="2" creationId="{3E8E22D5-6CD8-60F5-7C23-B766D13705DE}"/>
          </ac:spMkLst>
        </pc:spChg>
        <pc:spChg chg="del mod">
          <ac:chgData name="paul meaney" userId="8f3b41ac-413d-46e0-bc97-8181c95bcdc2" providerId="ADAL" clId="{78E42B0C-212D-4169-87F0-E64705BD2F6D}" dt="2024-06-10T11:01:11.521" v="3095" actId="26606"/>
          <ac:spMkLst>
            <pc:docMk/>
            <pc:sldMk cId="2598730419" sldId="1683"/>
            <ac:spMk id="3" creationId="{DDAA97CE-8144-25F1-4E9D-897A28CBAA02}"/>
          </ac:spMkLst>
        </pc:spChg>
        <pc:spChg chg="mod">
          <ac:chgData name="paul meaney" userId="8f3b41ac-413d-46e0-bc97-8181c95bcdc2" providerId="ADAL" clId="{78E42B0C-212D-4169-87F0-E64705BD2F6D}" dt="2024-06-10T11:01:13.948" v="3096" actId="26606"/>
          <ac:spMkLst>
            <pc:docMk/>
            <pc:sldMk cId="2598730419" sldId="1683"/>
            <ac:spMk id="4" creationId="{8C3665F5-9FA1-4513-9FD5-AD96D0DE739C}"/>
          </ac:spMkLst>
        </pc:spChg>
        <pc:spChg chg="add del">
          <ac:chgData name="paul meaney" userId="8f3b41ac-413d-46e0-bc97-8181c95bcdc2" providerId="ADAL" clId="{78E42B0C-212D-4169-87F0-E64705BD2F6D}" dt="2024-06-10T11:01:13.948" v="3096" actId="26606"/>
          <ac:spMkLst>
            <pc:docMk/>
            <pc:sldMk cId="2598730419" sldId="1683"/>
            <ac:spMk id="10" creationId="{FB5993E2-C02B-4335-ABA5-D8EC465551E3}"/>
          </ac:spMkLst>
        </pc:spChg>
        <pc:spChg chg="add del">
          <ac:chgData name="paul meaney" userId="8f3b41ac-413d-46e0-bc97-8181c95bcdc2" providerId="ADAL" clId="{78E42B0C-212D-4169-87F0-E64705BD2F6D}" dt="2024-06-10T11:01:13.948" v="3096" actId="26606"/>
          <ac:spMkLst>
            <pc:docMk/>
            <pc:sldMk cId="2598730419" sldId="1683"/>
            <ac:spMk id="12" creationId="{C0B801A2-5622-4BE8-9AD2-C337A2CD0022}"/>
          </ac:spMkLst>
        </pc:spChg>
        <pc:spChg chg="add del">
          <ac:chgData name="paul meaney" userId="8f3b41ac-413d-46e0-bc97-8181c95bcdc2" providerId="ADAL" clId="{78E42B0C-212D-4169-87F0-E64705BD2F6D}" dt="2024-06-10T11:01:13.948" v="3096" actId="26606"/>
          <ac:spMkLst>
            <pc:docMk/>
            <pc:sldMk cId="2598730419" sldId="1683"/>
            <ac:spMk id="14" creationId="{B7AF614F-5BC3-4086-99F5-B87C5847A071}"/>
          </ac:spMkLst>
        </pc:spChg>
        <pc:graphicFrameChg chg="add mod modGraphic">
          <ac:chgData name="paul meaney" userId="8f3b41ac-413d-46e0-bc97-8181c95bcdc2" providerId="ADAL" clId="{78E42B0C-212D-4169-87F0-E64705BD2F6D}" dt="2024-06-10T11:01:17.330" v="3097" actId="26606"/>
          <ac:graphicFrameMkLst>
            <pc:docMk/>
            <pc:sldMk cId="2598730419" sldId="1683"/>
            <ac:graphicFrameMk id="6" creationId="{9B6A6DD5-B9BA-AEB6-77E9-94663A3AE7EB}"/>
          </ac:graphicFrameMkLst>
        </pc:graphicFrameChg>
      </pc:sldChg>
      <pc:sldChg chg="addSp delSp modSp new mod setBg">
        <pc:chgData name="paul meaney" userId="8f3b41ac-413d-46e0-bc97-8181c95bcdc2" providerId="ADAL" clId="{78E42B0C-212D-4169-87F0-E64705BD2F6D}" dt="2024-06-11T05:40:57.888" v="12178" actId="20577"/>
        <pc:sldMkLst>
          <pc:docMk/>
          <pc:sldMk cId="1654367923" sldId="1684"/>
        </pc:sldMkLst>
        <pc:spChg chg="mod">
          <ac:chgData name="paul meaney" userId="8f3b41ac-413d-46e0-bc97-8181c95bcdc2" providerId="ADAL" clId="{78E42B0C-212D-4169-87F0-E64705BD2F6D}" dt="2024-06-10T11:37:55.440" v="4989" actId="26606"/>
          <ac:spMkLst>
            <pc:docMk/>
            <pc:sldMk cId="1654367923" sldId="1684"/>
            <ac:spMk id="2" creationId="{B9840023-1184-1753-776A-3359F9D37AF0}"/>
          </ac:spMkLst>
        </pc:spChg>
        <pc:spChg chg="del mod">
          <ac:chgData name="paul meaney" userId="8f3b41ac-413d-46e0-bc97-8181c95bcdc2" providerId="ADAL" clId="{78E42B0C-212D-4169-87F0-E64705BD2F6D}" dt="2024-06-10T11:37:46.360" v="4986" actId="26606"/>
          <ac:spMkLst>
            <pc:docMk/>
            <pc:sldMk cId="1654367923" sldId="1684"/>
            <ac:spMk id="3" creationId="{71D604A8-AB97-0B92-3E0B-A325B91508AB}"/>
          </ac:spMkLst>
        </pc:spChg>
        <pc:spChg chg="mod">
          <ac:chgData name="paul meaney" userId="8f3b41ac-413d-46e0-bc97-8181c95bcdc2" providerId="ADAL" clId="{78E42B0C-212D-4169-87F0-E64705BD2F6D}" dt="2024-06-10T11:37:55.440" v="4989" actId="26606"/>
          <ac:spMkLst>
            <pc:docMk/>
            <pc:sldMk cId="1654367923" sldId="1684"/>
            <ac:spMk id="4" creationId="{D8534EA1-75AD-4C0C-871B-5ED3C8524AD0}"/>
          </ac:spMkLst>
        </pc:spChg>
        <pc:spChg chg="add del">
          <ac:chgData name="paul meaney" userId="8f3b41ac-413d-46e0-bc97-8181c95bcdc2" providerId="ADAL" clId="{78E42B0C-212D-4169-87F0-E64705BD2F6D}" dt="2024-06-10T11:37:52.696" v="4988" actId="26606"/>
          <ac:spMkLst>
            <pc:docMk/>
            <pc:sldMk cId="1654367923" sldId="1684"/>
            <ac:spMk id="11" creationId="{FB5993E2-C02B-4335-ABA5-D8EC465551E3}"/>
          </ac:spMkLst>
        </pc:spChg>
        <pc:spChg chg="add del">
          <ac:chgData name="paul meaney" userId="8f3b41ac-413d-46e0-bc97-8181c95bcdc2" providerId="ADAL" clId="{78E42B0C-212D-4169-87F0-E64705BD2F6D}" dt="2024-06-10T11:37:52.696" v="4988" actId="26606"/>
          <ac:spMkLst>
            <pc:docMk/>
            <pc:sldMk cId="1654367923" sldId="1684"/>
            <ac:spMk id="13" creationId="{C0B801A2-5622-4BE8-9AD2-C337A2CD0022}"/>
          </ac:spMkLst>
        </pc:spChg>
        <pc:spChg chg="add del">
          <ac:chgData name="paul meaney" userId="8f3b41ac-413d-46e0-bc97-8181c95bcdc2" providerId="ADAL" clId="{78E42B0C-212D-4169-87F0-E64705BD2F6D}" dt="2024-06-10T11:37:52.696" v="4988" actId="26606"/>
          <ac:spMkLst>
            <pc:docMk/>
            <pc:sldMk cId="1654367923" sldId="1684"/>
            <ac:spMk id="15" creationId="{B7AF614F-5BC3-4086-99F5-B87C5847A071}"/>
          </ac:spMkLst>
        </pc:spChg>
        <pc:spChg chg="add del">
          <ac:chgData name="paul meaney" userId="8f3b41ac-413d-46e0-bc97-8181c95bcdc2" providerId="ADAL" clId="{78E42B0C-212D-4169-87F0-E64705BD2F6D}" dt="2024-06-10T11:37:55.440" v="4989" actId="26606"/>
          <ac:spMkLst>
            <pc:docMk/>
            <pc:sldMk cId="1654367923" sldId="1684"/>
            <ac:spMk id="20" creationId="{FB5993E2-C02B-4335-ABA5-D8EC465551E3}"/>
          </ac:spMkLst>
        </pc:spChg>
        <pc:spChg chg="add del">
          <ac:chgData name="paul meaney" userId="8f3b41ac-413d-46e0-bc97-8181c95bcdc2" providerId="ADAL" clId="{78E42B0C-212D-4169-87F0-E64705BD2F6D}" dt="2024-06-10T11:37:55.440" v="4989" actId="26606"/>
          <ac:spMkLst>
            <pc:docMk/>
            <pc:sldMk cId="1654367923" sldId="1684"/>
            <ac:spMk id="22" creationId="{C0B801A2-5622-4BE8-9AD2-C337A2CD0022}"/>
          </ac:spMkLst>
        </pc:spChg>
        <pc:spChg chg="add del">
          <ac:chgData name="paul meaney" userId="8f3b41ac-413d-46e0-bc97-8181c95bcdc2" providerId="ADAL" clId="{78E42B0C-212D-4169-87F0-E64705BD2F6D}" dt="2024-06-10T11:37:55.440" v="4989" actId="26606"/>
          <ac:spMkLst>
            <pc:docMk/>
            <pc:sldMk cId="1654367923" sldId="1684"/>
            <ac:spMk id="24" creationId="{B7AF614F-5BC3-4086-99F5-B87C5847A071}"/>
          </ac:spMkLst>
        </pc:spChg>
        <pc:graphicFrameChg chg="add mod modGraphic">
          <ac:chgData name="paul meaney" userId="8f3b41ac-413d-46e0-bc97-8181c95bcdc2" providerId="ADAL" clId="{78E42B0C-212D-4169-87F0-E64705BD2F6D}" dt="2024-06-11T05:40:57.888" v="12178" actId="20577"/>
          <ac:graphicFrameMkLst>
            <pc:docMk/>
            <pc:sldMk cId="1654367923" sldId="1684"/>
            <ac:graphicFrameMk id="6" creationId="{61CD2876-3FF2-8DDD-2479-106EBB8CB84B}"/>
          </ac:graphicFrameMkLst>
        </pc:graphicFrameChg>
      </pc:sldChg>
      <pc:sldChg chg="addSp delSp modSp new mod setBg">
        <pc:chgData name="paul meaney" userId="8f3b41ac-413d-46e0-bc97-8181c95bcdc2" providerId="ADAL" clId="{78E42B0C-212D-4169-87F0-E64705BD2F6D}" dt="2024-06-10T10:59:31.897" v="2812" actId="114"/>
        <pc:sldMkLst>
          <pc:docMk/>
          <pc:sldMk cId="1054700876" sldId="1685"/>
        </pc:sldMkLst>
        <pc:spChg chg="mod">
          <ac:chgData name="paul meaney" userId="8f3b41ac-413d-46e0-bc97-8181c95bcdc2" providerId="ADAL" clId="{78E42B0C-212D-4169-87F0-E64705BD2F6D}" dt="2024-06-10T10:54:17.041" v="2358" actId="26606"/>
          <ac:spMkLst>
            <pc:docMk/>
            <pc:sldMk cId="1054700876" sldId="1685"/>
            <ac:spMk id="2" creationId="{58785515-EF7A-C7DD-05CF-1B906C2A7597}"/>
          </ac:spMkLst>
        </pc:spChg>
        <pc:spChg chg="del mod">
          <ac:chgData name="paul meaney" userId="8f3b41ac-413d-46e0-bc97-8181c95bcdc2" providerId="ADAL" clId="{78E42B0C-212D-4169-87F0-E64705BD2F6D}" dt="2024-06-10T10:49:48.047" v="2355" actId="26606"/>
          <ac:spMkLst>
            <pc:docMk/>
            <pc:sldMk cId="1054700876" sldId="1685"/>
            <ac:spMk id="3" creationId="{B002E64D-83B3-B140-CE9F-C0D87714AD8D}"/>
          </ac:spMkLst>
        </pc:spChg>
        <pc:spChg chg="mod">
          <ac:chgData name="paul meaney" userId="8f3b41ac-413d-46e0-bc97-8181c95bcdc2" providerId="ADAL" clId="{78E42B0C-212D-4169-87F0-E64705BD2F6D}" dt="2024-06-10T10:54:17.041" v="2358" actId="26606"/>
          <ac:spMkLst>
            <pc:docMk/>
            <pc:sldMk cId="1054700876" sldId="1685"/>
            <ac:spMk id="4" creationId="{74E0F4F5-D447-21BD-1C13-BE806204A61E}"/>
          </ac:spMkLst>
        </pc:spChg>
        <pc:spChg chg="add del">
          <ac:chgData name="paul meaney" userId="8f3b41ac-413d-46e0-bc97-8181c95bcdc2" providerId="ADAL" clId="{78E42B0C-212D-4169-87F0-E64705BD2F6D}" dt="2024-06-10T10:52:36.554" v="2357" actId="26606"/>
          <ac:spMkLst>
            <pc:docMk/>
            <pc:sldMk cId="1054700876" sldId="1685"/>
            <ac:spMk id="11" creationId="{FB5993E2-C02B-4335-ABA5-D8EC465551E3}"/>
          </ac:spMkLst>
        </pc:spChg>
        <pc:spChg chg="add del">
          <ac:chgData name="paul meaney" userId="8f3b41ac-413d-46e0-bc97-8181c95bcdc2" providerId="ADAL" clId="{78E42B0C-212D-4169-87F0-E64705BD2F6D}" dt="2024-06-10T10:52:36.554" v="2357" actId="26606"/>
          <ac:spMkLst>
            <pc:docMk/>
            <pc:sldMk cId="1054700876" sldId="1685"/>
            <ac:spMk id="13" creationId="{C0B801A2-5622-4BE8-9AD2-C337A2CD0022}"/>
          </ac:spMkLst>
        </pc:spChg>
        <pc:spChg chg="add del">
          <ac:chgData name="paul meaney" userId="8f3b41ac-413d-46e0-bc97-8181c95bcdc2" providerId="ADAL" clId="{78E42B0C-212D-4169-87F0-E64705BD2F6D}" dt="2024-06-10T10:52:36.554" v="2357" actId="26606"/>
          <ac:spMkLst>
            <pc:docMk/>
            <pc:sldMk cId="1054700876" sldId="1685"/>
            <ac:spMk id="15" creationId="{B7AF614F-5BC3-4086-99F5-B87C5847A071}"/>
          </ac:spMkLst>
        </pc:spChg>
        <pc:spChg chg="add del">
          <ac:chgData name="paul meaney" userId="8f3b41ac-413d-46e0-bc97-8181c95bcdc2" providerId="ADAL" clId="{78E42B0C-212D-4169-87F0-E64705BD2F6D}" dt="2024-06-10T10:54:17.041" v="2358" actId="26606"/>
          <ac:spMkLst>
            <pc:docMk/>
            <pc:sldMk cId="1054700876" sldId="1685"/>
            <ac:spMk id="20" creationId="{FB5993E2-C02B-4335-ABA5-D8EC465551E3}"/>
          </ac:spMkLst>
        </pc:spChg>
        <pc:spChg chg="add del">
          <ac:chgData name="paul meaney" userId="8f3b41ac-413d-46e0-bc97-8181c95bcdc2" providerId="ADAL" clId="{78E42B0C-212D-4169-87F0-E64705BD2F6D}" dt="2024-06-10T10:54:17.041" v="2358" actId="26606"/>
          <ac:spMkLst>
            <pc:docMk/>
            <pc:sldMk cId="1054700876" sldId="1685"/>
            <ac:spMk id="22" creationId="{C0B801A2-5622-4BE8-9AD2-C337A2CD0022}"/>
          </ac:spMkLst>
        </pc:spChg>
        <pc:spChg chg="add del">
          <ac:chgData name="paul meaney" userId="8f3b41ac-413d-46e0-bc97-8181c95bcdc2" providerId="ADAL" clId="{78E42B0C-212D-4169-87F0-E64705BD2F6D}" dt="2024-06-10T10:54:17.041" v="2358" actId="26606"/>
          <ac:spMkLst>
            <pc:docMk/>
            <pc:sldMk cId="1054700876" sldId="1685"/>
            <ac:spMk id="24" creationId="{B7AF614F-5BC3-4086-99F5-B87C5847A071}"/>
          </ac:spMkLst>
        </pc:spChg>
        <pc:graphicFrameChg chg="add mod modGraphic">
          <ac:chgData name="paul meaney" userId="8f3b41ac-413d-46e0-bc97-8181c95bcdc2" providerId="ADAL" clId="{78E42B0C-212D-4169-87F0-E64705BD2F6D}" dt="2024-06-10T10:59:31.897" v="2812" actId="114"/>
          <ac:graphicFrameMkLst>
            <pc:docMk/>
            <pc:sldMk cId="1054700876" sldId="1685"/>
            <ac:graphicFrameMk id="6" creationId="{6143E937-3C9F-990A-E699-AF064EFBC780}"/>
          </ac:graphicFrameMkLst>
        </pc:graphicFrameChg>
      </pc:sldChg>
      <pc:sldChg chg="addSp delSp modSp new mod setBg">
        <pc:chgData name="paul meaney" userId="8f3b41ac-413d-46e0-bc97-8181c95bcdc2" providerId="ADAL" clId="{78E42B0C-212D-4169-87F0-E64705BD2F6D}" dt="2024-06-10T11:01:23.990" v="3099" actId="26606"/>
        <pc:sldMkLst>
          <pc:docMk/>
          <pc:sldMk cId="560415418" sldId="1686"/>
        </pc:sldMkLst>
        <pc:spChg chg="mod">
          <ac:chgData name="paul meaney" userId="8f3b41ac-413d-46e0-bc97-8181c95bcdc2" providerId="ADAL" clId="{78E42B0C-212D-4169-87F0-E64705BD2F6D}" dt="2024-06-10T11:01:23.990" v="3099" actId="26606"/>
          <ac:spMkLst>
            <pc:docMk/>
            <pc:sldMk cId="560415418" sldId="1686"/>
            <ac:spMk id="2" creationId="{88F9C95E-C465-6EBA-5E7D-1A29A1CB51F9}"/>
          </ac:spMkLst>
        </pc:spChg>
        <pc:spChg chg="del mod">
          <ac:chgData name="paul meaney" userId="8f3b41ac-413d-46e0-bc97-8181c95bcdc2" providerId="ADAL" clId="{78E42B0C-212D-4169-87F0-E64705BD2F6D}" dt="2024-06-10T11:01:21.407" v="3098" actId="26606"/>
          <ac:spMkLst>
            <pc:docMk/>
            <pc:sldMk cId="560415418" sldId="1686"/>
            <ac:spMk id="3" creationId="{44BAE4CA-00BE-3361-669B-C2D48A2A71CF}"/>
          </ac:spMkLst>
        </pc:spChg>
        <pc:spChg chg="mod">
          <ac:chgData name="paul meaney" userId="8f3b41ac-413d-46e0-bc97-8181c95bcdc2" providerId="ADAL" clId="{78E42B0C-212D-4169-87F0-E64705BD2F6D}" dt="2024-06-10T11:01:23.990" v="3099" actId="26606"/>
          <ac:spMkLst>
            <pc:docMk/>
            <pc:sldMk cId="560415418" sldId="1686"/>
            <ac:spMk id="4" creationId="{135AE475-5065-BEAA-3434-5196EF2F92F9}"/>
          </ac:spMkLst>
        </pc:spChg>
        <pc:spChg chg="add del">
          <ac:chgData name="paul meaney" userId="8f3b41ac-413d-46e0-bc97-8181c95bcdc2" providerId="ADAL" clId="{78E42B0C-212D-4169-87F0-E64705BD2F6D}" dt="2024-06-10T11:01:23.990" v="3099" actId="26606"/>
          <ac:spMkLst>
            <pc:docMk/>
            <pc:sldMk cId="560415418" sldId="1686"/>
            <ac:spMk id="10" creationId="{FB5993E2-C02B-4335-ABA5-D8EC465551E3}"/>
          </ac:spMkLst>
        </pc:spChg>
        <pc:spChg chg="add del">
          <ac:chgData name="paul meaney" userId="8f3b41ac-413d-46e0-bc97-8181c95bcdc2" providerId="ADAL" clId="{78E42B0C-212D-4169-87F0-E64705BD2F6D}" dt="2024-06-10T11:01:23.990" v="3099" actId="26606"/>
          <ac:spMkLst>
            <pc:docMk/>
            <pc:sldMk cId="560415418" sldId="1686"/>
            <ac:spMk id="12" creationId="{C0B801A2-5622-4BE8-9AD2-C337A2CD0022}"/>
          </ac:spMkLst>
        </pc:spChg>
        <pc:spChg chg="add del">
          <ac:chgData name="paul meaney" userId="8f3b41ac-413d-46e0-bc97-8181c95bcdc2" providerId="ADAL" clId="{78E42B0C-212D-4169-87F0-E64705BD2F6D}" dt="2024-06-10T11:01:23.990" v="3099" actId="26606"/>
          <ac:spMkLst>
            <pc:docMk/>
            <pc:sldMk cId="560415418" sldId="1686"/>
            <ac:spMk id="14" creationId="{B7AF614F-5BC3-4086-99F5-B87C5847A071}"/>
          </ac:spMkLst>
        </pc:spChg>
        <pc:graphicFrameChg chg="add mod modGraphic">
          <ac:chgData name="paul meaney" userId="8f3b41ac-413d-46e0-bc97-8181c95bcdc2" providerId="ADAL" clId="{78E42B0C-212D-4169-87F0-E64705BD2F6D}" dt="2024-06-10T11:01:23.990" v="3099" actId="26606"/>
          <ac:graphicFrameMkLst>
            <pc:docMk/>
            <pc:sldMk cId="560415418" sldId="1686"/>
            <ac:graphicFrameMk id="6" creationId="{70CB5805-725F-BDBA-06DB-6388FCDCFEE5}"/>
          </ac:graphicFrameMkLst>
        </pc:graphicFrameChg>
      </pc:sldChg>
      <pc:sldChg chg="modSp new del mod">
        <pc:chgData name="paul meaney" userId="8f3b41ac-413d-46e0-bc97-8181c95bcdc2" providerId="ADAL" clId="{78E42B0C-212D-4169-87F0-E64705BD2F6D}" dt="2024-06-10T11:35:28.596" v="4630" actId="47"/>
        <pc:sldMkLst>
          <pc:docMk/>
          <pc:sldMk cId="3820411585" sldId="1687"/>
        </pc:sldMkLst>
        <pc:spChg chg="mod">
          <ac:chgData name="paul meaney" userId="8f3b41ac-413d-46e0-bc97-8181c95bcdc2" providerId="ADAL" clId="{78E42B0C-212D-4169-87F0-E64705BD2F6D}" dt="2024-06-10T11:34:54.119" v="4616" actId="21"/>
          <ac:spMkLst>
            <pc:docMk/>
            <pc:sldMk cId="3820411585" sldId="1687"/>
            <ac:spMk id="2" creationId="{294295A3-35E2-ED64-8C3C-262A1465B824}"/>
          </ac:spMkLst>
        </pc:spChg>
        <pc:spChg chg="mod">
          <ac:chgData name="paul meaney" userId="8f3b41ac-413d-46e0-bc97-8181c95bcdc2" providerId="ADAL" clId="{78E42B0C-212D-4169-87F0-E64705BD2F6D}" dt="2024-06-10T11:35:24.911" v="4628" actId="21"/>
          <ac:spMkLst>
            <pc:docMk/>
            <pc:sldMk cId="3820411585" sldId="1687"/>
            <ac:spMk id="3" creationId="{8B9662E9-E10D-37CB-580C-D27265A9C82E}"/>
          </ac:spMkLst>
        </pc:spChg>
      </pc:sldChg>
      <pc:sldChg chg="addSp delSp modSp new mod addAnim delAnim modAnim">
        <pc:chgData name="paul meaney" userId="8f3b41ac-413d-46e0-bc97-8181c95bcdc2" providerId="ADAL" clId="{78E42B0C-212D-4169-87F0-E64705BD2F6D}" dt="2024-06-11T11:25:55.040" v="27193" actId="20577"/>
        <pc:sldMkLst>
          <pc:docMk/>
          <pc:sldMk cId="2452226581" sldId="1688"/>
        </pc:sldMkLst>
        <pc:spChg chg="mod">
          <ac:chgData name="paul meaney" userId="8f3b41ac-413d-46e0-bc97-8181c95bcdc2" providerId="ADAL" clId="{78E42B0C-212D-4169-87F0-E64705BD2F6D}" dt="2024-06-11T11:25:55.040" v="27193" actId="20577"/>
          <ac:spMkLst>
            <pc:docMk/>
            <pc:sldMk cId="2452226581" sldId="1688"/>
            <ac:spMk id="2" creationId="{D1030471-F814-024F-F230-122EB10FB497}"/>
          </ac:spMkLst>
        </pc:spChg>
        <pc:spChg chg="del">
          <ac:chgData name="paul meaney" userId="8f3b41ac-413d-46e0-bc97-8181c95bcdc2" providerId="ADAL" clId="{78E42B0C-212D-4169-87F0-E64705BD2F6D}" dt="2024-06-10T11:01:58.041" v="3127" actId="478"/>
          <ac:spMkLst>
            <pc:docMk/>
            <pc:sldMk cId="2452226581" sldId="1688"/>
            <ac:spMk id="3" creationId="{16D46E19-E732-BA80-70A7-53F28C8BE4BB}"/>
          </ac:spMkLst>
        </pc:spChg>
        <pc:spChg chg="add mod">
          <ac:chgData name="paul meaney" userId="8f3b41ac-413d-46e0-bc97-8181c95bcdc2" providerId="ADAL" clId="{78E42B0C-212D-4169-87F0-E64705BD2F6D}" dt="2024-06-10T11:05:29.710" v="3152" actId="164"/>
          <ac:spMkLst>
            <pc:docMk/>
            <pc:sldMk cId="2452226581" sldId="1688"/>
            <ac:spMk id="11" creationId="{A59CD049-5C48-13B7-68EF-977CC06A85D7}"/>
          </ac:spMkLst>
        </pc:spChg>
        <pc:spChg chg="add mod">
          <ac:chgData name="paul meaney" userId="8f3b41ac-413d-46e0-bc97-8181c95bcdc2" providerId="ADAL" clId="{78E42B0C-212D-4169-87F0-E64705BD2F6D}" dt="2024-06-10T11:05:39.478" v="3153" actId="164"/>
          <ac:spMkLst>
            <pc:docMk/>
            <pc:sldMk cId="2452226581" sldId="1688"/>
            <ac:spMk id="13" creationId="{1E256A24-6D2D-D760-13CF-18B31713ACEB}"/>
          </ac:spMkLst>
        </pc:spChg>
        <pc:spChg chg="add mod">
          <ac:chgData name="paul meaney" userId="8f3b41ac-413d-46e0-bc97-8181c95bcdc2" providerId="ADAL" clId="{78E42B0C-212D-4169-87F0-E64705BD2F6D}" dt="2024-06-10T11:05:43.859" v="3154" actId="164"/>
          <ac:spMkLst>
            <pc:docMk/>
            <pc:sldMk cId="2452226581" sldId="1688"/>
            <ac:spMk id="15" creationId="{168FF100-61AF-F827-AAC4-CE4FF94A46CF}"/>
          </ac:spMkLst>
        </pc:spChg>
        <pc:spChg chg="add mod">
          <ac:chgData name="paul meaney" userId="8f3b41ac-413d-46e0-bc97-8181c95bcdc2" providerId="ADAL" clId="{78E42B0C-212D-4169-87F0-E64705BD2F6D}" dt="2024-06-10T11:07:25.541" v="3163" actId="164"/>
          <ac:spMkLst>
            <pc:docMk/>
            <pc:sldMk cId="2452226581" sldId="1688"/>
            <ac:spMk id="21" creationId="{751900D4-9E63-DC2C-67B6-72E496A898CB}"/>
          </ac:spMkLst>
        </pc:spChg>
        <pc:spChg chg="mod">
          <ac:chgData name="paul meaney" userId="8f3b41ac-413d-46e0-bc97-8181c95bcdc2" providerId="ADAL" clId="{78E42B0C-212D-4169-87F0-E64705BD2F6D}" dt="2024-06-10T11:07:28.043" v="3164"/>
          <ac:spMkLst>
            <pc:docMk/>
            <pc:sldMk cId="2452226581" sldId="1688"/>
            <ac:spMk id="25" creationId="{3D1D8B11-D9F0-C9E4-FFE8-9D6DC308661B}"/>
          </ac:spMkLst>
        </pc:spChg>
        <pc:spChg chg="mod">
          <ac:chgData name="paul meaney" userId="8f3b41ac-413d-46e0-bc97-8181c95bcdc2" providerId="ADAL" clId="{78E42B0C-212D-4169-87F0-E64705BD2F6D}" dt="2024-06-10T11:07:37.228" v="3166"/>
          <ac:spMkLst>
            <pc:docMk/>
            <pc:sldMk cId="2452226581" sldId="1688"/>
            <ac:spMk id="28" creationId="{C41358A5-6908-2924-DB35-6E2D0E953C62}"/>
          </ac:spMkLst>
        </pc:spChg>
        <pc:spChg chg="mod">
          <ac:chgData name="paul meaney" userId="8f3b41ac-413d-46e0-bc97-8181c95bcdc2" providerId="ADAL" clId="{78E42B0C-212D-4169-87F0-E64705BD2F6D}" dt="2024-06-10T11:08:32.176" v="3180" actId="208"/>
          <ac:spMkLst>
            <pc:docMk/>
            <pc:sldMk cId="2452226581" sldId="1688"/>
            <ac:spMk id="31" creationId="{155432DD-420A-2EAE-6782-567ACA2A80B9}"/>
          </ac:spMkLst>
        </pc:spChg>
        <pc:spChg chg="mod">
          <ac:chgData name="paul meaney" userId="8f3b41ac-413d-46e0-bc97-8181c95bcdc2" providerId="ADAL" clId="{78E42B0C-212D-4169-87F0-E64705BD2F6D}" dt="2024-06-10T11:08:23.523" v="3178" actId="208"/>
          <ac:spMkLst>
            <pc:docMk/>
            <pc:sldMk cId="2452226581" sldId="1688"/>
            <ac:spMk id="34" creationId="{8CC5FAA8-1C05-62A1-ACE0-34F08DF9D7AC}"/>
          </ac:spMkLst>
        </pc:spChg>
        <pc:spChg chg="add del mod topLvl">
          <ac:chgData name="paul meaney" userId="8f3b41ac-413d-46e0-bc97-8181c95bcdc2" providerId="ADAL" clId="{78E42B0C-212D-4169-87F0-E64705BD2F6D}" dt="2024-06-10T11:20:18.589" v="3310" actId="478"/>
          <ac:spMkLst>
            <pc:docMk/>
            <pc:sldMk cId="2452226581" sldId="1688"/>
            <ac:spMk id="36" creationId="{63908EC4-56A3-8C43-778B-86E87682D439}"/>
          </ac:spMkLst>
        </pc:spChg>
        <pc:spChg chg="mod topLvl">
          <ac:chgData name="paul meaney" userId="8f3b41ac-413d-46e0-bc97-8181c95bcdc2" providerId="ADAL" clId="{78E42B0C-212D-4169-87F0-E64705BD2F6D}" dt="2024-06-10T11:21:20.003" v="3328" actId="14100"/>
          <ac:spMkLst>
            <pc:docMk/>
            <pc:sldMk cId="2452226581" sldId="1688"/>
            <ac:spMk id="37" creationId="{DF699F1B-CE2F-E66A-9CDD-D7C39EDACECA}"/>
          </ac:spMkLst>
        </pc:spChg>
        <pc:spChg chg="mod">
          <ac:chgData name="paul meaney" userId="8f3b41ac-413d-46e0-bc97-8181c95bcdc2" providerId="ADAL" clId="{78E42B0C-212D-4169-87F0-E64705BD2F6D}" dt="2024-06-10T11:11:31.618" v="3236"/>
          <ac:spMkLst>
            <pc:docMk/>
            <pc:sldMk cId="2452226581" sldId="1688"/>
            <ac:spMk id="39" creationId="{AB015E31-2F23-19D9-05FA-26D8766A55DB}"/>
          </ac:spMkLst>
        </pc:spChg>
        <pc:spChg chg="mod">
          <ac:chgData name="paul meaney" userId="8f3b41ac-413d-46e0-bc97-8181c95bcdc2" providerId="ADAL" clId="{78E42B0C-212D-4169-87F0-E64705BD2F6D}" dt="2024-06-10T11:11:53.145" v="3260" actId="14100"/>
          <ac:spMkLst>
            <pc:docMk/>
            <pc:sldMk cId="2452226581" sldId="1688"/>
            <ac:spMk id="40" creationId="{3D7399B1-1910-1ADD-2F13-8AFEFD784BD8}"/>
          </ac:spMkLst>
        </pc:spChg>
        <pc:spChg chg="mod">
          <ac:chgData name="paul meaney" userId="8f3b41ac-413d-46e0-bc97-8181c95bcdc2" providerId="ADAL" clId="{78E42B0C-212D-4169-87F0-E64705BD2F6D}" dt="2024-06-10T11:11:56.220" v="3261"/>
          <ac:spMkLst>
            <pc:docMk/>
            <pc:sldMk cId="2452226581" sldId="1688"/>
            <ac:spMk id="42" creationId="{EC551516-1FE7-567D-E5BD-B506886C1DD2}"/>
          </ac:spMkLst>
        </pc:spChg>
        <pc:spChg chg="mod">
          <ac:chgData name="paul meaney" userId="8f3b41ac-413d-46e0-bc97-8181c95bcdc2" providerId="ADAL" clId="{78E42B0C-212D-4169-87F0-E64705BD2F6D}" dt="2024-06-10T11:11:56.220" v="3261"/>
          <ac:spMkLst>
            <pc:docMk/>
            <pc:sldMk cId="2452226581" sldId="1688"/>
            <ac:spMk id="43" creationId="{85F183A7-E110-E3AF-0E3C-D47EFBBC5D65}"/>
          </ac:spMkLst>
        </pc:spChg>
        <pc:spChg chg="add mod">
          <ac:chgData name="paul meaney" userId="8f3b41ac-413d-46e0-bc97-8181c95bcdc2" providerId="ADAL" clId="{78E42B0C-212D-4169-87F0-E64705BD2F6D}" dt="2024-06-10T11:27:29.810" v="3468" actId="1076"/>
          <ac:spMkLst>
            <pc:docMk/>
            <pc:sldMk cId="2452226581" sldId="1688"/>
            <ac:spMk id="44" creationId="{7E0D22E1-3A32-2B1D-9643-E8A259F001CF}"/>
          </ac:spMkLst>
        </pc:spChg>
        <pc:spChg chg="add mod">
          <ac:chgData name="paul meaney" userId="8f3b41ac-413d-46e0-bc97-8181c95bcdc2" providerId="ADAL" clId="{78E42B0C-212D-4169-87F0-E64705BD2F6D}" dt="2024-06-10T11:27:25.948" v="3467" actId="1076"/>
          <ac:spMkLst>
            <pc:docMk/>
            <pc:sldMk cId="2452226581" sldId="1688"/>
            <ac:spMk id="45" creationId="{B6DEB831-C625-BE98-0A54-41EDA7B592D6}"/>
          </ac:spMkLst>
        </pc:spChg>
        <pc:spChg chg="mod">
          <ac:chgData name="paul meaney" userId="8f3b41ac-413d-46e0-bc97-8181c95bcdc2" providerId="ADAL" clId="{78E42B0C-212D-4169-87F0-E64705BD2F6D}" dt="2024-06-10T11:28:56.625" v="3627"/>
          <ac:spMkLst>
            <pc:docMk/>
            <pc:sldMk cId="2452226581" sldId="1688"/>
            <ac:spMk id="48" creationId="{317030CF-BC16-05A6-E7DE-784C13681965}"/>
          </ac:spMkLst>
        </pc:spChg>
        <pc:spChg chg="add mod">
          <ac:chgData name="paul meaney" userId="8f3b41ac-413d-46e0-bc97-8181c95bcdc2" providerId="ADAL" clId="{78E42B0C-212D-4169-87F0-E64705BD2F6D}" dt="2024-06-10T11:29:28.442" v="3673" actId="1076"/>
          <ac:spMkLst>
            <pc:docMk/>
            <pc:sldMk cId="2452226581" sldId="1688"/>
            <ac:spMk id="49" creationId="{5E816F3A-89FC-C309-9C27-24B36CA69EC0}"/>
          </ac:spMkLst>
        </pc:spChg>
        <pc:grpChg chg="add mod">
          <ac:chgData name="paul meaney" userId="8f3b41ac-413d-46e0-bc97-8181c95bcdc2" providerId="ADAL" clId="{78E42B0C-212D-4169-87F0-E64705BD2F6D}" dt="2024-06-10T11:05:29.710" v="3152" actId="164"/>
          <ac:grpSpMkLst>
            <pc:docMk/>
            <pc:sldMk cId="2452226581" sldId="1688"/>
            <ac:grpSpMk id="16" creationId="{EFFFC8FA-075C-A22A-ADEC-9658787DB5AC}"/>
          </ac:grpSpMkLst>
        </pc:grpChg>
        <pc:grpChg chg="add mod">
          <ac:chgData name="paul meaney" userId="8f3b41ac-413d-46e0-bc97-8181c95bcdc2" providerId="ADAL" clId="{78E42B0C-212D-4169-87F0-E64705BD2F6D}" dt="2024-06-10T11:05:39.478" v="3153" actId="164"/>
          <ac:grpSpMkLst>
            <pc:docMk/>
            <pc:sldMk cId="2452226581" sldId="1688"/>
            <ac:grpSpMk id="17" creationId="{6D45CB6C-AB41-FB0D-0C14-6D599A37C50F}"/>
          </ac:grpSpMkLst>
        </pc:grpChg>
        <pc:grpChg chg="add mod">
          <ac:chgData name="paul meaney" userId="8f3b41ac-413d-46e0-bc97-8181c95bcdc2" providerId="ADAL" clId="{78E42B0C-212D-4169-87F0-E64705BD2F6D}" dt="2024-06-10T11:05:43.859" v="3154" actId="164"/>
          <ac:grpSpMkLst>
            <pc:docMk/>
            <pc:sldMk cId="2452226581" sldId="1688"/>
            <ac:grpSpMk id="18" creationId="{450D7511-5141-D677-44D7-ECC4CCB0D48A}"/>
          </ac:grpSpMkLst>
        </pc:grpChg>
        <pc:grpChg chg="add mod">
          <ac:chgData name="paul meaney" userId="8f3b41ac-413d-46e0-bc97-8181c95bcdc2" providerId="ADAL" clId="{78E42B0C-212D-4169-87F0-E64705BD2F6D}" dt="2024-06-10T11:07:25.541" v="3163" actId="164"/>
          <ac:grpSpMkLst>
            <pc:docMk/>
            <pc:sldMk cId="2452226581" sldId="1688"/>
            <ac:grpSpMk id="22" creationId="{E65F54D3-60FF-B612-D850-BEAC495A873B}"/>
          </ac:grpSpMkLst>
        </pc:grpChg>
        <pc:grpChg chg="add mod">
          <ac:chgData name="paul meaney" userId="8f3b41ac-413d-46e0-bc97-8181c95bcdc2" providerId="ADAL" clId="{78E42B0C-212D-4169-87F0-E64705BD2F6D}" dt="2024-06-10T11:07:30.632" v="3165" actId="1076"/>
          <ac:grpSpMkLst>
            <pc:docMk/>
            <pc:sldMk cId="2452226581" sldId="1688"/>
            <ac:grpSpMk id="23" creationId="{E29205A3-3D96-4CC3-ED14-C2B2CDDB0448}"/>
          </ac:grpSpMkLst>
        </pc:grpChg>
        <pc:grpChg chg="add mod">
          <ac:chgData name="paul meaney" userId="8f3b41ac-413d-46e0-bc97-8181c95bcdc2" providerId="ADAL" clId="{78E42B0C-212D-4169-87F0-E64705BD2F6D}" dt="2024-06-10T11:08:38.057" v="3181" actId="1076"/>
          <ac:grpSpMkLst>
            <pc:docMk/>
            <pc:sldMk cId="2452226581" sldId="1688"/>
            <ac:grpSpMk id="26" creationId="{BBCCECA3-20D6-7FAD-F15B-AB0935B53D99}"/>
          </ac:grpSpMkLst>
        </pc:grpChg>
        <pc:grpChg chg="add mod">
          <ac:chgData name="paul meaney" userId="8f3b41ac-413d-46e0-bc97-8181c95bcdc2" providerId="ADAL" clId="{78E42B0C-212D-4169-87F0-E64705BD2F6D}" dt="2024-06-10T11:12:50.647" v="3270" actId="1076"/>
          <ac:grpSpMkLst>
            <pc:docMk/>
            <pc:sldMk cId="2452226581" sldId="1688"/>
            <ac:grpSpMk id="29" creationId="{28E81627-04BD-7B1B-7855-C55DAD1E7658}"/>
          </ac:grpSpMkLst>
        </pc:grpChg>
        <pc:grpChg chg="add mod">
          <ac:chgData name="paul meaney" userId="8f3b41ac-413d-46e0-bc97-8181c95bcdc2" providerId="ADAL" clId="{78E42B0C-212D-4169-87F0-E64705BD2F6D}" dt="2024-06-10T11:19:58.823" v="3306" actId="1076"/>
          <ac:grpSpMkLst>
            <pc:docMk/>
            <pc:sldMk cId="2452226581" sldId="1688"/>
            <ac:grpSpMk id="32" creationId="{8B7D5FE9-78C1-2F21-078C-0CFE05436B7B}"/>
          </ac:grpSpMkLst>
        </pc:grpChg>
        <pc:grpChg chg="add del mod">
          <ac:chgData name="paul meaney" userId="8f3b41ac-413d-46e0-bc97-8181c95bcdc2" providerId="ADAL" clId="{78E42B0C-212D-4169-87F0-E64705BD2F6D}" dt="2024-06-10T11:20:18.589" v="3310" actId="478"/>
          <ac:grpSpMkLst>
            <pc:docMk/>
            <pc:sldMk cId="2452226581" sldId="1688"/>
            <ac:grpSpMk id="35" creationId="{8A318975-5424-673E-AF10-9AE1FC5EC1CB}"/>
          </ac:grpSpMkLst>
        </pc:grpChg>
        <pc:grpChg chg="add mod">
          <ac:chgData name="paul meaney" userId="8f3b41ac-413d-46e0-bc97-8181c95bcdc2" providerId="ADAL" clId="{78E42B0C-212D-4169-87F0-E64705BD2F6D}" dt="2024-06-10T11:12:56.275" v="3271" actId="1076"/>
          <ac:grpSpMkLst>
            <pc:docMk/>
            <pc:sldMk cId="2452226581" sldId="1688"/>
            <ac:grpSpMk id="38" creationId="{7E8DE30C-DC60-157B-9BC6-5F6F15C1372A}"/>
          </ac:grpSpMkLst>
        </pc:grpChg>
        <pc:grpChg chg="add mod">
          <ac:chgData name="paul meaney" userId="8f3b41ac-413d-46e0-bc97-8181c95bcdc2" providerId="ADAL" clId="{78E42B0C-212D-4169-87F0-E64705BD2F6D}" dt="2024-06-10T11:13:30.309" v="3278" actId="1076"/>
          <ac:grpSpMkLst>
            <pc:docMk/>
            <pc:sldMk cId="2452226581" sldId="1688"/>
            <ac:grpSpMk id="41" creationId="{D08734A9-3AD0-2170-C031-4E807A121DD6}"/>
          </ac:grpSpMkLst>
        </pc:grpChg>
        <pc:grpChg chg="add mod">
          <ac:chgData name="paul meaney" userId="8f3b41ac-413d-46e0-bc97-8181c95bcdc2" providerId="ADAL" clId="{78E42B0C-212D-4169-87F0-E64705BD2F6D}" dt="2024-06-10T11:29:30.764" v="3674" actId="1076"/>
          <ac:grpSpMkLst>
            <pc:docMk/>
            <pc:sldMk cId="2452226581" sldId="1688"/>
            <ac:grpSpMk id="46" creationId="{086ABCBD-B657-2202-343C-FE2B21C8FC80}"/>
          </ac:grpSpMkLst>
        </pc:grpChg>
        <pc:picChg chg="add del mod modCrop">
          <ac:chgData name="paul meaney" userId="8f3b41ac-413d-46e0-bc97-8181c95bcdc2" providerId="ADAL" clId="{78E42B0C-212D-4169-87F0-E64705BD2F6D}" dt="2024-06-10T11:03:44.336" v="3133" actId="478"/>
          <ac:picMkLst>
            <pc:docMk/>
            <pc:sldMk cId="2452226581" sldId="1688"/>
            <ac:picMk id="6" creationId="{B62777DF-C844-1E57-AD4F-4E3E288900E3}"/>
          </ac:picMkLst>
        </pc:picChg>
        <pc:picChg chg="add del">
          <ac:chgData name="paul meaney" userId="8f3b41ac-413d-46e0-bc97-8181c95bcdc2" providerId="ADAL" clId="{78E42B0C-212D-4169-87F0-E64705BD2F6D}" dt="2024-06-10T11:04:22.259" v="3135" actId="478"/>
          <ac:picMkLst>
            <pc:docMk/>
            <pc:sldMk cId="2452226581" sldId="1688"/>
            <ac:picMk id="8" creationId="{9D16EACA-769A-EA0A-E51E-8739449EB435}"/>
          </ac:picMkLst>
        </pc:picChg>
        <pc:picChg chg="add mod">
          <ac:chgData name="paul meaney" userId="8f3b41ac-413d-46e0-bc97-8181c95bcdc2" providerId="ADAL" clId="{78E42B0C-212D-4169-87F0-E64705BD2F6D}" dt="2024-06-10T11:05:29.710" v="3152" actId="164"/>
          <ac:picMkLst>
            <pc:docMk/>
            <pc:sldMk cId="2452226581" sldId="1688"/>
            <ac:picMk id="10" creationId="{6844030C-D42D-D8DA-0C61-025372E260B6}"/>
          </ac:picMkLst>
        </pc:picChg>
        <pc:picChg chg="add mod">
          <ac:chgData name="paul meaney" userId="8f3b41ac-413d-46e0-bc97-8181c95bcdc2" providerId="ADAL" clId="{78E42B0C-212D-4169-87F0-E64705BD2F6D}" dt="2024-06-10T11:05:39.478" v="3153" actId="164"/>
          <ac:picMkLst>
            <pc:docMk/>
            <pc:sldMk cId="2452226581" sldId="1688"/>
            <ac:picMk id="12" creationId="{A7EC1199-CD4C-0373-F4A3-658FEDA5DCA4}"/>
          </ac:picMkLst>
        </pc:picChg>
        <pc:picChg chg="add mod">
          <ac:chgData name="paul meaney" userId="8f3b41ac-413d-46e0-bc97-8181c95bcdc2" providerId="ADAL" clId="{78E42B0C-212D-4169-87F0-E64705BD2F6D}" dt="2024-06-10T11:05:43.859" v="3154" actId="164"/>
          <ac:picMkLst>
            <pc:docMk/>
            <pc:sldMk cId="2452226581" sldId="1688"/>
            <ac:picMk id="14" creationId="{214464AE-BB9E-2A5A-51BA-B74E8CBB6E04}"/>
          </ac:picMkLst>
        </pc:picChg>
        <pc:picChg chg="add mod">
          <ac:chgData name="paul meaney" userId="8f3b41ac-413d-46e0-bc97-8181c95bcdc2" providerId="ADAL" clId="{78E42B0C-212D-4169-87F0-E64705BD2F6D}" dt="2024-06-10T11:07:25.541" v="3163" actId="164"/>
          <ac:picMkLst>
            <pc:docMk/>
            <pc:sldMk cId="2452226581" sldId="1688"/>
            <ac:picMk id="20" creationId="{9D7D95D0-3B91-6658-DC5C-A6BF1F15BD17}"/>
          </ac:picMkLst>
        </pc:picChg>
        <pc:picChg chg="mod">
          <ac:chgData name="paul meaney" userId="8f3b41ac-413d-46e0-bc97-8181c95bcdc2" providerId="ADAL" clId="{78E42B0C-212D-4169-87F0-E64705BD2F6D}" dt="2024-06-10T11:07:28.043" v="3164"/>
          <ac:picMkLst>
            <pc:docMk/>
            <pc:sldMk cId="2452226581" sldId="1688"/>
            <ac:picMk id="24" creationId="{3BB00BAE-8B5B-4CB2-3D2B-381A697F5803}"/>
          </ac:picMkLst>
        </pc:picChg>
        <pc:picChg chg="mod">
          <ac:chgData name="paul meaney" userId="8f3b41ac-413d-46e0-bc97-8181c95bcdc2" providerId="ADAL" clId="{78E42B0C-212D-4169-87F0-E64705BD2F6D}" dt="2024-06-10T11:07:37.228" v="3166"/>
          <ac:picMkLst>
            <pc:docMk/>
            <pc:sldMk cId="2452226581" sldId="1688"/>
            <ac:picMk id="27" creationId="{F8C2F4E5-2E46-B938-43F8-AE1CD837AFBF}"/>
          </ac:picMkLst>
        </pc:picChg>
        <pc:picChg chg="mod">
          <ac:chgData name="paul meaney" userId="8f3b41ac-413d-46e0-bc97-8181c95bcdc2" providerId="ADAL" clId="{78E42B0C-212D-4169-87F0-E64705BD2F6D}" dt="2024-06-10T11:08:28.089" v="3179" actId="207"/>
          <ac:picMkLst>
            <pc:docMk/>
            <pc:sldMk cId="2452226581" sldId="1688"/>
            <ac:picMk id="30" creationId="{0D272480-8DBD-0AED-B0F9-FA89EEF09830}"/>
          </ac:picMkLst>
        </pc:picChg>
        <pc:picChg chg="mod">
          <ac:chgData name="paul meaney" userId="8f3b41ac-413d-46e0-bc97-8181c95bcdc2" providerId="ADAL" clId="{78E42B0C-212D-4169-87F0-E64705BD2F6D}" dt="2024-06-10T11:08:13.199" v="3176" actId="207"/>
          <ac:picMkLst>
            <pc:docMk/>
            <pc:sldMk cId="2452226581" sldId="1688"/>
            <ac:picMk id="33" creationId="{B0A74624-FAE4-65CE-1C3B-C97EB256C3E9}"/>
          </ac:picMkLst>
        </pc:picChg>
        <pc:picChg chg="mod">
          <ac:chgData name="paul meaney" userId="8f3b41ac-413d-46e0-bc97-8181c95bcdc2" providerId="ADAL" clId="{78E42B0C-212D-4169-87F0-E64705BD2F6D}" dt="2024-06-10T11:28:56.625" v="3627"/>
          <ac:picMkLst>
            <pc:docMk/>
            <pc:sldMk cId="2452226581" sldId="1688"/>
            <ac:picMk id="47" creationId="{38EA6A78-60AA-F12E-9F01-7712B13FF6C9}"/>
          </ac:picMkLst>
        </pc:picChg>
      </pc:sldChg>
      <pc:sldChg chg="addSp delSp modSp new mod setBg">
        <pc:chgData name="paul meaney" userId="8f3b41ac-413d-46e0-bc97-8181c95bcdc2" providerId="ADAL" clId="{78E42B0C-212D-4169-87F0-E64705BD2F6D}" dt="2024-06-10T11:31:47.121" v="4163" actId="114"/>
        <pc:sldMkLst>
          <pc:docMk/>
          <pc:sldMk cId="2703400952" sldId="1689"/>
        </pc:sldMkLst>
        <pc:spChg chg="mod">
          <ac:chgData name="paul meaney" userId="8f3b41ac-413d-46e0-bc97-8181c95bcdc2" providerId="ADAL" clId="{78E42B0C-212D-4169-87F0-E64705BD2F6D}" dt="2024-06-10T11:31:13.963" v="4092" actId="26606"/>
          <ac:spMkLst>
            <pc:docMk/>
            <pc:sldMk cId="2703400952" sldId="1689"/>
            <ac:spMk id="2" creationId="{260546D3-6A2E-CA9C-8C6E-482CA300768E}"/>
          </ac:spMkLst>
        </pc:spChg>
        <pc:spChg chg="del mod">
          <ac:chgData name="paul meaney" userId="8f3b41ac-413d-46e0-bc97-8181c95bcdc2" providerId="ADAL" clId="{78E42B0C-212D-4169-87F0-E64705BD2F6D}" dt="2024-06-10T11:31:07.532" v="4090" actId="26606"/>
          <ac:spMkLst>
            <pc:docMk/>
            <pc:sldMk cId="2703400952" sldId="1689"/>
            <ac:spMk id="3" creationId="{03AA0AE6-7A64-6CC2-2C8A-B2C5984BED7A}"/>
          </ac:spMkLst>
        </pc:spChg>
        <pc:spChg chg="mod">
          <ac:chgData name="paul meaney" userId="8f3b41ac-413d-46e0-bc97-8181c95bcdc2" providerId="ADAL" clId="{78E42B0C-212D-4169-87F0-E64705BD2F6D}" dt="2024-06-10T11:31:13.963" v="4092" actId="26606"/>
          <ac:spMkLst>
            <pc:docMk/>
            <pc:sldMk cId="2703400952" sldId="1689"/>
            <ac:spMk id="4" creationId="{881C95CF-0BA3-569D-6BF0-CD641B3A201B}"/>
          </ac:spMkLst>
        </pc:spChg>
        <pc:spChg chg="add del">
          <ac:chgData name="paul meaney" userId="8f3b41ac-413d-46e0-bc97-8181c95bcdc2" providerId="ADAL" clId="{78E42B0C-212D-4169-87F0-E64705BD2F6D}" dt="2024-06-10T11:31:13.963" v="4092" actId="26606"/>
          <ac:spMkLst>
            <pc:docMk/>
            <pc:sldMk cId="2703400952" sldId="1689"/>
            <ac:spMk id="11" creationId="{FB5993E2-C02B-4335-ABA5-D8EC465551E3}"/>
          </ac:spMkLst>
        </pc:spChg>
        <pc:spChg chg="add del">
          <ac:chgData name="paul meaney" userId="8f3b41ac-413d-46e0-bc97-8181c95bcdc2" providerId="ADAL" clId="{78E42B0C-212D-4169-87F0-E64705BD2F6D}" dt="2024-06-10T11:31:13.963" v="4092" actId="26606"/>
          <ac:spMkLst>
            <pc:docMk/>
            <pc:sldMk cId="2703400952" sldId="1689"/>
            <ac:spMk id="13" creationId="{C0B801A2-5622-4BE8-9AD2-C337A2CD0022}"/>
          </ac:spMkLst>
        </pc:spChg>
        <pc:spChg chg="add del">
          <ac:chgData name="paul meaney" userId="8f3b41ac-413d-46e0-bc97-8181c95bcdc2" providerId="ADAL" clId="{78E42B0C-212D-4169-87F0-E64705BD2F6D}" dt="2024-06-10T11:31:13.963" v="4092" actId="26606"/>
          <ac:spMkLst>
            <pc:docMk/>
            <pc:sldMk cId="2703400952" sldId="1689"/>
            <ac:spMk id="15" creationId="{B7AF614F-5BC3-4086-99F5-B87C5847A071}"/>
          </ac:spMkLst>
        </pc:spChg>
        <pc:graphicFrameChg chg="add mod modGraphic">
          <ac:chgData name="paul meaney" userId="8f3b41ac-413d-46e0-bc97-8181c95bcdc2" providerId="ADAL" clId="{78E42B0C-212D-4169-87F0-E64705BD2F6D}" dt="2024-06-10T11:31:47.121" v="4163" actId="114"/>
          <ac:graphicFrameMkLst>
            <pc:docMk/>
            <pc:sldMk cId="2703400952" sldId="1689"/>
            <ac:graphicFrameMk id="6" creationId="{E44C5A98-4FD2-99A6-EDC3-FAA6C17E762E}"/>
          </ac:graphicFrameMkLst>
        </pc:graphicFrameChg>
      </pc:sldChg>
      <pc:sldChg chg="modSp add mod setBg">
        <pc:chgData name="paul meaney" userId="8f3b41ac-413d-46e0-bc97-8181c95bcdc2" providerId="ADAL" clId="{78E42B0C-212D-4169-87F0-E64705BD2F6D}" dt="2024-06-10T11:46:55.027" v="5840" actId="114"/>
        <pc:sldMkLst>
          <pc:docMk/>
          <pc:sldMk cId="2096422772" sldId="1690"/>
        </pc:sldMkLst>
        <pc:spChg chg="mod">
          <ac:chgData name="paul meaney" userId="8f3b41ac-413d-46e0-bc97-8181c95bcdc2" providerId="ADAL" clId="{78E42B0C-212D-4169-87F0-E64705BD2F6D}" dt="2024-06-10T11:34:56.057" v="4617"/>
          <ac:spMkLst>
            <pc:docMk/>
            <pc:sldMk cId="2096422772" sldId="1690"/>
            <ac:spMk id="2" creationId="{7AC77999-4C60-4E4A-AB0E-A1E31A593232}"/>
          </ac:spMkLst>
        </pc:spChg>
        <pc:graphicFrameChg chg="add mod">
          <ac:chgData name="paul meaney" userId="8f3b41ac-413d-46e0-bc97-8181c95bcdc2" providerId="ADAL" clId="{78E42B0C-212D-4169-87F0-E64705BD2F6D}" dt="2024-06-10T11:46:55.027" v="5840" actId="114"/>
          <ac:graphicFrameMkLst>
            <pc:docMk/>
            <pc:sldMk cId="2096422772" sldId="1690"/>
            <ac:graphicFrameMk id="6" creationId="{DD2A8978-20A3-47C9-9964-B54DC50946EC}"/>
          </ac:graphicFrameMkLst>
        </pc:graphicFrameChg>
      </pc:sldChg>
      <pc:sldChg chg="addSp delSp modSp new mod setBg">
        <pc:chgData name="paul meaney" userId="8f3b41ac-413d-46e0-bc97-8181c95bcdc2" providerId="ADAL" clId="{78E42B0C-212D-4169-87F0-E64705BD2F6D}" dt="2024-06-10T11:43:07.710" v="5838" actId="114"/>
        <pc:sldMkLst>
          <pc:docMk/>
          <pc:sldMk cId="1145732482" sldId="1691"/>
        </pc:sldMkLst>
        <pc:spChg chg="mod">
          <ac:chgData name="paul meaney" userId="8f3b41ac-413d-46e0-bc97-8181c95bcdc2" providerId="ADAL" clId="{78E42B0C-212D-4169-87F0-E64705BD2F6D}" dt="2024-06-10T11:40:39.045" v="5438" actId="26606"/>
          <ac:spMkLst>
            <pc:docMk/>
            <pc:sldMk cId="1145732482" sldId="1691"/>
            <ac:spMk id="2" creationId="{4B2B77DB-ECB2-19F6-45CD-19953AF63B5B}"/>
          </ac:spMkLst>
        </pc:spChg>
        <pc:spChg chg="del mod">
          <ac:chgData name="paul meaney" userId="8f3b41ac-413d-46e0-bc97-8181c95bcdc2" providerId="ADAL" clId="{78E42B0C-212D-4169-87F0-E64705BD2F6D}" dt="2024-06-10T11:40:29.361" v="5435" actId="26606"/>
          <ac:spMkLst>
            <pc:docMk/>
            <pc:sldMk cId="1145732482" sldId="1691"/>
            <ac:spMk id="3" creationId="{03A8E876-687D-1567-43BC-C0DB978411FA}"/>
          </ac:spMkLst>
        </pc:spChg>
        <pc:spChg chg="mod">
          <ac:chgData name="paul meaney" userId="8f3b41ac-413d-46e0-bc97-8181c95bcdc2" providerId="ADAL" clId="{78E42B0C-212D-4169-87F0-E64705BD2F6D}" dt="2024-06-10T11:40:39.045" v="5438" actId="26606"/>
          <ac:spMkLst>
            <pc:docMk/>
            <pc:sldMk cId="1145732482" sldId="1691"/>
            <ac:spMk id="4" creationId="{B498849C-0854-AA6E-B47C-F6CDDC3318E8}"/>
          </ac:spMkLst>
        </pc:spChg>
        <pc:spChg chg="add del">
          <ac:chgData name="paul meaney" userId="8f3b41ac-413d-46e0-bc97-8181c95bcdc2" providerId="ADAL" clId="{78E42B0C-212D-4169-87F0-E64705BD2F6D}" dt="2024-06-10T11:40:36.029" v="5437" actId="26606"/>
          <ac:spMkLst>
            <pc:docMk/>
            <pc:sldMk cId="1145732482" sldId="1691"/>
            <ac:spMk id="11" creationId="{FB5993E2-C02B-4335-ABA5-D8EC465551E3}"/>
          </ac:spMkLst>
        </pc:spChg>
        <pc:spChg chg="add del">
          <ac:chgData name="paul meaney" userId="8f3b41ac-413d-46e0-bc97-8181c95bcdc2" providerId="ADAL" clId="{78E42B0C-212D-4169-87F0-E64705BD2F6D}" dt="2024-06-10T11:40:36.029" v="5437" actId="26606"/>
          <ac:spMkLst>
            <pc:docMk/>
            <pc:sldMk cId="1145732482" sldId="1691"/>
            <ac:spMk id="13" creationId="{C0B801A2-5622-4BE8-9AD2-C337A2CD0022}"/>
          </ac:spMkLst>
        </pc:spChg>
        <pc:spChg chg="add del">
          <ac:chgData name="paul meaney" userId="8f3b41ac-413d-46e0-bc97-8181c95bcdc2" providerId="ADAL" clId="{78E42B0C-212D-4169-87F0-E64705BD2F6D}" dt="2024-06-10T11:40:36.029" v="5437" actId="26606"/>
          <ac:spMkLst>
            <pc:docMk/>
            <pc:sldMk cId="1145732482" sldId="1691"/>
            <ac:spMk id="15" creationId="{B7AF614F-5BC3-4086-99F5-B87C5847A071}"/>
          </ac:spMkLst>
        </pc:spChg>
        <pc:spChg chg="add del">
          <ac:chgData name="paul meaney" userId="8f3b41ac-413d-46e0-bc97-8181c95bcdc2" providerId="ADAL" clId="{78E42B0C-212D-4169-87F0-E64705BD2F6D}" dt="2024-06-10T11:40:39.045" v="5438" actId="26606"/>
          <ac:spMkLst>
            <pc:docMk/>
            <pc:sldMk cId="1145732482" sldId="1691"/>
            <ac:spMk id="20" creationId="{FB5993E2-C02B-4335-ABA5-D8EC465551E3}"/>
          </ac:spMkLst>
        </pc:spChg>
        <pc:spChg chg="add del">
          <ac:chgData name="paul meaney" userId="8f3b41ac-413d-46e0-bc97-8181c95bcdc2" providerId="ADAL" clId="{78E42B0C-212D-4169-87F0-E64705BD2F6D}" dt="2024-06-10T11:40:39.045" v="5438" actId="26606"/>
          <ac:spMkLst>
            <pc:docMk/>
            <pc:sldMk cId="1145732482" sldId="1691"/>
            <ac:spMk id="22" creationId="{C0B801A2-5622-4BE8-9AD2-C337A2CD0022}"/>
          </ac:spMkLst>
        </pc:spChg>
        <pc:spChg chg="add del">
          <ac:chgData name="paul meaney" userId="8f3b41ac-413d-46e0-bc97-8181c95bcdc2" providerId="ADAL" clId="{78E42B0C-212D-4169-87F0-E64705BD2F6D}" dt="2024-06-10T11:40:39.045" v="5438" actId="26606"/>
          <ac:spMkLst>
            <pc:docMk/>
            <pc:sldMk cId="1145732482" sldId="1691"/>
            <ac:spMk id="24" creationId="{B7AF614F-5BC3-4086-99F5-B87C5847A071}"/>
          </ac:spMkLst>
        </pc:spChg>
        <pc:graphicFrameChg chg="add mod modGraphic">
          <ac:chgData name="paul meaney" userId="8f3b41ac-413d-46e0-bc97-8181c95bcdc2" providerId="ADAL" clId="{78E42B0C-212D-4169-87F0-E64705BD2F6D}" dt="2024-06-10T11:43:07.710" v="5838" actId="114"/>
          <ac:graphicFrameMkLst>
            <pc:docMk/>
            <pc:sldMk cId="1145732482" sldId="1691"/>
            <ac:graphicFrameMk id="6" creationId="{CA42357F-2879-E54E-982F-5447CDCCAB62}"/>
          </ac:graphicFrameMkLst>
        </pc:graphicFrameChg>
      </pc:sldChg>
      <pc:sldChg chg="addSp delSp modSp new mod setBg">
        <pc:chgData name="paul meaney" userId="8f3b41ac-413d-46e0-bc97-8181c95bcdc2" providerId="ADAL" clId="{78E42B0C-212D-4169-87F0-E64705BD2F6D}" dt="2024-06-10T13:05:42.750" v="6843" actId="20577"/>
        <pc:sldMkLst>
          <pc:docMk/>
          <pc:sldMk cId="4105362447" sldId="1692"/>
        </pc:sldMkLst>
        <pc:spChg chg="mod">
          <ac:chgData name="paul meaney" userId="8f3b41ac-413d-46e0-bc97-8181c95bcdc2" providerId="ADAL" clId="{78E42B0C-212D-4169-87F0-E64705BD2F6D}" dt="2024-06-10T11:42:17.601" v="5789" actId="26606"/>
          <ac:spMkLst>
            <pc:docMk/>
            <pc:sldMk cId="4105362447" sldId="1692"/>
            <ac:spMk id="2" creationId="{32C94ABE-B7D9-6370-5C4E-5E4F629E0931}"/>
          </ac:spMkLst>
        </pc:spChg>
        <pc:spChg chg="del mod">
          <ac:chgData name="paul meaney" userId="8f3b41ac-413d-46e0-bc97-8181c95bcdc2" providerId="ADAL" clId="{78E42B0C-212D-4169-87F0-E64705BD2F6D}" dt="2024-06-10T11:42:07.200" v="5786" actId="26606"/>
          <ac:spMkLst>
            <pc:docMk/>
            <pc:sldMk cId="4105362447" sldId="1692"/>
            <ac:spMk id="3" creationId="{95BE0185-5C05-77B4-D07A-FE7DD33D3111}"/>
          </ac:spMkLst>
        </pc:spChg>
        <pc:spChg chg="mod">
          <ac:chgData name="paul meaney" userId="8f3b41ac-413d-46e0-bc97-8181c95bcdc2" providerId="ADAL" clId="{78E42B0C-212D-4169-87F0-E64705BD2F6D}" dt="2024-06-10T11:42:17.601" v="5789" actId="26606"/>
          <ac:spMkLst>
            <pc:docMk/>
            <pc:sldMk cId="4105362447" sldId="1692"/>
            <ac:spMk id="4" creationId="{EAD30FE4-80E1-96CB-1135-31C93E7C281C}"/>
          </ac:spMkLst>
        </pc:spChg>
        <pc:spChg chg="add del">
          <ac:chgData name="paul meaney" userId="8f3b41ac-413d-46e0-bc97-8181c95bcdc2" providerId="ADAL" clId="{78E42B0C-212D-4169-87F0-E64705BD2F6D}" dt="2024-06-10T11:42:14.664" v="5788" actId="26606"/>
          <ac:spMkLst>
            <pc:docMk/>
            <pc:sldMk cId="4105362447" sldId="1692"/>
            <ac:spMk id="11" creationId="{FB5993E2-C02B-4335-ABA5-D8EC465551E3}"/>
          </ac:spMkLst>
        </pc:spChg>
        <pc:spChg chg="add del">
          <ac:chgData name="paul meaney" userId="8f3b41ac-413d-46e0-bc97-8181c95bcdc2" providerId="ADAL" clId="{78E42B0C-212D-4169-87F0-E64705BD2F6D}" dt="2024-06-10T11:42:14.664" v="5788" actId="26606"/>
          <ac:spMkLst>
            <pc:docMk/>
            <pc:sldMk cId="4105362447" sldId="1692"/>
            <ac:spMk id="13" creationId="{C0B801A2-5622-4BE8-9AD2-C337A2CD0022}"/>
          </ac:spMkLst>
        </pc:spChg>
        <pc:spChg chg="add del">
          <ac:chgData name="paul meaney" userId="8f3b41ac-413d-46e0-bc97-8181c95bcdc2" providerId="ADAL" clId="{78E42B0C-212D-4169-87F0-E64705BD2F6D}" dt="2024-06-10T11:42:14.664" v="5788" actId="26606"/>
          <ac:spMkLst>
            <pc:docMk/>
            <pc:sldMk cId="4105362447" sldId="1692"/>
            <ac:spMk id="15" creationId="{B7AF614F-5BC3-4086-99F5-B87C5847A071}"/>
          </ac:spMkLst>
        </pc:spChg>
        <pc:spChg chg="add del">
          <ac:chgData name="paul meaney" userId="8f3b41ac-413d-46e0-bc97-8181c95bcdc2" providerId="ADAL" clId="{78E42B0C-212D-4169-87F0-E64705BD2F6D}" dt="2024-06-10T11:42:17.601" v="5789" actId="26606"/>
          <ac:spMkLst>
            <pc:docMk/>
            <pc:sldMk cId="4105362447" sldId="1692"/>
            <ac:spMk id="20" creationId="{FB5993E2-C02B-4335-ABA5-D8EC465551E3}"/>
          </ac:spMkLst>
        </pc:spChg>
        <pc:spChg chg="add del">
          <ac:chgData name="paul meaney" userId="8f3b41ac-413d-46e0-bc97-8181c95bcdc2" providerId="ADAL" clId="{78E42B0C-212D-4169-87F0-E64705BD2F6D}" dt="2024-06-10T11:42:17.601" v="5789" actId="26606"/>
          <ac:spMkLst>
            <pc:docMk/>
            <pc:sldMk cId="4105362447" sldId="1692"/>
            <ac:spMk id="22" creationId="{C0B801A2-5622-4BE8-9AD2-C337A2CD0022}"/>
          </ac:spMkLst>
        </pc:spChg>
        <pc:spChg chg="add del">
          <ac:chgData name="paul meaney" userId="8f3b41ac-413d-46e0-bc97-8181c95bcdc2" providerId="ADAL" clId="{78E42B0C-212D-4169-87F0-E64705BD2F6D}" dt="2024-06-10T11:42:17.601" v="5789" actId="26606"/>
          <ac:spMkLst>
            <pc:docMk/>
            <pc:sldMk cId="4105362447" sldId="1692"/>
            <ac:spMk id="24" creationId="{B7AF614F-5BC3-4086-99F5-B87C5847A071}"/>
          </ac:spMkLst>
        </pc:spChg>
        <pc:graphicFrameChg chg="add mod modGraphic">
          <ac:chgData name="paul meaney" userId="8f3b41ac-413d-46e0-bc97-8181c95bcdc2" providerId="ADAL" clId="{78E42B0C-212D-4169-87F0-E64705BD2F6D}" dt="2024-06-10T13:05:42.750" v="6843" actId="20577"/>
          <ac:graphicFrameMkLst>
            <pc:docMk/>
            <pc:sldMk cId="4105362447" sldId="1692"/>
            <ac:graphicFrameMk id="6" creationId="{959569CE-E697-AF97-371F-7EDB414AF051}"/>
          </ac:graphicFrameMkLst>
        </pc:graphicFrameChg>
      </pc:sldChg>
      <pc:sldChg chg="addSp delSp modSp new mod setBg">
        <pc:chgData name="paul meaney" userId="8f3b41ac-413d-46e0-bc97-8181c95bcdc2" providerId="ADAL" clId="{78E42B0C-212D-4169-87F0-E64705BD2F6D}" dt="2024-06-10T11:48:25.887" v="6158" actId="26606"/>
        <pc:sldMkLst>
          <pc:docMk/>
          <pc:sldMk cId="4201540699" sldId="1693"/>
        </pc:sldMkLst>
        <pc:spChg chg="mod">
          <ac:chgData name="paul meaney" userId="8f3b41ac-413d-46e0-bc97-8181c95bcdc2" providerId="ADAL" clId="{78E42B0C-212D-4169-87F0-E64705BD2F6D}" dt="2024-06-10T11:48:25.887" v="6158" actId="26606"/>
          <ac:spMkLst>
            <pc:docMk/>
            <pc:sldMk cId="4201540699" sldId="1693"/>
            <ac:spMk id="2" creationId="{1D0374CA-30B1-5FAD-8018-09B30CB89964}"/>
          </ac:spMkLst>
        </pc:spChg>
        <pc:spChg chg="del mod">
          <ac:chgData name="paul meaney" userId="8f3b41ac-413d-46e0-bc97-8181c95bcdc2" providerId="ADAL" clId="{78E42B0C-212D-4169-87F0-E64705BD2F6D}" dt="2024-06-10T11:48:13.361" v="6156" actId="26606"/>
          <ac:spMkLst>
            <pc:docMk/>
            <pc:sldMk cId="4201540699" sldId="1693"/>
            <ac:spMk id="3" creationId="{5C86B8B8-34CA-5966-97BB-DDD6F912B192}"/>
          </ac:spMkLst>
        </pc:spChg>
        <pc:spChg chg="mod">
          <ac:chgData name="paul meaney" userId="8f3b41ac-413d-46e0-bc97-8181c95bcdc2" providerId="ADAL" clId="{78E42B0C-212D-4169-87F0-E64705BD2F6D}" dt="2024-06-10T11:48:25.887" v="6158" actId="26606"/>
          <ac:spMkLst>
            <pc:docMk/>
            <pc:sldMk cId="4201540699" sldId="1693"/>
            <ac:spMk id="4" creationId="{0240AFD3-D018-A674-2C73-4D10AA65F245}"/>
          </ac:spMkLst>
        </pc:spChg>
        <pc:spChg chg="add del">
          <ac:chgData name="paul meaney" userId="8f3b41ac-413d-46e0-bc97-8181c95bcdc2" providerId="ADAL" clId="{78E42B0C-212D-4169-87F0-E64705BD2F6D}" dt="2024-06-10T11:48:25.887" v="6158" actId="26606"/>
          <ac:spMkLst>
            <pc:docMk/>
            <pc:sldMk cId="4201540699" sldId="1693"/>
            <ac:spMk id="11" creationId="{FB5993E2-C02B-4335-ABA5-D8EC465551E3}"/>
          </ac:spMkLst>
        </pc:spChg>
        <pc:spChg chg="add del">
          <ac:chgData name="paul meaney" userId="8f3b41ac-413d-46e0-bc97-8181c95bcdc2" providerId="ADAL" clId="{78E42B0C-212D-4169-87F0-E64705BD2F6D}" dt="2024-06-10T11:48:25.887" v="6158" actId="26606"/>
          <ac:spMkLst>
            <pc:docMk/>
            <pc:sldMk cId="4201540699" sldId="1693"/>
            <ac:spMk id="13" creationId="{C0B801A2-5622-4BE8-9AD2-C337A2CD0022}"/>
          </ac:spMkLst>
        </pc:spChg>
        <pc:spChg chg="add del">
          <ac:chgData name="paul meaney" userId="8f3b41ac-413d-46e0-bc97-8181c95bcdc2" providerId="ADAL" clId="{78E42B0C-212D-4169-87F0-E64705BD2F6D}" dt="2024-06-10T11:48:25.887" v="6158" actId="26606"/>
          <ac:spMkLst>
            <pc:docMk/>
            <pc:sldMk cId="4201540699" sldId="1693"/>
            <ac:spMk id="15" creationId="{B7AF614F-5BC3-4086-99F5-B87C5847A071}"/>
          </ac:spMkLst>
        </pc:spChg>
        <pc:graphicFrameChg chg="add mod modGraphic">
          <ac:chgData name="paul meaney" userId="8f3b41ac-413d-46e0-bc97-8181c95bcdc2" providerId="ADAL" clId="{78E42B0C-212D-4169-87F0-E64705BD2F6D}" dt="2024-06-10T11:48:25.887" v="6158" actId="26606"/>
          <ac:graphicFrameMkLst>
            <pc:docMk/>
            <pc:sldMk cId="4201540699" sldId="1693"/>
            <ac:graphicFrameMk id="6" creationId="{201F6DD1-E9DB-996F-162E-8A6915905267}"/>
          </ac:graphicFrameMkLst>
        </pc:graphicFrameChg>
      </pc:sldChg>
      <pc:sldChg chg="addSp delSp modSp new mod delAnim modAnim">
        <pc:chgData name="paul meaney" userId="8f3b41ac-413d-46e0-bc97-8181c95bcdc2" providerId="ADAL" clId="{78E42B0C-212D-4169-87F0-E64705BD2F6D}" dt="2024-06-11T09:14:58.578" v="23435"/>
        <pc:sldMkLst>
          <pc:docMk/>
          <pc:sldMk cId="4291902867" sldId="1694"/>
        </pc:sldMkLst>
        <pc:spChg chg="mod">
          <ac:chgData name="paul meaney" userId="8f3b41ac-413d-46e0-bc97-8181c95bcdc2" providerId="ADAL" clId="{78E42B0C-212D-4169-87F0-E64705BD2F6D}" dt="2024-06-11T09:14:58.578" v="23435"/>
          <ac:spMkLst>
            <pc:docMk/>
            <pc:sldMk cId="4291902867" sldId="1694"/>
            <ac:spMk id="2" creationId="{60C81297-867E-A320-9329-2016538F4B63}"/>
          </ac:spMkLst>
        </pc:spChg>
        <pc:spChg chg="del">
          <ac:chgData name="paul meaney" userId="8f3b41ac-413d-46e0-bc97-8181c95bcdc2" providerId="ADAL" clId="{78E42B0C-212D-4169-87F0-E64705BD2F6D}" dt="2024-06-10T11:50:19.368" v="6204" actId="22"/>
          <ac:spMkLst>
            <pc:docMk/>
            <pc:sldMk cId="4291902867" sldId="1694"/>
            <ac:spMk id="3" creationId="{1F39726E-5647-7BF4-568F-0C742F911A90}"/>
          </ac:spMkLst>
        </pc:spChg>
        <pc:spChg chg="add mod">
          <ac:chgData name="paul meaney" userId="8f3b41ac-413d-46e0-bc97-8181c95bcdc2" providerId="ADAL" clId="{78E42B0C-212D-4169-87F0-E64705BD2F6D}" dt="2024-06-10T11:53:39.085" v="6485" actId="1076"/>
          <ac:spMkLst>
            <pc:docMk/>
            <pc:sldMk cId="4291902867" sldId="1694"/>
            <ac:spMk id="7" creationId="{34B85535-4083-5642-658E-9423180929E1}"/>
          </ac:spMkLst>
        </pc:spChg>
        <pc:spChg chg="add del mod">
          <ac:chgData name="paul meaney" userId="8f3b41ac-413d-46e0-bc97-8181c95bcdc2" providerId="ADAL" clId="{78E42B0C-212D-4169-87F0-E64705BD2F6D}" dt="2024-06-10T11:53:33.086" v="6484" actId="478"/>
          <ac:spMkLst>
            <pc:docMk/>
            <pc:sldMk cId="4291902867" sldId="1694"/>
            <ac:spMk id="8" creationId="{D27828DB-E621-72B2-ABB9-B7D7CEF22FC5}"/>
          </ac:spMkLst>
        </pc:spChg>
        <pc:spChg chg="add mod">
          <ac:chgData name="paul meaney" userId="8f3b41ac-413d-46e0-bc97-8181c95bcdc2" providerId="ADAL" clId="{78E42B0C-212D-4169-87F0-E64705BD2F6D}" dt="2024-06-10T12:00:01.242" v="6532" actId="1076"/>
          <ac:spMkLst>
            <pc:docMk/>
            <pc:sldMk cId="4291902867" sldId="1694"/>
            <ac:spMk id="9" creationId="{A5CB4AF4-8F9D-B320-F997-FA57CA16282B}"/>
          </ac:spMkLst>
        </pc:spChg>
        <pc:spChg chg="add del mod">
          <ac:chgData name="paul meaney" userId="8f3b41ac-413d-46e0-bc97-8181c95bcdc2" providerId="ADAL" clId="{78E42B0C-212D-4169-87F0-E64705BD2F6D}" dt="2024-06-10T11:59:35.983" v="6531" actId="478"/>
          <ac:spMkLst>
            <pc:docMk/>
            <pc:sldMk cId="4291902867" sldId="1694"/>
            <ac:spMk id="10" creationId="{ABC75FB0-31F8-F06A-AC04-A7A4714A7448}"/>
          </ac:spMkLst>
        </pc:spChg>
        <pc:spChg chg="add mod">
          <ac:chgData name="paul meaney" userId="8f3b41ac-413d-46e0-bc97-8181c95bcdc2" providerId="ADAL" clId="{78E42B0C-212D-4169-87F0-E64705BD2F6D}" dt="2024-06-10T11:57:28.259" v="6514" actId="1076"/>
          <ac:spMkLst>
            <pc:docMk/>
            <pc:sldMk cId="4291902867" sldId="1694"/>
            <ac:spMk id="11" creationId="{152454E1-70B1-3615-EA1B-1F07520C6E8F}"/>
          </ac:spMkLst>
        </pc:spChg>
        <pc:spChg chg="mod">
          <ac:chgData name="paul meaney" userId="8f3b41ac-413d-46e0-bc97-8181c95bcdc2" providerId="ADAL" clId="{78E42B0C-212D-4169-87F0-E64705BD2F6D}" dt="2024-06-10T12:05:28.014" v="6564"/>
          <ac:spMkLst>
            <pc:docMk/>
            <pc:sldMk cId="4291902867" sldId="1694"/>
            <ac:spMk id="14" creationId="{D7C391F8-2CED-91A2-C5C1-53539B98D7F1}"/>
          </ac:spMkLst>
        </pc:spChg>
        <pc:spChg chg="add mod">
          <ac:chgData name="paul meaney" userId="8f3b41ac-413d-46e0-bc97-8181c95bcdc2" providerId="ADAL" clId="{78E42B0C-212D-4169-87F0-E64705BD2F6D}" dt="2024-06-10T12:05:35.962" v="6597" actId="20577"/>
          <ac:spMkLst>
            <pc:docMk/>
            <pc:sldMk cId="4291902867" sldId="1694"/>
            <ac:spMk id="15" creationId="{7D49BA76-6B65-5499-FD99-42133FC6F87F}"/>
          </ac:spMkLst>
        </pc:spChg>
        <pc:spChg chg="add mod">
          <ac:chgData name="paul meaney" userId="8f3b41ac-413d-46e0-bc97-8181c95bcdc2" providerId="ADAL" clId="{78E42B0C-212D-4169-87F0-E64705BD2F6D}" dt="2024-06-10T12:12:36.377" v="6741" actId="1076"/>
          <ac:spMkLst>
            <pc:docMk/>
            <pc:sldMk cId="4291902867" sldId="1694"/>
            <ac:spMk id="16" creationId="{2C91BF82-D856-6E1A-4804-9A573B5E73A7}"/>
          </ac:spMkLst>
        </pc:spChg>
        <pc:spChg chg="add mod">
          <ac:chgData name="paul meaney" userId="8f3b41ac-413d-46e0-bc97-8181c95bcdc2" providerId="ADAL" clId="{78E42B0C-212D-4169-87F0-E64705BD2F6D}" dt="2024-06-10T12:12:33.119" v="6740" actId="1076"/>
          <ac:spMkLst>
            <pc:docMk/>
            <pc:sldMk cId="4291902867" sldId="1694"/>
            <ac:spMk id="17" creationId="{609A6D0F-39B6-CD04-230B-9B6AA4305A62}"/>
          </ac:spMkLst>
        </pc:spChg>
        <pc:spChg chg="add mod">
          <ac:chgData name="paul meaney" userId="8f3b41ac-413d-46e0-bc97-8181c95bcdc2" providerId="ADAL" clId="{78E42B0C-212D-4169-87F0-E64705BD2F6D}" dt="2024-06-10T12:10:12.276" v="6713" actId="27636"/>
          <ac:spMkLst>
            <pc:docMk/>
            <pc:sldMk cId="4291902867" sldId="1694"/>
            <ac:spMk id="18" creationId="{BF300956-3B73-C839-3E6E-F91FE43A8BE7}"/>
          </ac:spMkLst>
        </pc:spChg>
        <pc:grpChg chg="add mod">
          <ac:chgData name="paul meaney" userId="8f3b41ac-413d-46e0-bc97-8181c95bcdc2" providerId="ADAL" clId="{78E42B0C-212D-4169-87F0-E64705BD2F6D}" dt="2024-06-10T12:05:28.014" v="6564"/>
          <ac:grpSpMkLst>
            <pc:docMk/>
            <pc:sldMk cId="4291902867" sldId="1694"/>
            <ac:grpSpMk id="12" creationId="{175A08C9-9224-1502-A230-807D25334073}"/>
          </ac:grpSpMkLst>
        </pc:grpChg>
        <pc:picChg chg="add mod ord">
          <ac:chgData name="paul meaney" userId="8f3b41ac-413d-46e0-bc97-8181c95bcdc2" providerId="ADAL" clId="{78E42B0C-212D-4169-87F0-E64705BD2F6D}" dt="2024-06-10T11:50:27.108" v="6206" actId="14100"/>
          <ac:picMkLst>
            <pc:docMk/>
            <pc:sldMk cId="4291902867" sldId="1694"/>
            <ac:picMk id="6" creationId="{118CF1C7-3B78-C95C-45E0-44BE0D7B0CB9}"/>
          </ac:picMkLst>
        </pc:picChg>
        <pc:picChg chg="mod">
          <ac:chgData name="paul meaney" userId="8f3b41ac-413d-46e0-bc97-8181c95bcdc2" providerId="ADAL" clId="{78E42B0C-212D-4169-87F0-E64705BD2F6D}" dt="2024-06-10T12:05:28.014" v="6564"/>
          <ac:picMkLst>
            <pc:docMk/>
            <pc:sldMk cId="4291902867" sldId="1694"/>
            <ac:picMk id="13" creationId="{9A5862C3-5B2B-9B10-F941-46ED9BDBA67F}"/>
          </ac:picMkLst>
        </pc:picChg>
        <pc:picChg chg="mod">
          <ac:chgData name="paul meaney" userId="8f3b41ac-413d-46e0-bc97-8181c95bcdc2" providerId="ADAL" clId="{78E42B0C-212D-4169-87F0-E64705BD2F6D}" dt="2024-06-10T12:16:00.475" v="6749"/>
          <ac:picMkLst>
            <pc:docMk/>
            <pc:sldMk cId="4291902867" sldId="1694"/>
            <ac:picMk id="19" creationId="{7285BD20-92D9-E006-AE6D-A1C6FF778715}"/>
          </ac:picMkLst>
        </pc:picChg>
      </pc:sldChg>
      <pc:sldChg chg="addSp delSp modSp new mod setBg">
        <pc:chgData name="paul meaney" userId="8f3b41ac-413d-46e0-bc97-8181c95bcdc2" providerId="ADAL" clId="{78E42B0C-212D-4169-87F0-E64705BD2F6D}" dt="2024-06-10T13:06:39.554" v="7017" actId="26606"/>
        <pc:sldMkLst>
          <pc:docMk/>
          <pc:sldMk cId="657476177" sldId="1695"/>
        </pc:sldMkLst>
        <pc:spChg chg="mod">
          <ac:chgData name="paul meaney" userId="8f3b41ac-413d-46e0-bc97-8181c95bcdc2" providerId="ADAL" clId="{78E42B0C-212D-4169-87F0-E64705BD2F6D}" dt="2024-06-10T13:06:39.554" v="7017" actId="26606"/>
          <ac:spMkLst>
            <pc:docMk/>
            <pc:sldMk cId="657476177" sldId="1695"/>
            <ac:spMk id="2" creationId="{1AF26230-2E55-1D0F-9534-6F36013E9A7D}"/>
          </ac:spMkLst>
        </pc:spChg>
        <pc:spChg chg="del mod">
          <ac:chgData name="paul meaney" userId="8f3b41ac-413d-46e0-bc97-8181c95bcdc2" providerId="ADAL" clId="{78E42B0C-212D-4169-87F0-E64705BD2F6D}" dt="2024-06-10T13:06:39.554" v="7017" actId="26606"/>
          <ac:spMkLst>
            <pc:docMk/>
            <pc:sldMk cId="657476177" sldId="1695"/>
            <ac:spMk id="3" creationId="{F4CFC708-96B7-52B4-A73A-34ADC010F2E2}"/>
          </ac:spMkLst>
        </pc:spChg>
        <pc:spChg chg="mod">
          <ac:chgData name="paul meaney" userId="8f3b41ac-413d-46e0-bc97-8181c95bcdc2" providerId="ADAL" clId="{78E42B0C-212D-4169-87F0-E64705BD2F6D}" dt="2024-06-10T13:06:39.554" v="7017" actId="26606"/>
          <ac:spMkLst>
            <pc:docMk/>
            <pc:sldMk cId="657476177" sldId="1695"/>
            <ac:spMk id="4" creationId="{3F977289-C767-F44E-5B02-98D4D32E36A8}"/>
          </ac:spMkLst>
        </pc:spChg>
        <pc:graphicFrameChg chg="add">
          <ac:chgData name="paul meaney" userId="8f3b41ac-413d-46e0-bc97-8181c95bcdc2" providerId="ADAL" clId="{78E42B0C-212D-4169-87F0-E64705BD2F6D}" dt="2024-06-10T13:06:39.554" v="7017" actId="26606"/>
          <ac:graphicFrameMkLst>
            <pc:docMk/>
            <pc:sldMk cId="657476177" sldId="1695"/>
            <ac:graphicFrameMk id="6" creationId="{527B3862-DEB2-BFB5-59BD-2293273081C7}"/>
          </ac:graphicFrameMkLst>
        </pc:graphicFrameChg>
      </pc:sldChg>
      <pc:sldChg chg="addSp delSp modSp new mod">
        <pc:chgData name="paul meaney" userId="8f3b41ac-413d-46e0-bc97-8181c95bcdc2" providerId="ADAL" clId="{78E42B0C-212D-4169-87F0-E64705BD2F6D}" dt="2024-06-10T13:10:37.443" v="7079"/>
        <pc:sldMkLst>
          <pc:docMk/>
          <pc:sldMk cId="2940529174" sldId="1696"/>
        </pc:sldMkLst>
        <pc:spChg chg="mod">
          <ac:chgData name="paul meaney" userId="8f3b41ac-413d-46e0-bc97-8181c95bcdc2" providerId="ADAL" clId="{78E42B0C-212D-4169-87F0-E64705BD2F6D}" dt="2024-06-10T13:10:37.443" v="7079"/>
          <ac:spMkLst>
            <pc:docMk/>
            <pc:sldMk cId="2940529174" sldId="1696"/>
            <ac:spMk id="2" creationId="{02642F1B-7215-3CCF-AA01-A419C9C4FB1C}"/>
          </ac:spMkLst>
        </pc:spChg>
        <pc:spChg chg="del">
          <ac:chgData name="paul meaney" userId="8f3b41ac-413d-46e0-bc97-8181c95bcdc2" providerId="ADAL" clId="{78E42B0C-212D-4169-87F0-E64705BD2F6D}" dt="2024-06-10T13:09:35.091" v="7019" actId="22"/>
          <ac:spMkLst>
            <pc:docMk/>
            <pc:sldMk cId="2940529174" sldId="1696"/>
            <ac:spMk id="3" creationId="{D9D00A1F-B953-1377-EE4B-7A92D85A9D40}"/>
          </ac:spMkLst>
        </pc:spChg>
        <pc:spChg chg="add mod">
          <ac:chgData name="paul meaney" userId="8f3b41ac-413d-46e0-bc97-8181c95bcdc2" providerId="ADAL" clId="{78E42B0C-212D-4169-87F0-E64705BD2F6D}" dt="2024-06-10T13:10:05.393" v="7028" actId="13822"/>
          <ac:spMkLst>
            <pc:docMk/>
            <pc:sldMk cId="2940529174" sldId="1696"/>
            <ac:spMk id="9" creationId="{AF8E5FB1-82F0-7A33-9CDA-48F80B07DB95}"/>
          </ac:spMkLst>
        </pc:spChg>
        <pc:spChg chg="mod">
          <ac:chgData name="paul meaney" userId="8f3b41ac-413d-46e0-bc97-8181c95bcdc2" providerId="ADAL" clId="{78E42B0C-212D-4169-87F0-E64705BD2F6D}" dt="2024-06-10T13:10:12.524" v="7029"/>
          <ac:spMkLst>
            <pc:docMk/>
            <pc:sldMk cId="2940529174" sldId="1696"/>
            <ac:spMk id="12" creationId="{E0B2B5D1-ECFF-B0E2-E080-074E44CB0845}"/>
          </ac:spMkLst>
        </pc:spChg>
        <pc:spChg chg="add mod">
          <ac:chgData name="paul meaney" userId="8f3b41ac-413d-46e0-bc97-8181c95bcdc2" providerId="ADAL" clId="{78E42B0C-212D-4169-87F0-E64705BD2F6D}" dt="2024-06-10T13:10:24.857" v="7078" actId="20577"/>
          <ac:spMkLst>
            <pc:docMk/>
            <pc:sldMk cId="2940529174" sldId="1696"/>
            <ac:spMk id="13" creationId="{D63CA695-6F9D-399E-1216-AFFE0CF9669B}"/>
          </ac:spMkLst>
        </pc:spChg>
        <pc:grpChg chg="add mod">
          <ac:chgData name="paul meaney" userId="8f3b41ac-413d-46e0-bc97-8181c95bcdc2" providerId="ADAL" clId="{78E42B0C-212D-4169-87F0-E64705BD2F6D}" dt="2024-06-10T13:10:12.524" v="7029"/>
          <ac:grpSpMkLst>
            <pc:docMk/>
            <pc:sldMk cId="2940529174" sldId="1696"/>
            <ac:grpSpMk id="10" creationId="{A0843CF0-80A9-607D-B6AB-B04494639B0D}"/>
          </ac:grpSpMkLst>
        </pc:grpChg>
        <pc:picChg chg="add mod ord">
          <ac:chgData name="paul meaney" userId="8f3b41ac-413d-46e0-bc97-8181c95bcdc2" providerId="ADAL" clId="{78E42B0C-212D-4169-87F0-E64705BD2F6D}" dt="2024-06-10T13:09:37.208" v="7020" actId="1076"/>
          <ac:picMkLst>
            <pc:docMk/>
            <pc:sldMk cId="2940529174" sldId="1696"/>
            <ac:picMk id="6" creationId="{C9EFA681-D762-9784-CA8A-1FB41FFEF43D}"/>
          </ac:picMkLst>
        </pc:picChg>
        <pc:picChg chg="add mod">
          <ac:chgData name="paul meaney" userId="8f3b41ac-413d-46e0-bc97-8181c95bcdc2" providerId="ADAL" clId="{78E42B0C-212D-4169-87F0-E64705BD2F6D}" dt="2024-06-10T13:09:55.636" v="7024" actId="1076"/>
          <ac:picMkLst>
            <pc:docMk/>
            <pc:sldMk cId="2940529174" sldId="1696"/>
            <ac:picMk id="8" creationId="{DFE722CE-7047-5FF9-82C9-C968E1CFEAE8}"/>
          </ac:picMkLst>
        </pc:picChg>
        <pc:picChg chg="mod">
          <ac:chgData name="paul meaney" userId="8f3b41ac-413d-46e0-bc97-8181c95bcdc2" providerId="ADAL" clId="{78E42B0C-212D-4169-87F0-E64705BD2F6D}" dt="2024-06-10T13:10:12.524" v="7029"/>
          <ac:picMkLst>
            <pc:docMk/>
            <pc:sldMk cId="2940529174" sldId="1696"/>
            <ac:picMk id="11" creationId="{836E838F-60A6-4EE0-08AA-F28170AC19C3}"/>
          </ac:picMkLst>
        </pc:picChg>
      </pc:sldChg>
      <pc:sldChg chg="addSp delSp modSp new mod">
        <pc:chgData name="paul meaney" userId="8f3b41ac-413d-46e0-bc97-8181c95bcdc2" providerId="ADAL" clId="{78E42B0C-212D-4169-87F0-E64705BD2F6D}" dt="2024-06-10T13:20:38.720" v="7518" actId="313"/>
        <pc:sldMkLst>
          <pc:docMk/>
          <pc:sldMk cId="1832715208" sldId="1697"/>
        </pc:sldMkLst>
        <pc:spChg chg="mod">
          <ac:chgData name="paul meaney" userId="8f3b41ac-413d-46e0-bc97-8181c95bcdc2" providerId="ADAL" clId="{78E42B0C-212D-4169-87F0-E64705BD2F6D}" dt="2024-06-10T13:13:37.692" v="7155"/>
          <ac:spMkLst>
            <pc:docMk/>
            <pc:sldMk cId="1832715208" sldId="1697"/>
            <ac:spMk id="2" creationId="{39289495-A80B-9894-5EFE-E8756E073026}"/>
          </ac:spMkLst>
        </pc:spChg>
        <pc:spChg chg="del">
          <ac:chgData name="paul meaney" userId="8f3b41ac-413d-46e0-bc97-8181c95bcdc2" providerId="ADAL" clId="{78E42B0C-212D-4169-87F0-E64705BD2F6D}" dt="2024-06-10T13:12:40.234" v="7081" actId="22"/>
          <ac:spMkLst>
            <pc:docMk/>
            <pc:sldMk cId="1832715208" sldId="1697"/>
            <ac:spMk id="3" creationId="{D9E6A813-8217-BF7E-F178-803C37439E55}"/>
          </ac:spMkLst>
        </pc:spChg>
        <pc:spChg chg="mod">
          <ac:chgData name="paul meaney" userId="8f3b41ac-413d-46e0-bc97-8181c95bcdc2" providerId="ADAL" clId="{78E42B0C-212D-4169-87F0-E64705BD2F6D}" dt="2024-06-10T13:13:13.414" v="7088"/>
          <ac:spMkLst>
            <pc:docMk/>
            <pc:sldMk cId="1832715208" sldId="1697"/>
            <ac:spMk id="11" creationId="{7D4BFC7D-39AB-506D-F6D4-FC3EF8EEF0ED}"/>
          </ac:spMkLst>
        </pc:spChg>
        <pc:spChg chg="add mod">
          <ac:chgData name="paul meaney" userId="8f3b41ac-413d-46e0-bc97-8181c95bcdc2" providerId="ADAL" clId="{78E42B0C-212D-4169-87F0-E64705BD2F6D}" dt="2024-06-10T13:20:38.720" v="7518" actId="313"/>
          <ac:spMkLst>
            <pc:docMk/>
            <pc:sldMk cId="1832715208" sldId="1697"/>
            <ac:spMk id="12" creationId="{3AF19C26-1CF6-DE3E-C8F0-6C356ACEF541}"/>
          </ac:spMkLst>
        </pc:spChg>
        <pc:spChg chg="add mod">
          <ac:chgData name="paul meaney" userId="8f3b41ac-413d-46e0-bc97-8181c95bcdc2" providerId="ADAL" clId="{78E42B0C-212D-4169-87F0-E64705BD2F6D}" dt="2024-06-10T13:13:58.379" v="7160" actId="1582"/>
          <ac:spMkLst>
            <pc:docMk/>
            <pc:sldMk cId="1832715208" sldId="1697"/>
            <ac:spMk id="13" creationId="{AD50FC83-CE09-31E7-7E5C-C4F4BEB879EB}"/>
          </ac:spMkLst>
        </pc:spChg>
        <pc:spChg chg="mod">
          <ac:chgData name="paul meaney" userId="8f3b41ac-413d-46e0-bc97-8181c95bcdc2" providerId="ADAL" clId="{78E42B0C-212D-4169-87F0-E64705BD2F6D}" dt="2024-06-10T13:14:17.601" v="7164" actId="14100"/>
          <ac:spMkLst>
            <pc:docMk/>
            <pc:sldMk cId="1832715208" sldId="1697"/>
            <ac:spMk id="15" creationId="{D0FA2402-ECFE-CE72-E586-98586CB004E5}"/>
          </ac:spMkLst>
        </pc:spChg>
        <pc:spChg chg="mod">
          <ac:chgData name="paul meaney" userId="8f3b41ac-413d-46e0-bc97-8181c95bcdc2" providerId="ADAL" clId="{78E42B0C-212D-4169-87F0-E64705BD2F6D}" dt="2024-06-10T13:14:32.311" v="7223" actId="20577"/>
          <ac:spMkLst>
            <pc:docMk/>
            <pc:sldMk cId="1832715208" sldId="1697"/>
            <ac:spMk id="16" creationId="{1B7A11A0-DE9D-73EF-18A9-7C9D9B67D2C6}"/>
          </ac:spMkLst>
        </pc:spChg>
        <pc:spChg chg="mod">
          <ac:chgData name="paul meaney" userId="8f3b41ac-413d-46e0-bc97-8181c95bcdc2" providerId="ADAL" clId="{78E42B0C-212D-4169-87F0-E64705BD2F6D}" dt="2024-06-10T13:15:02.057" v="7278" actId="14100"/>
          <ac:spMkLst>
            <pc:docMk/>
            <pc:sldMk cId="1832715208" sldId="1697"/>
            <ac:spMk id="18" creationId="{2BD4E8EB-1C77-9ABC-DB4E-B69DEB54B9F6}"/>
          </ac:spMkLst>
        </pc:spChg>
        <pc:spChg chg="mod">
          <ac:chgData name="paul meaney" userId="8f3b41ac-413d-46e0-bc97-8181c95bcdc2" providerId="ADAL" clId="{78E42B0C-212D-4169-87F0-E64705BD2F6D}" dt="2024-06-10T13:14:58.064" v="7277" actId="20577"/>
          <ac:spMkLst>
            <pc:docMk/>
            <pc:sldMk cId="1832715208" sldId="1697"/>
            <ac:spMk id="19" creationId="{82FA1E7E-3A05-F8D5-CDE8-A6AFB6B028DC}"/>
          </ac:spMkLst>
        </pc:spChg>
        <pc:grpChg chg="add mod">
          <ac:chgData name="paul meaney" userId="8f3b41ac-413d-46e0-bc97-8181c95bcdc2" providerId="ADAL" clId="{78E42B0C-212D-4169-87F0-E64705BD2F6D}" dt="2024-06-10T13:13:15.607" v="7089" actId="14100"/>
          <ac:grpSpMkLst>
            <pc:docMk/>
            <pc:sldMk cId="1832715208" sldId="1697"/>
            <ac:grpSpMk id="9" creationId="{D3C550EC-4660-663B-05ED-534808F83497}"/>
          </ac:grpSpMkLst>
        </pc:grpChg>
        <pc:grpChg chg="add mod">
          <ac:chgData name="paul meaney" userId="8f3b41ac-413d-46e0-bc97-8181c95bcdc2" providerId="ADAL" clId="{78E42B0C-212D-4169-87F0-E64705BD2F6D}" dt="2024-06-10T13:14:11.811" v="7162" actId="1076"/>
          <ac:grpSpMkLst>
            <pc:docMk/>
            <pc:sldMk cId="1832715208" sldId="1697"/>
            <ac:grpSpMk id="14" creationId="{904DADCA-BD40-4CAE-6E9A-75C7647FF306}"/>
          </ac:grpSpMkLst>
        </pc:grpChg>
        <pc:grpChg chg="add mod">
          <ac:chgData name="paul meaney" userId="8f3b41ac-413d-46e0-bc97-8181c95bcdc2" providerId="ADAL" clId="{78E42B0C-212D-4169-87F0-E64705BD2F6D}" dt="2024-06-10T13:14:47.207" v="7228" actId="1076"/>
          <ac:grpSpMkLst>
            <pc:docMk/>
            <pc:sldMk cId="1832715208" sldId="1697"/>
            <ac:grpSpMk id="17" creationId="{85DB6DF4-FF87-C891-9F88-5B9C3D801087}"/>
          </ac:grpSpMkLst>
        </pc:grpChg>
        <pc:picChg chg="add mod ord">
          <ac:chgData name="paul meaney" userId="8f3b41ac-413d-46e0-bc97-8181c95bcdc2" providerId="ADAL" clId="{78E42B0C-212D-4169-87F0-E64705BD2F6D}" dt="2024-06-10T13:13:41.440" v="7156" actId="1076"/>
          <ac:picMkLst>
            <pc:docMk/>
            <pc:sldMk cId="1832715208" sldId="1697"/>
            <ac:picMk id="6" creationId="{E09F6CE2-D4A7-C462-90B1-3F7226E732C1}"/>
          </ac:picMkLst>
        </pc:picChg>
        <pc:picChg chg="add mod">
          <ac:chgData name="paul meaney" userId="8f3b41ac-413d-46e0-bc97-8181c95bcdc2" providerId="ADAL" clId="{78E42B0C-212D-4169-87F0-E64705BD2F6D}" dt="2024-06-10T13:13:04.117" v="7087" actId="14100"/>
          <ac:picMkLst>
            <pc:docMk/>
            <pc:sldMk cId="1832715208" sldId="1697"/>
            <ac:picMk id="8" creationId="{CB87AA38-9258-5900-5AE4-BE8355253A53}"/>
          </ac:picMkLst>
        </pc:picChg>
        <pc:picChg chg="mod">
          <ac:chgData name="paul meaney" userId="8f3b41ac-413d-46e0-bc97-8181c95bcdc2" providerId="ADAL" clId="{78E42B0C-212D-4169-87F0-E64705BD2F6D}" dt="2024-06-10T13:13:13.414" v="7088"/>
          <ac:picMkLst>
            <pc:docMk/>
            <pc:sldMk cId="1832715208" sldId="1697"/>
            <ac:picMk id="10" creationId="{053C4B26-38CE-63D5-0566-9837D9F1D95E}"/>
          </ac:picMkLst>
        </pc:picChg>
      </pc:sldChg>
      <pc:sldChg chg="modSp add mod">
        <pc:chgData name="paul meaney" userId="8f3b41ac-413d-46e0-bc97-8181c95bcdc2" providerId="ADAL" clId="{78E42B0C-212D-4169-87F0-E64705BD2F6D}" dt="2024-06-11T05:43:55.350" v="12572"/>
        <pc:sldMkLst>
          <pc:docMk/>
          <pc:sldMk cId="1556993605" sldId="1698"/>
        </pc:sldMkLst>
        <pc:spChg chg="mod">
          <ac:chgData name="paul meaney" userId="8f3b41ac-413d-46e0-bc97-8181c95bcdc2" providerId="ADAL" clId="{78E42B0C-212D-4169-87F0-E64705BD2F6D}" dt="2024-06-10T13:16:37.487" v="7333" actId="20577"/>
          <ac:spMkLst>
            <pc:docMk/>
            <pc:sldMk cId="1556993605" sldId="1698"/>
            <ac:spMk id="2" creationId="{80BBF05F-215F-2FD6-0ADC-504D96CA3FED}"/>
          </ac:spMkLst>
        </pc:spChg>
        <pc:graphicFrameChg chg="mod">
          <ac:chgData name="paul meaney" userId="8f3b41ac-413d-46e0-bc97-8181c95bcdc2" providerId="ADAL" clId="{78E42B0C-212D-4169-87F0-E64705BD2F6D}" dt="2024-06-11T05:43:55.350" v="12572"/>
          <ac:graphicFrameMkLst>
            <pc:docMk/>
            <pc:sldMk cId="1556993605" sldId="1698"/>
            <ac:graphicFrameMk id="9" creationId="{196CF687-08A4-85E4-F4C0-36AB9F3B914D}"/>
          </ac:graphicFrameMkLst>
        </pc:graphicFrameChg>
      </pc:sldChg>
      <pc:sldChg chg="addSp delSp modSp new mod setBg">
        <pc:chgData name="paul meaney" userId="8f3b41ac-413d-46e0-bc97-8181c95bcdc2" providerId="ADAL" clId="{78E42B0C-212D-4169-87F0-E64705BD2F6D}" dt="2024-06-11T06:34:16.592" v="15419" actId="20577"/>
        <pc:sldMkLst>
          <pc:docMk/>
          <pc:sldMk cId="2633496928" sldId="1699"/>
        </pc:sldMkLst>
        <pc:spChg chg="mod">
          <ac:chgData name="paul meaney" userId="8f3b41ac-413d-46e0-bc97-8181c95bcdc2" providerId="ADAL" clId="{78E42B0C-212D-4169-87F0-E64705BD2F6D}" dt="2024-06-11T06:34:16.592" v="15419" actId="20577"/>
          <ac:spMkLst>
            <pc:docMk/>
            <pc:sldMk cId="2633496928" sldId="1699"/>
            <ac:spMk id="2" creationId="{40EA2AC8-9901-8D75-A3A5-C4A67966BAF1}"/>
          </ac:spMkLst>
        </pc:spChg>
        <pc:spChg chg="del mod">
          <ac:chgData name="paul meaney" userId="8f3b41ac-413d-46e0-bc97-8181c95bcdc2" providerId="ADAL" clId="{78E42B0C-212D-4169-87F0-E64705BD2F6D}" dt="2024-06-10T14:23:53.471" v="8407" actId="26606"/>
          <ac:spMkLst>
            <pc:docMk/>
            <pc:sldMk cId="2633496928" sldId="1699"/>
            <ac:spMk id="3" creationId="{6F318025-262E-4E70-A0F3-80F3ABF7D458}"/>
          </ac:spMkLst>
        </pc:spChg>
        <pc:spChg chg="mod">
          <ac:chgData name="paul meaney" userId="8f3b41ac-413d-46e0-bc97-8181c95bcdc2" providerId="ADAL" clId="{78E42B0C-212D-4169-87F0-E64705BD2F6D}" dt="2024-06-10T14:23:53.471" v="8407" actId="26606"/>
          <ac:spMkLst>
            <pc:docMk/>
            <pc:sldMk cId="2633496928" sldId="1699"/>
            <ac:spMk id="4" creationId="{C8E98E31-57C7-34E5-0246-4F7A3A9C5118}"/>
          </ac:spMkLst>
        </pc:spChg>
        <pc:graphicFrameChg chg="add">
          <ac:chgData name="paul meaney" userId="8f3b41ac-413d-46e0-bc97-8181c95bcdc2" providerId="ADAL" clId="{78E42B0C-212D-4169-87F0-E64705BD2F6D}" dt="2024-06-10T14:23:53.471" v="8407" actId="26606"/>
          <ac:graphicFrameMkLst>
            <pc:docMk/>
            <pc:sldMk cId="2633496928" sldId="1699"/>
            <ac:graphicFrameMk id="6" creationId="{CA37D6B9-DA81-A9C0-A865-5C90C07AC0E2}"/>
          </ac:graphicFrameMkLst>
        </pc:graphicFrameChg>
      </pc:sldChg>
      <pc:sldChg chg="delSp modSp add mod delAnim modAnim">
        <pc:chgData name="paul meaney" userId="8f3b41ac-413d-46e0-bc97-8181c95bcdc2" providerId="ADAL" clId="{78E42B0C-212D-4169-87F0-E64705BD2F6D}" dt="2024-06-11T09:15:02.959" v="23436"/>
        <pc:sldMkLst>
          <pc:docMk/>
          <pc:sldMk cId="1022686987" sldId="1700"/>
        </pc:sldMkLst>
        <pc:spChg chg="mod">
          <ac:chgData name="paul meaney" userId="8f3b41ac-413d-46e0-bc97-8181c95bcdc2" providerId="ADAL" clId="{78E42B0C-212D-4169-87F0-E64705BD2F6D}" dt="2024-06-11T09:15:02.959" v="23436"/>
          <ac:spMkLst>
            <pc:docMk/>
            <pc:sldMk cId="1022686987" sldId="1700"/>
            <ac:spMk id="2" creationId="{60C81297-867E-A320-9329-2016538F4B63}"/>
          </ac:spMkLst>
        </pc:spChg>
        <pc:spChg chg="del">
          <ac:chgData name="paul meaney" userId="8f3b41ac-413d-46e0-bc97-8181c95bcdc2" providerId="ADAL" clId="{78E42B0C-212D-4169-87F0-E64705BD2F6D}" dt="2024-06-10T13:37:09.811" v="7819" actId="478"/>
          <ac:spMkLst>
            <pc:docMk/>
            <pc:sldMk cId="1022686987" sldId="1700"/>
            <ac:spMk id="9" creationId="{A5CB4AF4-8F9D-B320-F997-FA57CA16282B}"/>
          </ac:spMkLst>
        </pc:spChg>
        <pc:spChg chg="del mod">
          <ac:chgData name="paul meaney" userId="8f3b41ac-413d-46e0-bc97-8181c95bcdc2" providerId="ADAL" clId="{78E42B0C-212D-4169-87F0-E64705BD2F6D}" dt="2024-06-10T13:37:08.113" v="7818" actId="478"/>
          <ac:spMkLst>
            <pc:docMk/>
            <pc:sldMk cId="1022686987" sldId="1700"/>
            <ac:spMk id="11" creationId="{152454E1-70B1-3615-EA1B-1F07520C6E8F}"/>
          </ac:spMkLst>
        </pc:spChg>
        <pc:spChg chg="mod">
          <ac:chgData name="paul meaney" userId="8f3b41ac-413d-46e0-bc97-8181c95bcdc2" providerId="ADAL" clId="{78E42B0C-212D-4169-87F0-E64705BD2F6D}" dt="2024-06-10T13:35:48.600" v="7797" actId="14100"/>
          <ac:spMkLst>
            <pc:docMk/>
            <pc:sldMk cId="1022686987" sldId="1700"/>
            <ac:spMk id="15" creationId="{7D49BA76-6B65-5499-FD99-42133FC6F87F}"/>
          </ac:spMkLst>
        </pc:spChg>
        <pc:spChg chg="mod">
          <ac:chgData name="paul meaney" userId="8f3b41ac-413d-46e0-bc97-8181c95bcdc2" providerId="ADAL" clId="{78E42B0C-212D-4169-87F0-E64705BD2F6D}" dt="2024-06-10T13:35:36.089" v="7757" actId="20577"/>
          <ac:spMkLst>
            <pc:docMk/>
            <pc:sldMk cId="1022686987" sldId="1700"/>
            <ac:spMk id="16" creationId="{2C91BF82-D856-6E1A-4804-9A573B5E73A7}"/>
          </ac:spMkLst>
        </pc:spChg>
        <pc:spChg chg="del mod">
          <ac:chgData name="paul meaney" userId="8f3b41ac-413d-46e0-bc97-8181c95bcdc2" providerId="ADAL" clId="{78E42B0C-212D-4169-87F0-E64705BD2F6D}" dt="2024-06-10T13:35:15.799" v="7719" actId="478"/>
          <ac:spMkLst>
            <pc:docMk/>
            <pc:sldMk cId="1022686987" sldId="1700"/>
            <ac:spMk id="17" creationId="{609A6D0F-39B6-CD04-230B-9B6AA4305A62}"/>
          </ac:spMkLst>
        </pc:spChg>
        <pc:spChg chg="del mod">
          <ac:chgData name="paul meaney" userId="8f3b41ac-413d-46e0-bc97-8181c95bcdc2" providerId="ADAL" clId="{78E42B0C-212D-4169-87F0-E64705BD2F6D}" dt="2024-06-10T13:35:17.753" v="7720" actId="478"/>
          <ac:spMkLst>
            <pc:docMk/>
            <pc:sldMk cId="1022686987" sldId="1700"/>
            <ac:spMk id="18" creationId="{BF300956-3B73-C839-3E6E-F91FE43A8BE7}"/>
          </ac:spMkLst>
        </pc:spChg>
        <pc:picChg chg="mod">
          <ac:chgData name="paul meaney" userId="8f3b41ac-413d-46e0-bc97-8181c95bcdc2" providerId="ADAL" clId="{78E42B0C-212D-4169-87F0-E64705BD2F6D}" dt="2024-06-10T14:17:39.732" v="7845"/>
          <ac:picMkLst>
            <pc:docMk/>
            <pc:sldMk cId="1022686987" sldId="1700"/>
            <ac:picMk id="3" creationId="{CC08B476-4FE5-678E-6F0F-912DA5D8A271}"/>
          </ac:picMkLst>
        </pc:picChg>
        <pc:picChg chg="del">
          <ac:chgData name="paul meaney" userId="8f3b41ac-413d-46e0-bc97-8181c95bcdc2" providerId="ADAL" clId="{78E42B0C-212D-4169-87F0-E64705BD2F6D}" dt="2024-06-10T13:35:25.618" v="7721" actId="478"/>
          <ac:picMkLst>
            <pc:docMk/>
            <pc:sldMk cId="1022686987" sldId="1700"/>
            <ac:picMk id="19" creationId="{7285BD20-92D9-E006-AE6D-A1C6FF778715}"/>
          </ac:picMkLst>
        </pc:picChg>
      </pc:sldChg>
      <pc:sldChg chg="addSp delSp modSp new mod setBg">
        <pc:chgData name="paul meaney" userId="8f3b41ac-413d-46e0-bc97-8181c95bcdc2" providerId="ADAL" clId="{78E42B0C-212D-4169-87F0-E64705BD2F6D}" dt="2024-06-11T05:45:04.016" v="12640" actId="114"/>
        <pc:sldMkLst>
          <pc:docMk/>
          <pc:sldMk cId="1642087982" sldId="1701"/>
        </pc:sldMkLst>
        <pc:spChg chg="mod">
          <ac:chgData name="paul meaney" userId="8f3b41ac-413d-46e0-bc97-8181c95bcdc2" providerId="ADAL" clId="{78E42B0C-212D-4169-87F0-E64705BD2F6D}" dt="2024-06-10T14:28:50.943" v="9220" actId="26606"/>
          <ac:spMkLst>
            <pc:docMk/>
            <pc:sldMk cId="1642087982" sldId="1701"/>
            <ac:spMk id="2" creationId="{C2A06AA9-CB55-9D6F-91E9-B7405C2B8FC3}"/>
          </ac:spMkLst>
        </pc:spChg>
        <pc:spChg chg="del mod">
          <ac:chgData name="paul meaney" userId="8f3b41ac-413d-46e0-bc97-8181c95bcdc2" providerId="ADAL" clId="{78E42B0C-212D-4169-87F0-E64705BD2F6D}" dt="2024-06-10T14:23:51.039" v="8406" actId="26606"/>
          <ac:spMkLst>
            <pc:docMk/>
            <pc:sldMk cId="1642087982" sldId="1701"/>
            <ac:spMk id="3" creationId="{D2A0AAE4-EE97-35F3-73A4-6433B0FD19C7}"/>
          </ac:spMkLst>
        </pc:spChg>
        <pc:spChg chg="mod">
          <ac:chgData name="paul meaney" userId="8f3b41ac-413d-46e0-bc97-8181c95bcdc2" providerId="ADAL" clId="{78E42B0C-212D-4169-87F0-E64705BD2F6D}" dt="2024-06-10T14:28:50.943" v="9220" actId="26606"/>
          <ac:spMkLst>
            <pc:docMk/>
            <pc:sldMk cId="1642087982" sldId="1701"/>
            <ac:spMk id="4" creationId="{B98945B5-7672-C474-F668-84C49711345D}"/>
          </ac:spMkLst>
        </pc:spChg>
        <pc:spChg chg="add del">
          <ac:chgData name="paul meaney" userId="8f3b41ac-413d-46e0-bc97-8181c95bcdc2" providerId="ADAL" clId="{78E42B0C-212D-4169-87F0-E64705BD2F6D}" dt="2024-06-10T14:28:50.943" v="9220" actId="26606"/>
          <ac:spMkLst>
            <pc:docMk/>
            <pc:sldMk cId="1642087982" sldId="1701"/>
            <ac:spMk id="11" creationId="{FB5993E2-C02B-4335-ABA5-D8EC465551E3}"/>
          </ac:spMkLst>
        </pc:spChg>
        <pc:spChg chg="add del">
          <ac:chgData name="paul meaney" userId="8f3b41ac-413d-46e0-bc97-8181c95bcdc2" providerId="ADAL" clId="{78E42B0C-212D-4169-87F0-E64705BD2F6D}" dt="2024-06-10T14:28:50.943" v="9220" actId="26606"/>
          <ac:spMkLst>
            <pc:docMk/>
            <pc:sldMk cId="1642087982" sldId="1701"/>
            <ac:spMk id="13" creationId="{C0B801A2-5622-4BE8-9AD2-C337A2CD0022}"/>
          </ac:spMkLst>
        </pc:spChg>
        <pc:spChg chg="add del">
          <ac:chgData name="paul meaney" userId="8f3b41ac-413d-46e0-bc97-8181c95bcdc2" providerId="ADAL" clId="{78E42B0C-212D-4169-87F0-E64705BD2F6D}" dt="2024-06-10T14:28:50.943" v="9220" actId="26606"/>
          <ac:spMkLst>
            <pc:docMk/>
            <pc:sldMk cId="1642087982" sldId="1701"/>
            <ac:spMk id="15" creationId="{B7AF614F-5BC3-4086-99F5-B87C5847A071}"/>
          </ac:spMkLst>
        </pc:spChg>
        <pc:graphicFrameChg chg="add mod modGraphic">
          <ac:chgData name="paul meaney" userId="8f3b41ac-413d-46e0-bc97-8181c95bcdc2" providerId="ADAL" clId="{78E42B0C-212D-4169-87F0-E64705BD2F6D}" dt="2024-06-11T05:45:04.016" v="12640" actId="114"/>
          <ac:graphicFrameMkLst>
            <pc:docMk/>
            <pc:sldMk cId="1642087982" sldId="1701"/>
            <ac:graphicFrameMk id="6" creationId="{54EE21C7-D1FB-A189-C199-4ABA24D699BF}"/>
          </ac:graphicFrameMkLst>
        </pc:graphicFrameChg>
      </pc:sldChg>
      <pc:sldChg chg="addSp delSp modSp add mod setBg">
        <pc:chgData name="paul meaney" userId="8f3b41ac-413d-46e0-bc97-8181c95bcdc2" providerId="ADAL" clId="{78E42B0C-212D-4169-87F0-E64705BD2F6D}" dt="2024-06-10T18:17:37.100" v="11406" actId="313"/>
        <pc:sldMkLst>
          <pc:docMk/>
          <pc:sldMk cId="1933928618" sldId="1702"/>
        </pc:sldMkLst>
        <pc:spChg chg="mod">
          <ac:chgData name="paul meaney" userId="8f3b41ac-413d-46e0-bc97-8181c95bcdc2" providerId="ADAL" clId="{78E42B0C-212D-4169-87F0-E64705BD2F6D}" dt="2024-06-10T14:25:20.803" v="8688" actId="26606"/>
          <ac:spMkLst>
            <pc:docMk/>
            <pc:sldMk cId="1933928618" sldId="1702"/>
            <ac:spMk id="2" creationId="{C2A06AA9-CB55-9D6F-91E9-B7405C2B8FC3}"/>
          </ac:spMkLst>
        </pc:spChg>
        <pc:spChg chg="del mod">
          <ac:chgData name="paul meaney" userId="8f3b41ac-413d-46e0-bc97-8181c95bcdc2" providerId="ADAL" clId="{78E42B0C-212D-4169-87F0-E64705BD2F6D}" dt="2024-06-10T14:25:12.636" v="8686" actId="26606"/>
          <ac:spMkLst>
            <pc:docMk/>
            <pc:sldMk cId="1933928618" sldId="1702"/>
            <ac:spMk id="3" creationId="{D2A0AAE4-EE97-35F3-73A4-6433B0FD19C7}"/>
          </ac:spMkLst>
        </pc:spChg>
        <pc:spChg chg="mod">
          <ac:chgData name="paul meaney" userId="8f3b41ac-413d-46e0-bc97-8181c95bcdc2" providerId="ADAL" clId="{78E42B0C-212D-4169-87F0-E64705BD2F6D}" dt="2024-06-10T14:25:20.803" v="8688" actId="26606"/>
          <ac:spMkLst>
            <pc:docMk/>
            <pc:sldMk cId="1933928618" sldId="1702"/>
            <ac:spMk id="4" creationId="{B98945B5-7672-C474-F668-84C49711345D}"/>
          </ac:spMkLst>
        </pc:spChg>
        <pc:spChg chg="add del">
          <ac:chgData name="paul meaney" userId="8f3b41ac-413d-46e0-bc97-8181c95bcdc2" providerId="ADAL" clId="{78E42B0C-212D-4169-87F0-E64705BD2F6D}" dt="2024-06-10T14:25:20.803" v="8688" actId="26606"/>
          <ac:spMkLst>
            <pc:docMk/>
            <pc:sldMk cId="1933928618" sldId="1702"/>
            <ac:spMk id="11" creationId="{FB5993E2-C02B-4335-ABA5-D8EC465551E3}"/>
          </ac:spMkLst>
        </pc:spChg>
        <pc:spChg chg="add del">
          <ac:chgData name="paul meaney" userId="8f3b41ac-413d-46e0-bc97-8181c95bcdc2" providerId="ADAL" clId="{78E42B0C-212D-4169-87F0-E64705BD2F6D}" dt="2024-06-10T14:25:20.803" v="8688" actId="26606"/>
          <ac:spMkLst>
            <pc:docMk/>
            <pc:sldMk cId="1933928618" sldId="1702"/>
            <ac:spMk id="13" creationId="{C0B801A2-5622-4BE8-9AD2-C337A2CD0022}"/>
          </ac:spMkLst>
        </pc:spChg>
        <pc:spChg chg="add del">
          <ac:chgData name="paul meaney" userId="8f3b41ac-413d-46e0-bc97-8181c95bcdc2" providerId="ADAL" clId="{78E42B0C-212D-4169-87F0-E64705BD2F6D}" dt="2024-06-10T14:25:20.803" v="8688" actId="26606"/>
          <ac:spMkLst>
            <pc:docMk/>
            <pc:sldMk cId="1933928618" sldId="1702"/>
            <ac:spMk id="15" creationId="{B7AF614F-5BC3-4086-99F5-B87C5847A071}"/>
          </ac:spMkLst>
        </pc:spChg>
        <pc:graphicFrameChg chg="add mod modGraphic">
          <ac:chgData name="paul meaney" userId="8f3b41ac-413d-46e0-bc97-8181c95bcdc2" providerId="ADAL" clId="{78E42B0C-212D-4169-87F0-E64705BD2F6D}" dt="2024-06-10T18:17:37.100" v="11406" actId="313"/>
          <ac:graphicFrameMkLst>
            <pc:docMk/>
            <pc:sldMk cId="1933928618" sldId="1702"/>
            <ac:graphicFrameMk id="6" creationId="{82E0708F-4612-33B8-ACF5-065C7311E039}"/>
          </ac:graphicFrameMkLst>
        </pc:graphicFrameChg>
      </pc:sldChg>
      <pc:sldChg chg="addSp delSp modSp new mod setBg">
        <pc:chgData name="paul meaney" userId="8f3b41ac-413d-46e0-bc97-8181c95bcdc2" providerId="ADAL" clId="{78E42B0C-212D-4169-87F0-E64705BD2F6D}" dt="2024-06-10T14:28:17.197" v="9204" actId="114"/>
        <pc:sldMkLst>
          <pc:docMk/>
          <pc:sldMk cId="3617869949" sldId="1703"/>
        </pc:sldMkLst>
        <pc:spChg chg="mod">
          <ac:chgData name="paul meaney" userId="8f3b41ac-413d-46e0-bc97-8181c95bcdc2" providerId="ADAL" clId="{78E42B0C-212D-4169-87F0-E64705BD2F6D}" dt="2024-06-10T14:28:00.898" v="9197" actId="26606"/>
          <ac:spMkLst>
            <pc:docMk/>
            <pc:sldMk cId="3617869949" sldId="1703"/>
            <ac:spMk id="2" creationId="{80BF8453-E513-AADD-5742-397EEC9F4FEA}"/>
          </ac:spMkLst>
        </pc:spChg>
        <pc:spChg chg="add del mod">
          <ac:chgData name="paul meaney" userId="8f3b41ac-413d-46e0-bc97-8181c95bcdc2" providerId="ADAL" clId="{78E42B0C-212D-4169-87F0-E64705BD2F6D}" dt="2024-06-10T14:28:00.898" v="9197" actId="26606"/>
          <ac:spMkLst>
            <pc:docMk/>
            <pc:sldMk cId="3617869949" sldId="1703"/>
            <ac:spMk id="3" creationId="{ED645AFB-38B2-85C8-BC70-787BD30F55F0}"/>
          </ac:spMkLst>
        </pc:spChg>
        <pc:spChg chg="mod">
          <ac:chgData name="paul meaney" userId="8f3b41ac-413d-46e0-bc97-8181c95bcdc2" providerId="ADAL" clId="{78E42B0C-212D-4169-87F0-E64705BD2F6D}" dt="2024-06-10T14:28:00.898" v="9197" actId="26606"/>
          <ac:spMkLst>
            <pc:docMk/>
            <pc:sldMk cId="3617869949" sldId="1703"/>
            <ac:spMk id="4" creationId="{64261EF8-B1BA-C216-930B-AFCB5C0409EF}"/>
          </ac:spMkLst>
        </pc:spChg>
        <pc:graphicFrameChg chg="add del">
          <ac:chgData name="paul meaney" userId="8f3b41ac-413d-46e0-bc97-8181c95bcdc2" providerId="ADAL" clId="{78E42B0C-212D-4169-87F0-E64705BD2F6D}" dt="2024-06-10T14:27:19.698" v="9032" actId="26606"/>
          <ac:graphicFrameMkLst>
            <pc:docMk/>
            <pc:sldMk cId="3617869949" sldId="1703"/>
            <ac:graphicFrameMk id="6" creationId="{B92738B9-8A51-7556-511E-B061BAD31663}"/>
          </ac:graphicFrameMkLst>
        </pc:graphicFrameChg>
        <pc:graphicFrameChg chg="add mod modGraphic">
          <ac:chgData name="paul meaney" userId="8f3b41ac-413d-46e0-bc97-8181c95bcdc2" providerId="ADAL" clId="{78E42B0C-212D-4169-87F0-E64705BD2F6D}" dt="2024-06-10T14:28:17.197" v="9204" actId="114"/>
          <ac:graphicFrameMkLst>
            <pc:docMk/>
            <pc:sldMk cId="3617869949" sldId="1703"/>
            <ac:graphicFrameMk id="7" creationId="{9DEDBC90-9212-A64F-1BAF-E4DD6CA23A43}"/>
          </ac:graphicFrameMkLst>
        </pc:graphicFrameChg>
      </pc:sldChg>
      <pc:sldChg chg="addSp delSp modSp new mod delAnim modAnim">
        <pc:chgData name="paul meaney" userId="8f3b41ac-413d-46e0-bc97-8181c95bcdc2" providerId="ADAL" clId="{78E42B0C-212D-4169-87F0-E64705BD2F6D}" dt="2024-06-11T09:15:14.341" v="23439" actId="20577"/>
        <pc:sldMkLst>
          <pc:docMk/>
          <pc:sldMk cId="3826635587" sldId="1704"/>
        </pc:sldMkLst>
        <pc:spChg chg="mod">
          <ac:chgData name="paul meaney" userId="8f3b41ac-413d-46e0-bc97-8181c95bcdc2" providerId="ADAL" clId="{78E42B0C-212D-4169-87F0-E64705BD2F6D}" dt="2024-06-11T09:15:14.341" v="23439" actId="20577"/>
          <ac:spMkLst>
            <pc:docMk/>
            <pc:sldMk cId="3826635587" sldId="1704"/>
            <ac:spMk id="2" creationId="{5AC610E5-78E9-BEA6-A44E-FB597A8DAA3F}"/>
          </ac:spMkLst>
        </pc:spChg>
        <pc:spChg chg="del">
          <ac:chgData name="paul meaney" userId="8f3b41ac-413d-46e0-bc97-8181c95bcdc2" providerId="ADAL" clId="{78E42B0C-212D-4169-87F0-E64705BD2F6D}" dt="2024-06-10T17:38:51.615" v="10789" actId="478"/>
          <ac:spMkLst>
            <pc:docMk/>
            <pc:sldMk cId="3826635587" sldId="1704"/>
            <ac:spMk id="3" creationId="{CE04F5D7-E620-7060-4CEA-F660A850C044}"/>
          </ac:spMkLst>
        </pc:spChg>
        <pc:spChg chg="add del mod">
          <ac:chgData name="paul meaney" userId="8f3b41ac-413d-46e0-bc97-8181c95bcdc2" providerId="ADAL" clId="{78E42B0C-212D-4169-87F0-E64705BD2F6D}" dt="2024-06-10T17:39:48.747" v="10802" actId="478"/>
          <ac:spMkLst>
            <pc:docMk/>
            <pc:sldMk cId="3826635587" sldId="1704"/>
            <ac:spMk id="5" creationId="{42EED089-FA3E-6508-F747-8F7F04A87AA7}"/>
          </ac:spMkLst>
        </pc:spChg>
        <pc:spChg chg="add del mod ord">
          <ac:chgData name="paul meaney" userId="8f3b41ac-413d-46e0-bc97-8181c95bcdc2" providerId="ADAL" clId="{78E42B0C-212D-4169-87F0-E64705BD2F6D}" dt="2024-06-10T17:39:48.747" v="10802" actId="478"/>
          <ac:spMkLst>
            <pc:docMk/>
            <pc:sldMk cId="3826635587" sldId="1704"/>
            <ac:spMk id="6" creationId="{C8C491C4-3271-9A8C-93B7-01EDBE126B9A}"/>
          </ac:spMkLst>
        </pc:spChg>
        <pc:spChg chg="add del mod ord">
          <ac:chgData name="paul meaney" userId="8f3b41ac-413d-46e0-bc97-8181c95bcdc2" providerId="ADAL" clId="{78E42B0C-212D-4169-87F0-E64705BD2F6D}" dt="2024-06-10T17:39:48.747" v="10802" actId="478"/>
          <ac:spMkLst>
            <pc:docMk/>
            <pc:sldMk cId="3826635587" sldId="1704"/>
            <ac:spMk id="7" creationId="{D0402944-6170-516C-BA6F-FEC64B05CFE1}"/>
          </ac:spMkLst>
        </pc:spChg>
        <pc:spChg chg="add mod">
          <ac:chgData name="paul meaney" userId="8f3b41ac-413d-46e0-bc97-8181c95bcdc2" providerId="ADAL" clId="{78E42B0C-212D-4169-87F0-E64705BD2F6D}" dt="2024-06-10T17:41:14.327" v="10837" actId="14100"/>
          <ac:spMkLst>
            <pc:docMk/>
            <pc:sldMk cId="3826635587" sldId="1704"/>
            <ac:spMk id="8" creationId="{D39D8549-07F6-C587-D552-4EFE17966765}"/>
          </ac:spMkLst>
        </pc:spChg>
        <pc:spChg chg="add mod">
          <ac:chgData name="paul meaney" userId="8f3b41ac-413d-46e0-bc97-8181c95bcdc2" providerId="ADAL" clId="{78E42B0C-212D-4169-87F0-E64705BD2F6D}" dt="2024-06-10T17:48:16.515" v="11103" actId="1076"/>
          <ac:spMkLst>
            <pc:docMk/>
            <pc:sldMk cId="3826635587" sldId="1704"/>
            <ac:spMk id="9" creationId="{2DFE424C-DB34-CCFA-C11E-46007782FBC8}"/>
          </ac:spMkLst>
        </pc:spChg>
        <pc:spChg chg="add mod">
          <ac:chgData name="paul meaney" userId="8f3b41ac-413d-46e0-bc97-8181c95bcdc2" providerId="ADAL" clId="{78E42B0C-212D-4169-87F0-E64705BD2F6D}" dt="2024-06-10T17:44:31.076" v="10903" actId="20577"/>
          <ac:spMkLst>
            <pc:docMk/>
            <pc:sldMk cId="3826635587" sldId="1704"/>
            <ac:spMk id="10" creationId="{415E1634-9E1A-5658-6E9B-F5983471BD9E}"/>
          </ac:spMkLst>
        </pc:spChg>
        <pc:spChg chg="add del mod">
          <ac:chgData name="paul meaney" userId="8f3b41ac-413d-46e0-bc97-8181c95bcdc2" providerId="ADAL" clId="{78E42B0C-212D-4169-87F0-E64705BD2F6D}" dt="2024-06-10T17:54:16.434" v="11140" actId="478"/>
          <ac:spMkLst>
            <pc:docMk/>
            <pc:sldMk cId="3826635587" sldId="1704"/>
            <ac:spMk id="11" creationId="{A60624C5-7855-8C22-825A-C75B53C29BA9}"/>
          </ac:spMkLst>
        </pc:spChg>
        <pc:spChg chg="add mod">
          <ac:chgData name="paul meaney" userId="8f3b41ac-413d-46e0-bc97-8181c95bcdc2" providerId="ADAL" clId="{78E42B0C-212D-4169-87F0-E64705BD2F6D}" dt="2024-06-10T17:44:58.314" v="10921" actId="20577"/>
          <ac:spMkLst>
            <pc:docMk/>
            <pc:sldMk cId="3826635587" sldId="1704"/>
            <ac:spMk id="12" creationId="{BAFB5543-87E3-E700-446C-01BDC5BA84E1}"/>
          </ac:spMkLst>
        </pc:spChg>
        <pc:spChg chg="add mod topLvl">
          <ac:chgData name="paul meaney" userId="8f3b41ac-413d-46e0-bc97-8181c95bcdc2" providerId="ADAL" clId="{78E42B0C-212D-4169-87F0-E64705BD2F6D}" dt="2024-06-10T17:47:16.919" v="11097" actId="164"/>
          <ac:spMkLst>
            <pc:docMk/>
            <pc:sldMk cId="3826635587" sldId="1704"/>
            <ac:spMk id="13" creationId="{05494D5E-AA94-D5EC-1B41-10FB8E7EFA8C}"/>
          </ac:spMkLst>
        </pc:spChg>
        <pc:spChg chg="add del mod">
          <ac:chgData name="paul meaney" userId="8f3b41ac-413d-46e0-bc97-8181c95bcdc2" providerId="ADAL" clId="{78E42B0C-212D-4169-87F0-E64705BD2F6D}" dt="2024-06-10T17:43:39.812" v="10870" actId="478"/>
          <ac:spMkLst>
            <pc:docMk/>
            <pc:sldMk cId="3826635587" sldId="1704"/>
            <ac:spMk id="27" creationId="{5A5F70E7-F441-4B0A-8D39-167AB04148DF}"/>
          </ac:spMkLst>
        </pc:spChg>
        <pc:spChg chg="add mod topLvl">
          <ac:chgData name="paul meaney" userId="8f3b41ac-413d-46e0-bc97-8181c95bcdc2" providerId="ADAL" clId="{78E42B0C-212D-4169-87F0-E64705BD2F6D}" dt="2024-06-10T17:45:56.915" v="10953" actId="1076"/>
          <ac:spMkLst>
            <pc:docMk/>
            <pc:sldMk cId="3826635587" sldId="1704"/>
            <ac:spMk id="28" creationId="{39522BAA-D7CE-AC9C-472F-2376FC6A59DF}"/>
          </ac:spMkLst>
        </pc:spChg>
        <pc:spChg chg="add mod">
          <ac:chgData name="paul meaney" userId="8f3b41ac-413d-46e0-bc97-8181c95bcdc2" providerId="ADAL" clId="{78E42B0C-212D-4169-87F0-E64705BD2F6D}" dt="2024-06-10T17:45:58.674" v="10954" actId="1076"/>
          <ac:spMkLst>
            <pc:docMk/>
            <pc:sldMk cId="3826635587" sldId="1704"/>
            <ac:spMk id="29" creationId="{63CF5FF5-765C-84D1-8B2E-D54FF07C55C0}"/>
          </ac:spMkLst>
        </pc:spChg>
        <pc:spChg chg="add mod">
          <ac:chgData name="paul meaney" userId="8f3b41ac-413d-46e0-bc97-8181c95bcdc2" providerId="ADAL" clId="{78E42B0C-212D-4169-87F0-E64705BD2F6D}" dt="2024-06-10T17:46:24.376" v="11000" actId="20577"/>
          <ac:spMkLst>
            <pc:docMk/>
            <pc:sldMk cId="3826635587" sldId="1704"/>
            <ac:spMk id="31" creationId="{3C484373-0D1F-0758-E08A-A79DBD30D4DA}"/>
          </ac:spMkLst>
        </pc:spChg>
        <pc:spChg chg="add mod">
          <ac:chgData name="paul meaney" userId="8f3b41ac-413d-46e0-bc97-8181c95bcdc2" providerId="ADAL" clId="{78E42B0C-212D-4169-87F0-E64705BD2F6D}" dt="2024-06-10T17:54:40.945" v="11144" actId="1076"/>
          <ac:spMkLst>
            <pc:docMk/>
            <pc:sldMk cId="3826635587" sldId="1704"/>
            <ac:spMk id="32" creationId="{EC44B84C-EF23-5603-56D0-74D5F1EAB38E}"/>
          </ac:spMkLst>
        </pc:spChg>
        <pc:spChg chg="add mod">
          <ac:chgData name="paul meaney" userId="8f3b41ac-413d-46e0-bc97-8181c95bcdc2" providerId="ADAL" clId="{78E42B0C-212D-4169-87F0-E64705BD2F6D}" dt="2024-06-10T17:47:01.464" v="11096" actId="20577"/>
          <ac:spMkLst>
            <pc:docMk/>
            <pc:sldMk cId="3826635587" sldId="1704"/>
            <ac:spMk id="33" creationId="{0B639BAA-78D6-B2F3-D846-EDB516347186}"/>
          </ac:spMkLst>
        </pc:spChg>
        <pc:spChg chg="mod">
          <ac:chgData name="paul meaney" userId="8f3b41ac-413d-46e0-bc97-8181c95bcdc2" providerId="ADAL" clId="{78E42B0C-212D-4169-87F0-E64705BD2F6D}" dt="2024-06-10T18:02:52.471" v="11185"/>
          <ac:spMkLst>
            <pc:docMk/>
            <pc:sldMk cId="3826635587" sldId="1704"/>
            <ac:spMk id="37" creationId="{818A89B0-097E-ED59-7BCB-B0B2242367B4}"/>
          </ac:spMkLst>
        </pc:spChg>
        <pc:spChg chg="add mod">
          <ac:chgData name="paul meaney" userId="8f3b41ac-413d-46e0-bc97-8181c95bcdc2" providerId="ADAL" clId="{78E42B0C-212D-4169-87F0-E64705BD2F6D}" dt="2024-06-10T18:03:19.650" v="11255" actId="1076"/>
          <ac:spMkLst>
            <pc:docMk/>
            <pc:sldMk cId="3826635587" sldId="1704"/>
            <ac:spMk id="38" creationId="{2A7B2C21-E022-6517-EA0A-CE895BFD9AE5}"/>
          </ac:spMkLst>
        </pc:spChg>
        <pc:grpChg chg="add del mod">
          <ac:chgData name="paul meaney" userId="8f3b41ac-413d-46e0-bc97-8181c95bcdc2" providerId="ADAL" clId="{78E42B0C-212D-4169-87F0-E64705BD2F6D}" dt="2024-06-10T17:45:52.908" v="10952" actId="165"/>
          <ac:grpSpMkLst>
            <pc:docMk/>
            <pc:sldMk cId="3826635587" sldId="1704"/>
            <ac:grpSpMk id="30" creationId="{8BFEAEAA-4B22-F97F-65F0-4D16B85158BE}"/>
          </ac:grpSpMkLst>
        </pc:grpChg>
        <pc:grpChg chg="add mod">
          <ac:chgData name="paul meaney" userId="8f3b41ac-413d-46e0-bc97-8181c95bcdc2" providerId="ADAL" clId="{78E42B0C-212D-4169-87F0-E64705BD2F6D}" dt="2024-06-10T17:47:16.919" v="11097" actId="164"/>
          <ac:grpSpMkLst>
            <pc:docMk/>
            <pc:sldMk cId="3826635587" sldId="1704"/>
            <ac:grpSpMk id="34" creationId="{F5D45384-A812-7DC7-95D3-057F179B7B4C}"/>
          </ac:grpSpMkLst>
        </pc:grpChg>
        <pc:grpChg chg="add mod">
          <ac:chgData name="paul meaney" userId="8f3b41ac-413d-46e0-bc97-8181c95bcdc2" providerId="ADAL" clId="{78E42B0C-212D-4169-87F0-E64705BD2F6D}" dt="2024-06-10T18:03:18.155" v="11254" actId="1076"/>
          <ac:grpSpMkLst>
            <pc:docMk/>
            <pc:sldMk cId="3826635587" sldId="1704"/>
            <ac:grpSpMk id="35" creationId="{31533C37-AA82-EDE3-FDC8-1395ACA5A674}"/>
          </ac:grpSpMkLst>
        </pc:grpChg>
        <pc:picChg chg="mod">
          <ac:chgData name="paul meaney" userId="8f3b41ac-413d-46e0-bc97-8181c95bcdc2" providerId="ADAL" clId="{78E42B0C-212D-4169-87F0-E64705BD2F6D}" dt="2024-06-10T18:02:52.471" v="11185"/>
          <ac:picMkLst>
            <pc:docMk/>
            <pc:sldMk cId="3826635587" sldId="1704"/>
            <ac:picMk id="36" creationId="{710403F1-2342-2B59-9EB4-A0F0A560E72B}"/>
          </ac:picMkLst>
        </pc:picChg>
        <pc:picChg chg="del mod">
          <ac:chgData name="paul meaney" userId="8f3b41ac-413d-46e0-bc97-8181c95bcdc2" providerId="ADAL" clId="{78E42B0C-212D-4169-87F0-E64705BD2F6D}" dt="2024-06-10T18:05:56.620" v="11266" actId="478"/>
          <ac:picMkLst>
            <pc:docMk/>
            <pc:sldMk cId="3826635587" sldId="1704"/>
            <ac:picMk id="39" creationId="{0B83E851-E2B4-5BF7-F3EE-C845A9FFD728}"/>
          </ac:picMkLst>
        </pc:picChg>
        <pc:picChg chg="mod">
          <ac:chgData name="paul meaney" userId="8f3b41ac-413d-46e0-bc97-8181c95bcdc2" providerId="ADAL" clId="{78E42B0C-212D-4169-87F0-E64705BD2F6D}" dt="2024-06-10T18:08:51.381" v="11276"/>
          <ac:picMkLst>
            <pc:docMk/>
            <pc:sldMk cId="3826635587" sldId="1704"/>
            <ac:picMk id="40" creationId="{071CE13C-4544-44A3-A07F-E360F50D1525}"/>
          </ac:picMkLst>
        </pc:picChg>
        <pc:cxnChg chg="add mod topLvl">
          <ac:chgData name="paul meaney" userId="8f3b41ac-413d-46e0-bc97-8181c95bcdc2" providerId="ADAL" clId="{78E42B0C-212D-4169-87F0-E64705BD2F6D}" dt="2024-06-10T17:47:16.919" v="11097" actId="164"/>
          <ac:cxnSpMkLst>
            <pc:docMk/>
            <pc:sldMk cId="3826635587" sldId="1704"/>
            <ac:cxnSpMk id="15" creationId="{56CA72ED-AAA8-527C-1393-D372D5BF437B}"/>
          </ac:cxnSpMkLst>
        </pc:cxnChg>
        <pc:cxnChg chg="add mod topLvl">
          <ac:chgData name="paul meaney" userId="8f3b41ac-413d-46e0-bc97-8181c95bcdc2" providerId="ADAL" clId="{78E42B0C-212D-4169-87F0-E64705BD2F6D}" dt="2024-06-10T17:47:16.919" v="11097" actId="164"/>
          <ac:cxnSpMkLst>
            <pc:docMk/>
            <pc:sldMk cId="3826635587" sldId="1704"/>
            <ac:cxnSpMk id="17" creationId="{EC1B3AB1-4019-B455-98B3-41A99A048B11}"/>
          </ac:cxnSpMkLst>
        </pc:cxnChg>
        <pc:cxnChg chg="add mod topLvl">
          <ac:chgData name="paul meaney" userId="8f3b41ac-413d-46e0-bc97-8181c95bcdc2" providerId="ADAL" clId="{78E42B0C-212D-4169-87F0-E64705BD2F6D}" dt="2024-06-10T17:47:16.919" v="11097" actId="164"/>
          <ac:cxnSpMkLst>
            <pc:docMk/>
            <pc:sldMk cId="3826635587" sldId="1704"/>
            <ac:cxnSpMk id="20" creationId="{9BBDB881-1259-2CA8-8E58-EFD295CA9A47}"/>
          </ac:cxnSpMkLst>
        </pc:cxnChg>
        <pc:cxnChg chg="add del mod">
          <ac:chgData name="paul meaney" userId="8f3b41ac-413d-46e0-bc97-8181c95bcdc2" providerId="ADAL" clId="{78E42B0C-212D-4169-87F0-E64705BD2F6D}" dt="2024-06-10T17:43:10.182" v="10862" actId="478"/>
          <ac:cxnSpMkLst>
            <pc:docMk/>
            <pc:sldMk cId="3826635587" sldId="1704"/>
            <ac:cxnSpMk id="22" creationId="{C494D587-F861-4ACC-C4C6-02FA67F27E14}"/>
          </ac:cxnSpMkLst>
        </pc:cxnChg>
        <pc:cxnChg chg="add mod topLvl">
          <ac:chgData name="paul meaney" userId="8f3b41ac-413d-46e0-bc97-8181c95bcdc2" providerId="ADAL" clId="{78E42B0C-212D-4169-87F0-E64705BD2F6D}" dt="2024-06-10T17:47:16.919" v="11097" actId="164"/>
          <ac:cxnSpMkLst>
            <pc:docMk/>
            <pc:sldMk cId="3826635587" sldId="1704"/>
            <ac:cxnSpMk id="23" creationId="{F7B49010-1709-445D-BE29-FFBE4D135F8E}"/>
          </ac:cxnSpMkLst>
        </pc:cxnChg>
      </pc:sldChg>
      <pc:sldChg chg="addSp delSp modSp add mod ord setBg">
        <pc:chgData name="paul meaney" userId="8f3b41ac-413d-46e0-bc97-8181c95bcdc2" providerId="ADAL" clId="{78E42B0C-212D-4169-87F0-E64705BD2F6D}" dt="2024-06-11T15:06:47.843" v="27981" actId="20577"/>
        <pc:sldMkLst>
          <pc:docMk/>
          <pc:sldMk cId="1667669373" sldId="1705"/>
        </pc:sldMkLst>
        <pc:spChg chg="mod">
          <ac:chgData name="paul meaney" userId="8f3b41ac-413d-46e0-bc97-8181c95bcdc2" providerId="ADAL" clId="{78E42B0C-212D-4169-87F0-E64705BD2F6D}" dt="2024-06-11T15:06:47.843" v="27981" actId="20577"/>
          <ac:spMkLst>
            <pc:docMk/>
            <pc:sldMk cId="1667669373" sldId="1705"/>
            <ac:spMk id="2" creationId="{5AC610E5-78E9-BEA6-A44E-FB597A8DAA3F}"/>
          </ac:spMkLst>
        </pc:spChg>
        <pc:spChg chg="del mod">
          <ac:chgData name="paul meaney" userId="8f3b41ac-413d-46e0-bc97-8181c95bcdc2" providerId="ADAL" clId="{78E42B0C-212D-4169-87F0-E64705BD2F6D}" dt="2024-06-11T06:09:04.943" v="13759" actId="26606"/>
          <ac:spMkLst>
            <pc:docMk/>
            <pc:sldMk cId="1667669373" sldId="1705"/>
            <ac:spMk id="3" creationId="{CE04F5D7-E620-7060-4CEA-F660A850C044}"/>
          </ac:spMkLst>
        </pc:spChg>
        <pc:spChg chg="mod">
          <ac:chgData name="paul meaney" userId="8f3b41ac-413d-46e0-bc97-8181c95bcdc2" providerId="ADAL" clId="{78E42B0C-212D-4169-87F0-E64705BD2F6D}" dt="2024-06-11T06:09:23.141" v="13762" actId="26606"/>
          <ac:spMkLst>
            <pc:docMk/>
            <pc:sldMk cId="1667669373" sldId="1705"/>
            <ac:spMk id="4" creationId="{E0B94254-1F9E-9130-8101-6B443B630388}"/>
          </ac:spMkLst>
        </pc:spChg>
        <pc:spChg chg="add del">
          <ac:chgData name="paul meaney" userId="8f3b41ac-413d-46e0-bc97-8181c95bcdc2" providerId="ADAL" clId="{78E42B0C-212D-4169-87F0-E64705BD2F6D}" dt="2024-06-11T06:09:19.627" v="13761" actId="26606"/>
          <ac:spMkLst>
            <pc:docMk/>
            <pc:sldMk cId="1667669373" sldId="1705"/>
            <ac:spMk id="11" creationId="{FB5993E2-C02B-4335-ABA5-D8EC465551E3}"/>
          </ac:spMkLst>
        </pc:spChg>
        <pc:spChg chg="add del">
          <ac:chgData name="paul meaney" userId="8f3b41ac-413d-46e0-bc97-8181c95bcdc2" providerId="ADAL" clId="{78E42B0C-212D-4169-87F0-E64705BD2F6D}" dt="2024-06-11T06:09:19.627" v="13761" actId="26606"/>
          <ac:spMkLst>
            <pc:docMk/>
            <pc:sldMk cId="1667669373" sldId="1705"/>
            <ac:spMk id="13" creationId="{C0B801A2-5622-4BE8-9AD2-C337A2CD0022}"/>
          </ac:spMkLst>
        </pc:spChg>
        <pc:spChg chg="add del">
          <ac:chgData name="paul meaney" userId="8f3b41ac-413d-46e0-bc97-8181c95bcdc2" providerId="ADAL" clId="{78E42B0C-212D-4169-87F0-E64705BD2F6D}" dt="2024-06-11T06:09:19.627" v="13761" actId="26606"/>
          <ac:spMkLst>
            <pc:docMk/>
            <pc:sldMk cId="1667669373" sldId="1705"/>
            <ac:spMk id="15" creationId="{B7AF614F-5BC3-4086-99F5-B87C5847A071}"/>
          </ac:spMkLst>
        </pc:spChg>
        <pc:spChg chg="add del">
          <ac:chgData name="paul meaney" userId="8f3b41ac-413d-46e0-bc97-8181c95bcdc2" providerId="ADAL" clId="{78E42B0C-212D-4169-87F0-E64705BD2F6D}" dt="2024-06-11T06:09:23.141" v="13762" actId="26606"/>
          <ac:spMkLst>
            <pc:docMk/>
            <pc:sldMk cId="1667669373" sldId="1705"/>
            <ac:spMk id="20" creationId="{FB5993E2-C02B-4335-ABA5-D8EC465551E3}"/>
          </ac:spMkLst>
        </pc:spChg>
        <pc:spChg chg="add del">
          <ac:chgData name="paul meaney" userId="8f3b41ac-413d-46e0-bc97-8181c95bcdc2" providerId="ADAL" clId="{78E42B0C-212D-4169-87F0-E64705BD2F6D}" dt="2024-06-11T06:09:23.141" v="13762" actId="26606"/>
          <ac:spMkLst>
            <pc:docMk/>
            <pc:sldMk cId="1667669373" sldId="1705"/>
            <ac:spMk id="22" creationId="{C0B801A2-5622-4BE8-9AD2-C337A2CD0022}"/>
          </ac:spMkLst>
        </pc:spChg>
        <pc:spChg chg="add del">
          <ac:chgData name="paul meaney" userId="8f3b41ac-413d-46e0-bc97-8181c95bcdc2" providerId="ADAL" clId="{78E42B0C-212D-4169-87F0-E64705BD2F6D}" dt="2024-06-11T06:09:23.141" v="13762" actId="26606"/>
          <ac:spMkLst>
            <pc:docMk/>
            <pc:sldMk cId="1667669373" sldId="1705"/>
            <ac:spMk id="24" creationId="{B7AF614F-5BC3-4086-99F5-B87C5847A071}"/>
          </ac:spMkLst>
        </pc:spChg>
        <pc:graphicFrameChg chg="add mod modGraphic">
          <ac:chgData name="paul meaney" userId="8f3b41ac-413d-46e0-bc97-8181c95bcdc2" providerId="ADAL" clId="{78E42B0C-212D-4169-87F0-E64705BD2F6D}" dt="2024-06-11T06:09:39.808" v="13770" actId="114"/>
          <ac:graphicFrameMkLst>
            <pc:docMk/>
            <pc:sldMk cId="1667669373" sldId="1705"/>
            <ac:graphicFrameMk id="6" creationId="{12C92B96-5FAF-883C-3124-BA0134E0CD17}"/>
          </ac:graphicFrameMkLst>
        </pc:graphicFrameChg>
      </pc:sldChg>
      <pc:sldChg chg="addSp delSp modSp new mod setBg">
        <pc:chgData name="paul meaney" userId="8f3b41ac-413d-46e0-bc97-8181c95bcdc2" providerId="ADAL" clId="{78E42B0C-212D-4169-87F0-E64705BD2F6D}" dt="2024-06-11T13:43:47.793" v="27534" actId="20577"/>
        <pc:sldMkLst>
          <pc:docMk/>
          <pc:sldMk cId="2433685857" sldId="1706"/>
        </pc:sldMkLst>
        <pc:spChg chg="mod">
          <ac:chgData name="paul meaney" userId="8f3b41ac-413d-46e0-bc97-8181c95bcdc2" providerId="ADAL" clId="{78E42B0C-212D-4169-87F0-E64705BD2F6D}" dt="2024-06-10T15:32:51.132" v="10190" actId="26606"/>
          <ac:spMkLst>
            <pc:docMk/>
            <pc:sldMk cId="2433685857" sldId="1706"/>
            <ac:spMk id="2" creationId="{5641308C-805B-2359-63AE-F097FFFB6F63}"/>
          </ac:spMkLst>
        </pc:spChg>
        <pc:spChg chg="del mod">
          <ac:chgData name="paul meaney" userId="8f3b41ac-413d-46e0-bc97-8181c95bcdc2" providerId="ADAL" clId="{78E42B0C-212D-4169-87F0-E64705BD2F6D}" dt="2024-06-10T15:32:39.971" v="10187" actId="26606"/>
          <ac:spMkLst>
            <pc:docMk/>
            <pc:sldMk cId="2433685857" sldId="1706"/>
            <ac:spMk id="3" creationId="{CDC00897-AD74-73B8-004E-02E157C9D285}"/>
          </ac:spMkLst>
        </pc:spChg>
        <pc:spChg chg="mod">
          <ac:chgData name="paul meaney" userId="8f3b41ac-413d-46e0-bc97-8181c95bcdc2" providerId="ADAL" clId="{78E42B0C-212D-4169-87F0-E64705BD2F6D}" dt="2024-06-10T15:32:51.132" v="10190" actId="26606"/>
          <ac:spMkLst>
            <pc:docMk/>
            <pc:sldMk cId="2433685857" sldId="1706"/>
            <ac:spMk id="4" creationId="{8D8E9E0B-4A0D-C215-CAE9-CA4E06A6D6C7}"/>
          </ac:spMkLst>
        </pc:spChg>
        <pc:spChg chg="add del">
          <ac:chgData name="paul meaney" userId="8f3b41ac-413d-46e0-bc97-8181c95bcdc2" providerId="ADAL" clId="{78E42B0C-212D-4169-87F0-E64705BD2F6D}" dt="2024-06-10T15:34:23.502" v="10204" actId="22"/>
          <ac:spMkLst>
            <pc:docMk/>
            <pc:sldMk cId="2433685857" sldId="1706"/>
            <ac:spMk id="7" creationId="{297DE1A6-F345-49A9-6EE7-C057EED7BB54}"/>
          </ac:spMkLst>
        </pc:spChg>
        <pc:spChg chg="add del">
          <ac:chgData name="paul meaney" userId="8f3b41ac-413d-46e0-bc97-8181c95bcdc2" providerId="ADAL" clId="{78E42B0C-212D-4169-87F0-E64705BD2F6D}" dt="2024-06-10T15:32:48.082" v="10189" actId="26606"/>
          <ac:spMkLst>
            <pc:docMk/>
            <pc:sldMk cId="2433685857" sldId="1706"/>
            <ac:spMk id="11" creationId="{FB5993E2-C02B-4335-ABA5-D8EC465551E3}"/>
          </ac:spMkLst>
        </pc:spChg>
        <pc:spChg chg="add del">
          <ac:chgData name="paul meaney" userId="8f3b41ac-413d-46e0-bc97-8181c95bcdc2" providerId="ADAL" clId="{78E42B0C-212D-4169-87F0-E64705BD2F6D}" dt="2024-06-10T15:32:48.082" v="10189" actId="26606"/>
          <ac:spMkLst>
            <pc:docMk/>
            <pc:sldMk cId="2433685857" sldId="1706"/>
            <ac:spMk id="13" creationId="{C0B801A2-5622-4BE8-9AD2-C337A2CD0022}"/>
          </ac:spMkLst>
        </pc:spChg>
        <pc:spChg chg="add del">
          <ac:chgData name="paul meaney" userId="8f3b41ac-413d-46e0-bc97-8181c95bcdc2" providerId="ADAL" clId="{78E42B0C-212D-4169-87F0-E64705BD2F6D}" dt="2024-06-10T15:32:48.082" v="10189" actId="26606"/>
          <ac:spMkLst>
            <pc:docMk/>
            <pc:sldMk cId="2433685857" sldId="1706"/>
            <ac:spMk id="15" creationId="{B7AF614F-5BC3-4086-99F5-B87C5847A071}"/>
          </ac:spMkLst>
        </pc:spChg>
        <pc:spChg chg="add del">
          <ac:chgData name="paul meaney" userId="8f3b41ac-413d-46e0-bc97-8181c95bcdc2" providerId="ADAL" clId="{78E42B0C-212D-4169-87F0-E64705BD2F6D}" dt="2024-06-10T15:32:51.132" v="10190" actId="26606"/>
          <ac:spMkLst>
            <pc:docMk/>
            <pc:sldMk cId="2433685857" sldId="1706"/>
            <ac:spMk id="20" creationId="{FB5993E2-C02B-4335-ABA5-D8EC465551E3}"/>
          </ac:spMkLst>
        </pc:spChg>
        <pc:spChg chg="add del">
          <ac:chgData name="paul meaney" userId="8f3b41ac-413d-46e0-bc97-8181c95bcdc2" providerId="ADAL" clId="{78E42B0C-212D-4169-87F0-E64705BD2F6D}" dt="2024-06-10T15:32:51.132" v="10190" actId="26606"/>
          <ac:spMkLst>
            <pc:docMk/>
            <pc:sldMk cId="2433685857" sldId="1706"/>
            <ac:spMk id="22" creationId="{C0B801A2-5622-4BE8-9AD2-C337A2CD0022}"/>
          </ac:spMkLst>
        </pc:spChg>
        <pc:spChg chg="add del">
          <ac:chgData name="paul meaney" userId="8f3b41ac-413d-46e0-bc97-8181c95bcdc2" providerId="ADAL" clId="{78E42B0C-212D-4169-87F0-E64705BD2F6D}" dt="2024-06-10T15:32:51.132" v="10190" actId="26606"/>
          <ac:spMkLst>
            <pc:docMk/>
            <pc:sldMk cId="2433685857" sldId="1706"/>
            <ac:spMk id="24" creationId="{B7AF614F-5BC3-4086-99F5-B87C5847A071}"/>
          </ac:spMkLst>
        </pc:spChg>
        <pc:graphicFrameChg chg="add mod modGraphic">
          <ac:chgData name="paul meaney" userId="8f3b41ac-413d-46e0-bc97-8181c95bcdc2" providerId="ADAL" clId="{78E42B0C-212D-4169-87F0-E64705BD2F6D}" dt="2024-06-11T13:43:47.793" v="27534" actId="20577"/>
          <ac:graphicFrameMkLst>
            <pc:docMk/>
            <pc:sldMk cId="2433685857" sldId="1706"/>
            <ac:graphicFrameMk id="6" creationId="{7251691F-1A47-56FD-037C-73828419793F}"/>
          </ac:graphicFrameMkLst>
        </pc:graphicFrameChg>
      </pc:sldChg>
      <pc:sldChg chg="addSp delSp modSp add mod ord setBg">
        <pc:chgData name="paul meaney" userId="8f3b41ac-413d-46e0-bc97-8181c95bcdc2" providerId="ADAL" clId="{78E42B0C-212D-4169-87F0-E64705BD2F6D}" dt="2024-06-10T15:32:18.018" v="10185" actId="26606"/>
        <pc:sldMkLst>
          <pc:docMk/>
          <pc:sldMk cId="3738089973" sldId="1707"/>
        </pc:sldMkLst>
        <pc:spChg chg="mod">
          <ac:chgData name="paul meaney" userId="8f3b41ac-413d-46e0-bc97-8181c95bcdc2" providerId="ADAL" clId="{78E42B0C-212D-4169-87F0-E64705BD2F6D}" dt="2024-06-10T15:32:18.018" v="10185" actId="26606"/>
          <ac:spMkLst>
            <pc:docMk/>
            <pc:sldMk cId="3738089973" sldId="1707"/>
            <ac:spMk id="2" creationId="{5641308C-805B-2359-63AE-F097FFFB6F63}"/>
          </ac:spMkLst>
        </pc:spChg>
        <pc:spChg chg="del mod">
          <ac:chgData name="paul meaney" userId="8f3b41ac-413d-46e0-bc97-8181c95bcdc2" providerId="ADAL" clId="{78E42B0C-212D-4169-87F0-E64705BD2F6D}" dt="2024-06-10T15:31:36.174" v="10183" actId="26606"/>
          <ac:spMkLst>
            <pc:docMk/>
            <pc:sldMk cId="3738089973" sldId="1707"/>
            <ac:spMk id="3" creationId="{CDC00897-AD74-73B8-004E-02E157C9D285}"/>
          </ac:spMkLst>
        </pc:spChg>
        <pc:spChg chg="mod">
          <ac:chgData name="paul meaney" userId="8f3b41ac-413d-46e0-bc97-8181c95bcdc2" providerId="ADAL" clId="{78E42B0C-212D-4169-87F0-E64705BD2F6D}" dt="2024-06-10T15:32:18.018" v="10185" actId="26606"/>
          <ac:spMkLst>
            <pc:docMk/>
            <pc:sldMk cId="3738089973" sldId="1707"/>
            <ac:spMk id="4" creationId="{8D8E9E0B-4A0D-C215-CAE9-CA4E06A6D6C7}"/>
          </ac:spMkLst>
        </pc:spChg>
        <pc:spChg chg="add del">
          <ac:chgData name="paul meaney" userId="8f3b41ac-413d-46e0-bc97-8181c95bcdc2" providerId="ADAL" clId="{78E42B0C-212D-4169-87F0-E64705BD2F6D}" dt="2024-06-10T15:32:18.018" v="10185" actId="26606"/>
          <ac:spMkLst>
            <pc:docMk/>
            <pc:sldMk cId="3738089973" sldId="1707"/>
            <ac:spMk id="11" creationId="{FB5993E2-C02B-4335-ABA5-D8EC465551E3}"/>
          </ac:spMkLst>
        </pc:spChg>
        <pc:spChg chg="add del">
          <ac:chgData name="paul meaney" userId="8f3b41ac-413d-46e0-bc97-8181c95bcdc2" providerId="ADAL" clId="{78E42B0C-212D-4169-87F0-E64705BD2F6D}" dt="2024-06-10T15:32:18.018" v="10185" actId="26606"/>
          <ac:spMkLst>
            <pc:docMk/>
            <pc:sldMk cId="3738089973" sldId="1707"/>
            <ac:spMk id="13" creationId="{C0B801A2-5622-4BE8-9AD2-C337A2CD0022}"/>
          </ac:spMkLst>
        </pc:spChg>
        <pc:spChg chg="add del">
          <ac:chgData name="paul meaney" userId="8f3b41ac-413d-46e0-bc97-8181c95bcdc2" providerId="ADAL" clId="{78E42B0C-212D-4169-87F0-E64705BD2F6D}" dt="2024-06-10T15:32:18.018" v="10185" actId="26606"/>
          <ac:spMkLst>
            <pc:docMk/>
            <pc:sldMk cId="3738089973" sldId="1707"/>
            <ac:spMk id="15" creationId="{B7AF614F-5BC3-4086-99F5-B87C5847A071}"/>
          </ac:spMkLst>
        </pc:spChg>
        <pc:graphicFrameChg chg="add mod ord modGraphic">
          <ac:chgData name="paul meaney" userId="8f3b41ac-413d-46e0-bc97-8181c95bcdc2" providerId="ADAL" clId="{78E42B0C-212D-4169-87F0-E64705BD2F6D}" dt="2024-06-10T15:32:18.018" v="10185" actId="26606"/>
          <ac:graphicFrameMkLst>
            <pc:docMk/>
            <pc:sldMk cId="3738089973" sldId="1707"/>
            <ac:graphicFrameMk id="6" creationId="{71B8BEF5-5B3E-F237-C7AE-1AF07EF81C0B}"/>
          </ac:graphicFrameMkLst>
        </pc:graphicFrameChg>
      </pc:sldChg>
      <pc:sldChg chg="addSp delSp modSp new mod setBg">
        <pc:chgData name="paul meaney" userId="8f3b41ac-413d-46e0-bc97-8181c95bcdc2" providerId="ADAL" clId="{78E42B0C-212D-4169-87F0-E64705BD2F6D}" dt="2024-06-10T18:19:56.771" v="11814" actId="33524"/>
        <pc:sldMkLst>
          <pc:docMk/>
          <pc:sldMk cId="3328430329" sldId="1708"/>
        </pc:sldMkLst>
        <pc:spChg chg="mod">
          <ac:chgData name="paul meaney" userId="8f3b41ac-413d-46e0-bc97-8181c95bcdc2" providerId="ADAL" clId="{78E42B0C-212D-4169-87F0-E64705BD2F6D}" dt="2024-06-10T18:19:42.572" v="11809" actId="26606"/>
          <ac:spMkLst>
            <pc:docMk/>
            <pc:sldMk cId="3328430329" sldId="1708"/>
            <ac:spMk id="2" creationId="{BE91EE52-D4C2-24EB-3733-4D9E7EEA9EFA}"/>
          </ac:spMkLst>
        </pc:spChg>
        <pc:spChg chg="del mod">
          <ac:chgData name="paul meaney" userId="8f3b41ac-413d-46e0-bc97-8181c95bcdc2" providerId="ADAL" clId="{78E42B0C-212D-4169-87F0-E64705BD2F6D}" dt="2024-06-10T18:19:27.407" v="11806" actId="26606"/>
          <ac:spMkLst>
            <pc:docMk/>
            <pc:sldMk cId="3328430329" sldId="1708"/>
            <ac:spMk id="3" creationId="{7D495CC0-6F5B-6ACE-FECF-73733D7A5D81}"/>
          </ac:spMkLst>
        </pc:spChg>
        <pc:spChg chg="mod">
          <ac:chgData name="paul meaney" userId="8f3b41ac-413d-46e0-bc97-8181c95bcdc2" providerId="ADAL" clId="{78E42B0C-212D-4169-87F0-E64705BD2F6D}" dt="2024-06-10T18:19:42.572" v="11809" actId="26606"/>
          <ac:spMkLst>
            <pc:docMk/>
            <pc:sldMk cId="3328430329" sldId="1708"/>
            <ac:spMk id="4" creationId="{F93BF1D3-BF57-4168-429A-12C2949DE35C}"/>
          </ac:spMkLst>
        </pc:spChg>
        <pc:spChg chg="add del">
          <ac:chgData name="paul meaney" userId="8f3b41ac-413d-46e0-bc97-8181c95bcdc2" providerId="ADAL" clId="{78E42B0C-212D-4169-87F0-E64705BD2F6D}" dt="2024-06-10T18:19:42.572" v="11809" actId="26606"/>
          <ac:spMkLst>
            <pc:docMk/>
            <pc:sldMk cId="3328430329" sldId="1708"/>
            <ac:spMk id="11" creationId="{FB5993E2-C02B-4335-ABA5-D8EC465551E3}"/>
          </ac:spMkLst>
        </pc:spChg>
        <pc:spChg chg="add del">
          <ac:chgData name="paul meaney" userId="8f3b41ac-413d-46e0-bc97-8181c95bcdc2" providerId="ADAL" clId="{78E42B0C-212D-4169-87F0-E64705BD2F6D}" dt="2024-06-10T18:19:42.572" v="11809" actId="26606"/>
          <ac:spMkLst>
            <pc:docMk/>
            <pc:sldMk cId="3328430329" sldId="1708"/>
            <ac:spMk id="13" creationId="{C0B801A2-5622-4BE8-9AD2-C337A2CD0022}"/>
          </ac:spMkLst>
        </pc:spChg>
        <pc:spChg chg="add del">
          <ac:chgData name="paul meaney" userId="8f3b41ac-413d-46e0-bc97-8181c95bcdc2" providerId="ADAL" clId="{78E42B0C-212D-4169-87F0-E64705BD2F6D}" dt="2024-06-10T18:19:42.572" v="11809" actId="26606"/>
          <ac:spMkLst>
            <pc:docMk/>
            <pc:sldMk cId="3328430329" sldId="1708"/>
            <ac:spMk id="15" creationId="{B7AF614F-5BC3-4086-99F5-B87C5847A071}"/>
          </ac:spMkLst>
        </pc:spChg>
        <pc:graphicFrameChg chg="add mod modGraphic">
          <ac:chgData name="paul meaney" userId="8f3b41ac-413d-46e0-bc97-8181c95bcdc2" providerId="ADAL" clId="{78E42B0C-212D-4169-87F0-E64705BD2F6D}" dt="2024-06-10T18:19:56.771" v="11814" actId="33524"/>
          <ac:graphicFrameMkLst>
            <pc:docMk/>
            <pc:sldMk cId="3328430329" sldId="1708"/>
            <ac:graphicFrameMk id="6" creationId="{C0B75ADC-5FB8-EF20-1644-22420FEB79B4}"/>
          </ac:graphicFrameMkLst>
        </pc:graphicFrameChg>
      </pc:sldChg>
      <pc:sldChg chg="addSp delSp modSp add mod setBg">
        <pc:chgData name="paul meaney" userId="8f3b41ac-413d-46e0-bc97-8181c95bcdc2" providerId="ADAL" clId="{78E42B0C-212D-4169-87F0-E64705BD2F6D}" dt="2024-06-11T06:27:27.761" v="14358" actId="114"/>
        <pc:sldMkLst>
          <pc:docMk/>
          <pc:sldMk cId="2366842536" sldId="1709"/>
        </pc:sldMkLst>
        <pc:spChg chg="mod">
          <ac:chgData name="paul meaney" userId="8f3b41ac-413d-46e0-bc97-8181c95bcdc2" providerId="ADAL" clId="{78E42B0C-212D-4169-87F0-E64705BD2F6D}" dt="2024-06-11T06:27:01.967" v="14339" actId="26606"/>
          <ac:spMkLst>
            <pc:docMk/>
            <pc:sldMk cId="2366842536" sldId="1709"/>
            <ac:spMk id="2" creationId="{BE91EE52-D4C2-24EB-3733-4D9E7EEA9EFA}"/>
          </ac:spMkLst>
        </pc:spChg>
        <pc:spChg chg="del mod">
          <ac:chgData name="paul meaney" userId="8f3b41ac-413d-46e0-bc97-8181c95bcdc2" providerId="ADAL" clId="{78E42B0C-212D-4169-87F0-E64705BD2F6D}" dt="2024-06-11T06:26:55.323" v="14337" actId="26606"/>
          <ac:spMkLst>
            <pc:docMk/>
            <pc:sldMk cId="2366842536" sldId="1709"/>
            <ac:spMk id="3" creationId="{7D495CC0-6F5B-6ACE-FECF-73733D7A5D81}"/>
          </ac:spMkLst>
        </pc:spChg>
        <pc:spChg chg="mod">
          <ac:chgData name="paul meaney" userId="8f3b41ac-413d-46e0-bc97-8181c95bcdc2" providerId="ADAL" clId="{78E42B0C-212D-4169-87F0-E64705BD2F6D}" dt="2024-06-11T06:27:01.967" v="14339" actId="26606"/>
          <ac:spMkLst>
            <pc:docMk/>
            <pc:sldMk cId="2366842536" sldId="1709"/>
            <ac:spMk id="4" creationId="{F93BF1D3-BF57-4168-429A-12C2949DE35C}"/>
          </ac:spMkLst>
        </pc:spChg>
        <pc:spChg chg="add del">
          <ac:chgData name="paul meaney" userId="8f3b41ac-413d-46e0-bc97-8181c95bcdc2" providerId="ADAL" clId="{78E42B0C-212D-4169-87F0-E64705BD2F6D}" dt="2024-06-11T06:27:01.967" v="14339" actId="26606"/>
          <ac:spMkLst>
            <pc:docMk/>
            <pc:sldMk cId="2366842536" sldId="1709"/>
            <ac:spMk id="11" creationId="{FB5993E2-C02B-4335-ABA5-D8EC465551E3}"/>
          </ac:spMkLst>
        </pc:spChg>
        <pc:spChg chg="add del">
          <ac:chgData name="paul meaney" userId="8f3b41ac-413d-46e0-bc97-8181c95bcdc2" providerId="ADAL" clId="{78E42B0C-212D-4169-87F0-E64705BD2F6D}" dt="2024-06-11T06:27:01.967" v="14339" actId="26606"/>
          <ac:spMkLst>
            <pc:docMk/>
            <pc:sldMk cId="2366842536" sldId="1709"/>
            <ac:spMk id="13" creationId="{C0B801A2-5622-4BE8-9AD2-C337A2CD0022}"/>
          </ac:spMkLst>
        </pc:spChg>
        <pc:spChg chg="add del">
          <ac:chgData name="paul meaney" userId="8f3b41ac-413d-46e0-bc97-8181c95bcdc2" providerId="ADAL" clId="{78E42B0C-212D-4169-87F0-E64705BD2F6D}" dt="2024-06-11T06:27:01.967" v="14339" actId="26606"/>
          <ac:spMkLst>
            <pc:docMk/>
            <pc:sldMk cId="2366842536" sldId="1709"/>
            <ac:spMk id="15" creationId="{B7AF614F-5BC3-4086-99F5-B87C5847A071}"/>
          </ac:spMkLst>
        </pc:spChg>
        <pc:graphicFrameChg chg="add mod modGraphic">
          <ac:chgData name="paul meaney" userId="8f3b41ac-413d-46e0-bc97-8181c95bcdc2" providerId="ADAL" clId="{78E42B0C-212D-4169-87F0-E64705BD2F6D}" dt="2024-06-11T06:27:27.761" v="14358" actId="114"/>
          <ac:graphicFrameMkLst>
            <pc:docMk/>
            <pc:sldMk cId="2366842536" sldId="1709"/>
            <ac:graphicFrameMk id="6" creationId="{C519083F-45C3-B0DF-D840-D0BDF7FADCCC}"/>
          </ac:graphicFrameMkLst>
        </pc:graphicFrameChg>
      </pc:sldChg>
      <pc:sldChg chg="addSp delSp modSp new mod setBg">
        <pc:chgData name="paul meaney" userId="8f3b41ac-413d-46e0-bc97-8181c95bcdc2" providerId="ADAL" clId="{78E42B0C-212D-4169-87F0-E64705BD2F6D}" dt="2024-06-10T15:36:59.459" v="10695" actId="26606"/>
        <pc:sldMkLst>
          <pc:docMk/>
          <pc:sldMk cId="606757960" sldId="1710"/>
        </pc:sldMkLst>
        <pc:spChg chg="mod">
          <ac:chgData name="paul meaney" userId="8f3b41ac-413d-46e0-bc97-8181c95bcdc2" providerId="ADAL" clId="{78E42B0C-212D-4169-87F0-E64705BD2F6D}" dt="2024-06-10T15:36:59.459" v="10695" actId="26606"/>
          <ac:spMkLst>
            <pc:docMk/>
            <pc:sldMk cId="606757960" sldId="1710"/>
            <ac:spMk id="2" creationId="{43D94AED-420C-6907-D777-21C666BE44B9}"/>
          </ac:spMkLst>
        </pc:spChg>
        <pc:spChg chg="del mod">
          <ac:chgData name="paul meaney" userId="8f3b41ac-413d-46e0-bc97-8181c95bcdc2" providerId="ADAL" clId="{78E42B0C-212D-4169-87F0-E64705BD2F6D}" dt="2024-06-10T15:36:48.702" v="10693" actId="26606"/>
          <ac:spMkLst>
            <pc:docMk/>
            <pc:sldMk cId="606757960" sldId="1710"/>
            <ac:spMk id="3" creationId="{75A2D1BB-5206-B0D6-43C5-DE85359E6B76}"/>
          </ac:spMkLst>
        </pc:spChg>
        <pc:spChg chg="mod">
          <ac:chgData name="paul meaney" userId="8f3b41ac-413d-46e0-bc97-8181c95bcdc2" providerId="ADAL" clId="{78E42B0C-212D-4169-87F0-E64705BD2F6D}" dt="2024-06-10T15:36:59.459" v="10695" actId="26606"/>
          <ac:spMkLst>
            <pc:docMk/>
            <pc:sldMk cId="606757960" sldId="1710"/>
            <ac:spMk id="4" creationId="{A664CBF1-0BA3-46E5-F4C5-9E18CFA43261}"/>
          </ac:spMkLst>
        </pc:spChg>
        <pc:spChg chg="add del">
          <ac:chgData name="paul meaney" userId="8f3b41ac-413d-46e0-bc97-8181c95bcdc2" providerId="ADAL" clId="{78E42B0C-212D-4169-87F0-E64705BD2F6D}" dt="2024-06-10T15:36:59.459" v="10695" actId="26606"/>
          <ac:spMkLst>
            <pc:docMk/>
            <pc:sldMk cId="606757960" sldId="1710"/>
            <ac:spMk id="11" creationId="{FB5993E2-C02B-4335-ABA5-D8EC465551E3}"/>
          </ac:spMkLst>
        </pc:spChg>
        <pc:spChg chg="add del">
          <ac:chgData name="paul meaney" userId="8f3b41ac-413d-46e0-bc97-8181c95bcdc2" providerId="ADAL" clId="{78E42B0C-212D-4169-87F0-E64705BD2F6D}" dt="2024-06-10T15:36:59.459" v="10695" actId="26606"/>
          <ac:spMkLst>
            <pc:docMk/>
            <pc:sldMk cId="606757960" sldId="1710"/>
            <ac:spMk id="13" creationId="{C0B801A2-5622-4BE8-9AD2-C337A2CD0022}"/>
          </ac:spMkLst>
        </pc:spChg>
        <pc:spChg chg="add del">
          <ac:chgData name="paul meaney" userId="8f3b41ac-413d-46e0-bc97-8181c95bcdc2" providerId="ADAL" clId="{78E42B0C-212D-4169-87F0-E64705BD2F6D}" dt="2024-06-10T15:36:59.459" v="10695" actId="26606"/>
          <ac:spMkLst>
            <pc:docMk/>
            <pc:sldMk cId="606757960" sldId="1710"/>
            <ac:spMk id="15" creationId="{B7AF614F-5BC3-4086-99F5-B87C5847A071}"/>
          </ac:spMkLst>
        </pc:spChg>
        <pc:graphicFrameChg chg="add mod modGraphic">
          <ac:chgData name="paul meaney" userId="8f3b41ac-413d-46e0-bc97-8181c95bcdc2" providerId="ADAL" clId="{78E42B0C-212D-4169-87F0-E64705BD2F6D}" dt="2024-06-10T15:36:59.459" v="10695" actId="26606"/>
          <ac:graphicFrameMkLst>
            <pc:docMk/>
            <pc:sldMk cId="606757960" sldId="1710"/>
            <ac:graphicFrameMk id="6" creationId="{DDC37BD2-7058-85AB-DC26-FE3FF8D068F7}"/>
          </ac:graphicFrameMkLst>
        </pc:graphicFrameChg>
      </pc:sldChg>
      <pc:sldChg chg="addSp delSp modSp add mod setBg">
        <pc:chgData name="paul meaney" userId="8f3b41ac-413d-46e0-bc97-8181c95bcdc2" providerId="ADAL" clId="{78E42B0C-212D-4169-87F0-E64705BD2F6D}" dt="2024-06-11T06:31:26.841" v="15119" actId="114"/>
        <pc:sldMkLst>
          <pc:docMk/>
          <pc:sldMk cId="1392411030" sldId="1711"/>
        </pc:sldMkLst>
        <pc:spChg chg="mod">
          <ac:chgData name="paul meaney" userId="8f3b41ac-413d-46e0-bc97-8181c95bcdc2" providerId="ADAL" clId="{78E42B0C-212D-4169-87F0-E64705BD2F6D}" dt="2024-06-11T06:30:54.523" v="15107" actId="26606"/>
          <ac:spMkLst>
            <pc:docMk/>
            <pc:sldMk cId="1392411030" sldId="1711"/>
            <ac:spMk id="2" creationId="{BE91EE52-D4C2-24EB-3733-4D9E7EEA9EFA}"/>
          </ac:spMkLst>
        </pc:spChg>
        <pc:spChg chg="del mod">
          <ac:chgData name="paul meaney" userId="8f3b41ac-413d-46e0-bc97-8181c95bcdc2" providerId="ADAL" clId="{78E42B0C-212D-4169-87F0-E64705BD2F6D}" dt="2024-06-11T06:30:51.341" v="15106" actId="26606"/>
          <ac:spMkLst>
            <pc:docMk/>
            <pc:sldMk cId="1392411030" sldId="1711"/>
            <ac:spMk id="3" creationId="{7D495CC0-6F5B-6ACE-FECF-73733D7A5D81}"/>
          </ac:spMkLst>
        </pc:spChg>
        <pc:spChg chg="mod">
          <ac:chgData name="paul meaney" userId="8f3b41ac-413d-46e0-bc97-8181c95bcdc2" providerId="ADAL" clId="{78E42B0C-212D-4169-87F0-E64705BD2F6D}" dt="2024-06-11T06:30:54.523" v="15107" actId="26606"/>
          <ac:spMkLst>
            <pc:docMk/>
            <pc:sldMk cId="1392411030" sldId="1711"/>
            <ac:spMk id="4" creationId="{F93BF1D3-BF57-4168-429A-12C2949DE35C}"/>
          </ac:spMkLst>
        </pc:spChg>
        <pc:spChg chg="add del">
          <ac:chgData name="paul meaney" userId="8f3b41ac-413d-46e0-bc97-8181c95bcdc2" providerId="ADAL" clId="{78E42B0C-212D-4169-87F0-E64705BD2F6D}" dt="2024-06-11T06:30:54.523" v="15107" actId="26606"/>
          <ac:spMkLst>
            <pc:docMk/>
            <pc:sldMk cId="1392411030" sldId="1711"/>
            <ac:spMk id="10" creationId="{FB5993E2-C02B-4335-ABA5-D8EC465551E3}"/>
          </ac:spMkLst>
        </pc:spChg>
        <pc:spChg chg="add del">
          <ac:chgData name="paul meaney" userId="8f3b41ac-413d-46e0-bc97-8181c95bcdc2" providerId="ADAL" clId="{78E42B0C-212D-4169-87F0-E64705BD2F6D}" dt="2024-06-11T06:30:54.523" v="15107" actId="26606"/>
          <ac:spMkLst>
            <pc:docMk/>
            <pc:sldMk cId="1392411030" sldId="1711"/>
            <ac:spMk id="12" creationId="{C0B801A2-5622-4BE8-9AD2-C337A2CD0022}"/>
          </ac:spMkLst>
        </pc:spChg>
        <pc:spChg chg="add del">
          <ac:chgData name="paul meaney" userId="8f3b41ac-413d-46e0-bc97-8181c95bcdc2" providerId="ADAL" clId="{78E42B0C-212D-4169-87F0-E64705BD2F6D}" dt="2024-06-11T06:30:54.523" v="15107" actId="26606"/>
          <ac:spMkLst>
            <pc:docMk/>
            <pc:sldMk cId="1392411030" sldId="1711"/>
            <ac:spMk id="14" creationId="{B7AF614F-5BC3-4086-99F5-B87C5847A071}"/>
          </ac:spMkLst>
        </pc:spChg>
        <pc:graphicFrameChg chg="add mod modGraphic">
          <ac:chgData name="paul meaney" userId="8f3b41ac-413d-46e0-bc97-8181c95bcdc2" providerId="ADAL" clId="{78E42B0C-212D-4169-87F0-E64705BD2F6D}" dt="2024-06-11T06:31:26.841" v="15119" actId="114"/>
          <ac:graphicFrameMkLst>
            <pc:docMk/>
            <pc:sldMk cId="1392411030" sldId="1711"/>
            <ac:graphicFrameMk id="6" creationId="{5C8D1AD6-8067-52A1-24D0-665C6A90F5F4}"/>
          </ac:graphicFrameMkLst>
        </pc:graphicFrameChg>
      </pc:sldChg>
      <pc:sldChg chg="addSp delSp modSp new mod setBg">
        <pc:chgData name="paul meaney" userId="8f3b41ac-413d-46e0-bc97-8181c95bcdc2" providerId="ADAL" clId="{78E42B0C-212D-4169-87F0-E64705BD2F6D}" dt="2024-06-10T18:21:49.904" v="12143" actId="26606"/>
        <pc:sldMkLst>
          <pc:docMk/>
          <pc:sldMk cId="1674431221" sldId="1712"/>
        </pc:sldMkLst>
        <pc:spChg chg="mod">
          <ac:chgData name="paul meaney" userId="8f3b41ac-413d-46e0-bc97-8181c95bcdc2" providerId="ADAL" clId="{78E42B0C-212D-4169-87F0-E64705BD2F6D}" dt="2024-06-10T18:21:49.904" v="12143" actId="26606"/>
          <ac:spMkLst>
            <pc:docMk/>
            <pc:sldMk cId="1674431221" sldId="1712"/>
            <ac:spMk id="2" creationId="{FC0E3A74-E4EF-A009-87FD-23908B2E1D2D}"/>
          </ac:spMkLst>
        </pc:spChg>
        <pc:spChg chg="del mod">
          <ac:chgData name="paul meaney" userId="8f3b41ac-413d-46e0-bc97-8181c95bcdc2" providerId="ADAL" clId="{78E42B0C-212D-4169-87F0-E64705BD2F6D}" dt="2024-06-10T18:21:39.795" v="12141" actId="26606"/>
          <ac:spMkLst>
            <pc:docMk/>
            <pc:sldMk cId="1674431221" sldId="1712"/>
            <ac:spMk id="3" creationId="{4D95E037-5F05-7D98-F32B-7FDC01CBE8B9}"/>
          </ac:spMkLst>
        </pc:spChg>
        <pc:spChg chg="mod">
          <ac:chgData name="paul meaney" userId="8f3b41ac-413d-46e0-bc97-8181c95bcdc2" providerId="ADAL" clId="{78E42B0C-212D-4169-87F0-E64705BD2F6D}" dt="2024-06-10T18:21:49.904" v="12143" actId="26606"/>
          <ac:spMkLst>
            <pc:docMk/>
            <pc:sldMk cId="1674431221" sldId="1712"/>
            <ac:spMk id="4" creationId="{B6BFF4FE-FB21-4AEB-6B04-A011A6192590}"/>
          </ac:spMkLst>
        </pc:spChg>
        <pc:spChg chg="add del">
          <ac:chgData name="paul meaney" userId="8f3b41ac-413d-46e0-bc97-8181c95bcdc2" providerId="ADAL" clId="{78E42B0C-212D-4169-87F0-E64705BD2F6D}" dt="2024-06-10T18:21:49.904" v="12143" actId="26606"/>
          <ac:spMkLst>
            <pc:docMk/>
            <pc:sldMk cId="1674431221" sldId="1712"/>
            <ac:spMk id="11" creationId="{FB5993E2-C02B-4335-ABA5-D8EC465551E3}"/>
          </ac:spMkLst>
        </pc:spChg>
        <pc:spChg chg="add del">
          <ac:chgData name="paul meaney" userId="8f3b41ac-413d-46e0-bc97-8181c95bcdc2" providerId="ADAL" clId="{78E42B0C-212D-4169-87F0-E64705BD2F6D}" dt="2024-06-10T18:21:49.904" v="12143" actId="26606"/>
          <ac:spMkLst>
            <pc:docMk/>
            <pc:sldMk cId="1674431221" sldId="1712"/>
            <ac:spMk id="13" creationId="{C0B801A2-5622-4BE8-9AD2-C337A2CD0022}"/>
          </ac:spMkLst>
        </pc:spChg>
        <pc:spChg chg="add del">
          <ac:chgData name="paul meaney" userId="8f3b41ac-413d-46e0-bc97-8181c95bcdc2" providerId="ADAL" clId="{78E42B0C-212D-4169-87F0-E64705BD2F6D}" dt="2024-06-10T18:21:49.904" v="12143" actId="26606"/>
          <ac:spMkLst>
            <pc:docMk/>
            <pc:sldMk cId="1674431221" sldId="1712"/>
            <ac:spMk id="15" creationId="{B7AF614F-5BC3-4086-99F5-B87C5847A071}"/>
          </ac:spMkLst>
        </pc:spChg>
        <pc:graphicFrameChg chg="add mod modGraphic">
          <ac:chgData name="paul meaney" userId="8f3b41ac-413d-46e0-bc97-8181c95bcdc2" providerId="ADAL" clId="{78E42B0C-212D-4169-87F0-E64705BD2F6D}" dt="2024-06-10T18:21:49.904" v="12143" actId="26606"/>
          <ac:graphicFrameMkLst>
            <pc:docMk/>
            <pc:sldMk cId="1674431221" sldId="1712"/>
            <ac:graphicFrameMk id="6" creationId="{74761304-8271-7BEA-50C9-92CCCA26679C}"/>
          </ac:graphicFrameMkLst>
        </pc:graphicFrameChg>
      </pc:sldChg>
      <pc:sldChg chg="addSp delSp modSp new mod setBg">
        <pc:chgData name="paul meaney" userId="8f3b41ac-413d-46e0-bc97-8181c95bcdc2" providerId="ADAL" clId="{78E42B0C-212D-4169-87F0-E64705BD2F6D}" dt="2024-06-11T05:43:21.889" v="12549" actId="114"/>
        <pc:sldMkLst>
          <pc:docMk/>
          <pc:sldMk cId="904496757" sldId="1713"/>
        </pc:sldMkLst>
        <pc:spChg chg="mod">
          <ac:chgData name="paul meaney" userId="8f3b41ac-413d-46e0-bc97-8181c95bcdc2" providerId="ADAL" clId="{78E42B0C-212D-4169-87F0-E64705BD2F6D}" dt="2024-06-11T05:42:36.843" v="12509" actId="26606"/>
          <ac:spMkLst>
            <pc:docMk/>
            <pc:sldMk cId="904496757" sldId="1713"/>
            <ac:spMk id="2" creationId="{9A903925-85E0-0882-B0FD-4FE8C4335B8D}"/>
          </ac:spMkLst>
        </pc:spChg>
        <pc:spChg chg="del mod">
          <ac:chgData name="paul meaney" userId="8f3b41ac-413d-46e0-bc97-8181c95bcdc2" providerId="ADAL" clId="{78E42B0C-212D-4169-87F0-E64705BD2F6D}" dt="2024-06-11T05:42:16.225" v="12506" actId="26606"/>
          <ac:spMkLst>
            <pc:docMk/>
            <pc:sldMk cId="904496757" sldId="1713"/>
            <ac:spMk id="3" creationId="{C3F56BD4-0981-C25B-0D14-FBE513B33D33}"/>
          </ac:spMkLst>
        </pc:spChg>
        <pc:spChg chg="mod">
          <ac:chgData name="paul meaney" userId="8f3b41ac-413d-46e0-bc97-8181c95bcdc2" providerId="ADAL" clId="{78E42B0C-212D-4169-87F0-E64705BD2F6D}" dt="2024-06-11T05:42:36.843" v="12509" actId="26606"/>
          <ac:spMkLst>
            <pc:docMk/>
            <pc:sldMk cId="904496757" sldId="1713"/>
            <ac:spMk id="4" creationId="{045E4591-D0B4-D7D5-81BE-04720F33D128}"/>
          </ac:spMkLst>
        </pc:spChg>
        <pc:spChg chg="add del">
          <ac:chgData name="paul meaney" userId="8f3b41ac-413d-46e0-bc97-8181c95bcdc2" providerId="ADAL" clId="{78E42B0C-212D-4169-87F0-E64705BD2F6D}" dt="2024-06-11T05:42:36.843" v="12509" actId="26606"/>
          <ac:spMkLst>
            <pc:docMk/>
            <pc:sldMk cId="904496757" sldId="1713"/>
            <ac:spMk id="11" creationId="{FB5993E2-C02B-4335-ABA5-D8EC465551E3}"/>
          </ac:spMkLst>
        </pc:spChg>
        <pc:spChg chg="add del">
          <ac:chgData name="paul meaney" userId="8f3b41ac-413d-46e0-bc97-8181c95bcdc2" providerId="ADAL" clId="{78E42B0C-212D-4169-87F0-E64705BD2F6D}" dt="2024-06-11T05:42:36.843" v="12509" actId="26606"/>
          <ac:spMkLst>
            <pc:docMk/>
            <pc:sldMk cId="904496757" sldId="1713"/>
            <ac:spMk id="13" creationId="{C0B801A2-5622-4BE8-9AD2-C337A2CD0022}"/>
          </ac:spMkLst>
        </pc:spChg>
        <pc:spChg chg="add del">
          <ac:chgData name="paul meaney" userId="8f3b41ac-413d-46e0-bc97-8181c95bcdc2" providerId="ADAL" clId="{78E42B0C-212D-4169-87F0-E64705BD2F6D}" dt="2024-06-11T05:42:36.843" v="12509" actId="26606"/>
          <ac:spMkLst>
            <pc:docMk/>
            <pc:sldMk cId="904496757" sldId="1713"/>
            <ac:spMk id="15" creationId="{B7AF614F-5BC3-4086-99F5-B87C5847A071}"/>
          </ac:spMkLst>
        </pc:spChg>
        <pc:graphicFrameChg chg="add mod modGraphic">
          <ac:chgData name="paul meaney" userId="8f3b41ac-413d-46e0-bc97-8181c95bcdc2" providerId="ADAL" clId="{78E42B0C-212D-4169-87F0-E64705BD2F6D}" dt="2024-06-11T05:43:21.889" v="12549" actId="114"/>
          <ac:graphicFrameMkLst>
            <pc:docMk/>
            <pc:sldMk cId="904496757" sldId="1713"/>
            <ac:graphicFrameMk id="6" creationId="{7E9F9B99-B178-26FD-C641-E3B13288B7B3}"/>
          </ac:graphicFrameMkLst>
        </pc:graphicFrameChg>
      </pc:sldChg>
      <pc:sldChg chg="addSp delSp modSp new mod ord delAnim modAnim">
        <pc:chgData name="paul meaney" userId="8f3b41ac-413d-46e0-bc97-8181c95bcdc2" providerId="ADAL" clId="{78E42B0C-212D-4169-87F0-E64705BD2F6D}" dt="2024-06-11T15:06:55.829" v="27983" actId="20577"/>
        <pc:sldMkLst>
          <pc:docMk/>
          <pc:sldMk cId="158509848" sldId="1714"/>
        </pc:sldMkLst>
        <pc:spChg chg="mod">
          <ac:chgData name="paul meaney" userId="8f3b41ac-413d-46e0-bc97-8181c95bcdc2" providerId="ADAL" clId="{78E42B0C-212D-4169-87F0-E64705BD2F6D}" dt="2024-06-11T15:06:55.829" v="27983" actId="20577"/>
          <ac:spMkLst>
            <pc:docMk/>
            <pc:sldMk cId="158509848" sldId="1714"/>
            <ac:spMk id="2" creationId="{094700F9-6B13-54B1-BDA3-54D12CFE9C05}"/>
          </ac:spMkLst>
        </pc:spChg>
        <pc:spChg chg="del">
          <ac:chgData name="paul meaney" userId="8f3b41ac-413d-46e0-bc97-8181c95bcdc2" providerId="ADAL" clId="{78E42B0C-212D-4169-87F0-E64705BD2F6D}" dt="2024-06-11T05:49:10.986" v="13105" actId="478"/>
          <ac:spMkLst>
            <pc:docMk/>
            <pc:sldMk cId="158509848" sldId="1714"/>
            <ac:spMk id="3" creationId="{904E541A-008E-4EA3-D35C-DF8983810BD5}"/>
          </ac:spMkLst>
        </pc:spChg>
        <pc:spChg chg="add mod">
          <ac:chgData name="paul meaney" userId="8f3b41ac-413d-46e0-bc97-8181c95bcdc2" providerId="ADAL" clId="{78E42B0C-212D-4169-87F0-E64705BD2F6D}" dt="2024-06-11T05:49:04.416" v="13103"/>
          <ac:spMkLst>
            <pc:docMk/>
            <pc:sldMk cId="158509848" sldId="1714"/>
            <ac:spMk id="5" creationId="{92E18CBF-8A62-7B8A-6437-EEC1A8D40743}"/>
          </ac:spMkLst>
        </pc:spChg>
        <pc:spChg chg="add mod">
          <ac:chgData name="paul meaney" userId="8f3b41ac-413d-46e0-bc97-8181c95bcdc2" providerId="ADAL" clId="{78E42B0C-212D-4169-87F0-E64705BD2F6D}" dt="2024-06-11T05:49:04.416" v="13103"/>
          <ac:spMkLst>
            <pc:docMk/>
            <pc:sldMk cId="158509848" sldId="1714"/>
            <ac:spMk id="6" creationId="{7669A81F-568E-499C-1A3F-C799B7C91F9C}"/>
          </ac:spMkLst>
        </pc:spChg>
        <pc:spChg chg="add mod">
          <ac:chgData name="paul meaney" userId="8f3b41ac-413d-46e0-bc97-8181c95bcdc2" providerId="ADAL" clId="{78E42B0C-212D-4169-87F0-E64705BD2F6D}" dt="2024-06-11T05:49:04.416" v="13103"/>
          <ac:spMkLst>
            <pc:docMk/>
            <pc:sldMk cId="158509848" sldId="1714"/>
            <ac:spMk id="7" creationId="{B1EC81B7-0731-5BA4-3481-989A9B2C81BD}"/>
          </ac:spMkLst>
        </pc:spChg>
        <pc:spChg chg="add mod">
          <ac:chgData name="paul meaney" userId="8f3b41ac-413d-46e0-bc97-8181c95bcdc2" providerId="ADAL" clId="{78E42B0C-212D-4169-87F0-E64705BD2F6D}" dt="2024-06-11T06:06:44.276" v="13407" actId="1076"/>
          <ac:spMkLst>
            <pc:docMk/>
            <pc:sldMk cId="158509848" sldId="1714"/>
            <ac:spMk id="8" creationId="{713F448B-71E3-AD4A-0441-85DE23BA48AE}"/>
          </ac:spMkLst>
        </pc:spChg>
        <pc:spChg chg="add mod">
          <ac:chgData name="paul meaney" userId="8f3b41ac-413d-46e0-bc97-8181c95bcdc2" providerId="ADAL" clId="{78E42B0C-212D-4169-87F0-E64705BD2F6D}" dt="2024-06-11T06:06:44.276" v="13407" actId="1076"/>
          <ac:spMkLst>
            <pc:docMk/>
            <pc:sldMk cId="158509848" sldId="1714"/>
            <ac:spMk id="9" creationId="{632345C7-543A-4AE6-76F1-F89957254566}"/>
          </ac:spMkLst>
        </pc:spChg>
        <pc:spChg chg="add mod">
          <ac:chgData name="paul meaney" userId="8f3b41ac-413d-46e0-bc97-8181c95bcdc2" providerId="ADAL" clId="{78E42B0C-212D-4169-87F0-E64705BD2F6D}" dt="2024-06-11T06:22:25.376" v="13968" actId="1076"/>
          <ac:spMkLst>
            <pc:docMk/>
            <pc:sldMk cId="158509848" sldId="1714"/>
            <ac:spMk id="10" creationId="{2D0734FC-34D6-46CB-7F14-95C118A73F2C}"/>
          </ac:spMkLst>
        </pc:spChg>
        <pc:spChg chg="add mod">
          <ac:chgData name="paul meaney" userId="8f3b41ac-413d-46e0-bc97-8181c95bcdc2" providerId="ADAL" clId="{78E42B0C-212D-4169-87F0-E64705BD2F6D}" dt="2024-06-11T05:54:23.784" v="13231" actId="164"/>
          <ac:spMkLst>
            <pc:docMk/>
            <pc:sldMk cId="158509848" sldId="1714"/>
            <ac:spMk id="22" creationId="{F104B07D-6704-B1FD-D0CB-B10AF246BBA1}"/>
          </ac:spMkLst>
        </pc:spChg>
        <pc:spChg chg="add mod">
          <ac:chgData name="paul meaney" userId="8f3b41ac-413d-46e0-bc97-8181c95bcdc2" providerId="ADAL" clId="{78E42B0C-212D-4169-87F0-E64705BD2F6D}" dt="2024-06-11T05:54:23.784" v="13231" actId="164"/>
          <ac:spMkLst>
            <pc:docMk/>
            <pc:sldMk cId="158509848" sldId="1714"/>
            <ac:spMk id="23" creationId="{03B662EA-C553-F565-0DA9-DEC7198865C0}"/>
          </ac:spMkLst>
        </pc:spChg>
        <pc:spChg chg="add mod">
          <ac:chgData name="paul meaney" userId="8f3b41ac-413d-46e0-bc97-8181c95bcdc2" providerId="ADAL" clId="{78E42B0C-212D-4169-87F0-E64705BD2F6D}" dt="2024-06-11T05:54:23.784" v="13231" actId="164"/>
          <ac:spMkLst>
            <pc:docMk/>
            <pc:sldMk cId="158509848" sldId="1714"/>
            <ac:spMk id="25" creationId="{2C4F1101-B4BA-29B6-B525-FF16C1E04476}"/>
          </ac:spMkLst>
        </pc:spChg>
        <pc:spChg chg="mod">
          <ac:chgData name="paul meaney" userId="8f3b41ac-413d-46e0-bc97-8181c95bcdc2" providerId="ADAL" clId="{78E42B0C-212D-4169-87F0-E64705BD2F6D}" dt="2024-06-11T06:04:54.783" v="13270"/>
          <ac:spMkLst>
            <pc:docMk/>
            <pc:sldMk cId="158509848" sldId="1714"/>
            <ac:spMk id="30" creationId="{2B192F40-8FEE-BFA2-FD80-CECECF0476A4}"/>
          </ac:spMkLst>
        </pc:spChg>
        <pc:spChg chg="add mod">
          <ac:chgData name="paul meaney" userId="8f3b41ac-413d-46e0-bc97-8181c95bcdc2" providerId="ADAL" clId="{78E42B0C-212D-4169-87F0-E64705BD2F6D}" dt="2024-06-11T06:05:33.032" v="13380" actId="20577"/>
          <ac:spMkLst>
            <pc:docMk/>
            <pc:sldMk cId="158509848" sldId="1714"/>
            <ac:spMk id="31" creationId="{75C7B2FB-1036-02CC-33C5-5F2739C0456B}"/>
          </ac:spMkLst>
        </pc:spChg>
        <pc:spChg chg="add mod">
          <ac:chgData name="paul meaney" userId="8f3b41ac-413d-46e0-bc97-8181c95bcdc2" providerId="ADAL" clId="{78E42B0C-212D-4169-87F0-E64705BD2F6D}" dt="2024-06-11T06:20:41.965" v="13959" actId="14100"/>
          <ac:spMkLst>
            <pc:docMk/>
            <pc:sldMk cId="158509848" sldId="1714"/>
            <ac:spMk id="32" creationId="{4D45DF8A-8ACE-7B50-74E8-3289CBF76CD2}"/>
          </ac:spMkLst>
        </pc:spChg>
        <pc:spChg chg="add mod ord">
          <ac:chgData name="paul meaney" userId="8f3b41ac-413d-46e0-bc97-8181c95bcdc2" providerId="ADAL" clId="{78E42B0C-212D-4169-87F0-E64705BD2F6D}" dt="2024-06-11T06:11:11.030" v="13782" actId="14100"/>
          <ac:spMkLst>
            <pc:docMk/>
            <pc:sldMk cId="158509848" sldId="1714"/>
            <ac:spMk id="33" creationId="{F2545CEB-181D-4D48-6E03-693B3BCFAEA9}"/>
          </ac:spMkLst>
        </pc:spChg>
        <pc:spChg chg="add mod">
          <ac:chgData name="paul meaney" userId="8f3b41ac-413d-46e0-bc97-8181c95bcdc2" providerId="ADAL" clId="{78E42B0C-212D-4169-87F0-E64705BD2F6D}" dt="2024-06-11T06:20:35.317" v="13957" actId="1076"/>
          <ac:spMkLst>
            <pc:docMk/>
            <pc:sldMk cId="158509848" sldId="1714"/>
            <ac:spMk id="34" creationId="{E8C78465-C2AF-7C93-102B-A1C53C9DE65E}"/>
          </ac:spMkLst>
        </pc:spChg>
        <pc:spChg chg="mod">
          <ac:chgData name="paul meaney" userId="8f3b41ac-413d-46e0-bc97-8181c95bcdc2" providerId="ADAL" clId="{78E42B0C-212D-4169-87F0-E64705BD2F6D}" dt="2024-06-11T06:18:26.393" v="13853" actId="1076"/>
          <ac:spMkLst>
            <pc:docMk/>
            <pc:sldMk cId="158509848" sldId="1714"/>
            <ac:spMk id="36" creationId="{28D5525A-8615-70F1-3EAC-E68D7EEA42BD}"/>
          </ac:spMkLst>
        </pc:spChg>
        <pc:spChg chg="mod">
          <ac:chgData name="paul meaney" userId="8f3b41ac-413d-46e0-bc97-8181c95bcdc2" providerId="ADAL" clId="{78E42B0C-212D-4169-87F0-E64705BD2F6D}" dt="2024-06-11T06:19:34.024" v="13949" actId="20577"/>
          <ac:spMkLst>
            <pc:docMk/>
            <pc:sldMk cId="158509848" sldId="1714"/>
            <ac:spMk id="37" creationId="{7D493359-AD96-83EA-6CB8-1F4FA65011A1}"/>
          </ac:spMkLst>
        </pc:spChg>
        <pc:grpChg chg="add mod">
          <ac:chgData name="paul meaney" userId="8f3b41ac-413d-46e0-bc97-8181c95bcdc2" providerId="ADAL" clId="{78E42B0C-212D-4169-87F0-E64705BD2F6D}" dt="2024-06-11T06:06:44.276" v="13407" actId="1076"/>
          <ac:grpSpMkLst>
            <pc:docMk/>
            <pc:sldMk cId="158509848" sldId="1714"/>
            <ac:grpSpMk id="26" creationId="{4F8E8A73-4487-10E5-0712-FE24E1AB9F0E}"/>
          </ac:grpSpMkLst>
        </pc:grpChg>
        <pc:grpChg chg="add mod">
          <ac:chgData name="paul meaney" userId="8f3b41ac-413d-46e0-bc97-8181c95bcdc2" providerId="ADAL" clId="{78E42B0C-212D-4169-87F0-E64705BD2F6D}" dt="2024-06-11T06:05:03.047" v="13273" actId="14100"/>
          <ac:grpSpMkLst>
            <pc:docMk/>
            <pc:sldMk cId="158509848" sldId="1714"/>
            <ac:grpSpMk id="28" creationId="{A3FCE2C4-2F56-8CD8-B40C-DCA1DBB883B3}"/>
          </ac:grpSpMkLst>
        </pc:grpChg>
        <pc:grpChg chg="add mod">
          <ac:chgData name="paul meaney" userId="8f3b41ac-413d-46e0-bc97-8181c95bcdc2" providerId="ADAL" clId="{78E42B0C-212D-4169-87F0-E64705BD2F6D}" dt="2024-06-11T06:18:31.973" v="13854" actId="14100"/>
          <ac:grpSpMkLst>
            <pc:docMk/>
            <pc:sldMk cId="158509848" sldId="1714"/>
            <ac:grpSpMk id="35" creationId="{23753CB3-6DA6-1C5C-5313-4E8AB2E2F707}"/>
          </ac:grpSpMkLst>
        </pc:grpChg>
        <pc:picChg chg="del mod">
          <ac:chgData name="paul meaney" userId="8f3b41ac-413d-46e0-bc97-8181c95bcdc2" providerId="ADAL" clId="{78E42B0C-212D-4169-87F0-E64705BD2F6D}" dt="2024-06-11T06:12:24.823" v="13827" actId="478"/>
          <ac:picMkLst>
            <pc:docMk/>
            <pc:sldMk cId="158509848" sldId="1714"/>
            <ac:picMk id="27" creationId="{F4F01051-2B03-3867-DCF6-7B1E72CD2D15}"/>
          </ac:picMkLst>
        </pc:picChg>
        <pc:picChg chg="mod">
          <ac:chgData name="paul meaney" userId="8f3b41ac-413d-46e0-bc97-8181c95bcdc2" providerId="ADAL" clId="{78E42B0C-212D-4169-87F0-E64705BD2F6D}" dt="2024-06-11T06:04:54.783" v="13270"/>
          <ac:picMkLst>
            <pc:docMk/>
            <pc:sldMk cId="158509848" sldId="1714"/>
            <ac:picMk id="29" creationId="{98A467EF-8CAB-F146-657B-BFB499CD039F}"/>
          </ac:picMkLst>
        </pc:picChg>
        <pc:picChg chg="mod">
          <ac:chgData name="paul meaney" userId="8f3b41ac-413d-46e0-bc97-8181c95bcdc2" providerId="ADAL" clId="{78E42B0C-212D-4169-87F0-E64705BD2F6D}" dt="2024-06-11T06:23:33.975" v="13974"/>
          <ac:picMkLst>
            <pc:docMk/>
            <pc:sldMk cId="158509848" sldId="1714"/>
            <ac:picMk id="38" creationId="{C859AEDE-6610-DDF4-692F-0246F91CF73D}"/>
          </ac:picMkLst>
        </pc:picChg>
        <pc:cxnChg chg="add mod">
          <ac:chgData name="paul meaney" userId="8f3b41ac-413d-46e0-bc97-8181c95bcdc2" providerId="ADAL" clId="{78E42B0C-212D-4169-87F0-E64705BD2F6D}" dt="2024-06-11T05:54:23.784" v="13231" actId="164"/>
          <ac:cxnSpMkLst>
            <pc:docMk/>
            <pc:sldMk cId="158509848" sldId="1714"/>
            <ac:cxnSpMk id="12" creationId="{916C179C-705C-9E64-0FC9-40F45C95365F}"/>
          </ac:cxnSpMkLst>
        </pc:cxnChg>
        <pc:cxnChg chg="add mod">
          <ac:chgData name="paul meaney" userId="8f3b41ac-413d-46e0-bc97-8181c95bcdc2" providerId="ADAL" clId="{78E42B0C-212D-4169-87F0-E64705BD2F6D}" dt="2024-06-11T05:54:23.784" v="13231" actId="164"/>
          <ac:cxnSpMkLst>
            <pc:docMk/>
            <pc:sldMk cId="158509848" sldId="1714"/>
            <ac:cxnSpMk id="13" creationId="{C52B76E3-0C4B-4E99-E9D6-4D54336F8191}"/>
          </ac:cxnSpMkLst>
        </pc:cxnChg>
        <pc:cxnChg chg="add mod">
          <ac:chgData name="paul meaney" userId="8f3b41ac-413d-46e0-bc97-8181c95bcdc2" providerId="ADAL" clId="{78E42B0C-212D-4169-87F0-E64705BD2F6D}" dt="2024-06-11T05:54:23.784" v="13231" actId="164"/>
          <ac:cxnSpMkLst>
            <pc:docMk/>
            <pc:sldMk cId="158509848" sldId="1714"/>
            <ac:cxnSpMk id="17" creationId="{375B0D54-0921-B486-C4EA-A3104B7019C2}"/>
          </ac:cxnSpMkLst>
        </pc:cxnChg>
        <pc:cxnChg chg="add mod">
          <ac:chgData name="paul meaney" userId="8f3b41ac-413d-46e0-bc97-8181c95bcdc2" providerId="ADAL" clId="{78E42B0C-212D-4169-87F0-E64705BD2F6D}" dt="2024-06-11T05:54:23.784" v="13231" actId="164"/>
          <ac:cxnSpMkLst>
            <pc:docMk/>
            <pc:sldMk cId="158509848" sldId="1714"/>
            <ac:cxnSpMk id="18" creationId="{31C24ECD-44D7-A627-341B-6C9F85137848}"/>
          </ac:cxnSpMkLst>
        </pc:cxnChg>
        <pc:cxnChg chg="add mod">
          <ac:chgData name="paul meaney" userId="8f3b41ac-413d-46e0-bc97-8181c95bcdc2" providerId="ADAL" clId="{78E42B0C-212D-4169-87F0-E64705BD2F6D}" dt="2024-06-11T05:54:23.784" v="13231" actId="164"/>
          <ac:cxnSpMkLst>
            <pc:docMk/>
            <pc:sldMk cId="158509848" sldId="1714"/>
            <ac:cxnSpMk id="19" creationId="{0711052D-0DFA-3A7C-B87E-A0119A21BB00}"/>
          </ac:cxnSpMkLst>
        </pc:cxnChg>
      </pc:sldChg>
      <pc:sldChg chg="addSp delSp modSp new mod setBg">
        <pc:chgData name="paul meaney" userId="8f3b41ac-413d-46e0-bc97-8181c95bcdc2" providerId="ADAL" clId="{78E42B0C-212D-4169-87F0-E64705BD2F6D}" dt="2024-06-11T05:47:33.306" v="13101" actId="114"/>
        <pc:sldMkLst>
          <pc:docMk/>
          <pc:sldMk cId="2228300466" sldId="1715"/>
        </pc:sldMkLst>
        <pc:spChg chg="mod">
          <ac:chgData name="paul meaney" userId="8f3b41ac-413d-46e0-bc97-8181c95bcdc2" providerId="ADAL" clId="{78E42B0C-212D-4169-87F0-E64705BD2F6D}" dt="2024-06-11T05:47:04.868" v="13089" actId="26606"/>
          <ac:spMkLst>
            <pc:docMk/>
            <pc:sldMk cId="2228300466" sldId="1715"/>
            <ac:spMk id="2" creationId="{F556A526-6493-35F0-257D-19660C1C5193}"/>
          </ac:spMkLst>
        </pc:spChg>
        <pc:spChg chg="del mod">
          <ac:chgData name="paul meaney" userId="8f3b41ac-413d-46e0-bc97-8181c95bcdc2" providerId="ADAL" clId="{78E42B0C-212D-4169-87F0-E64705BD2F6D}" dt="2024-06-11T05:46:52.460" v="13086" actId="26606"/>
          <ac:spMkLst>
            <pc:docMk/>
            <pc:sldMk cId="2228300466" sldId="1715"/>
            <ac:spMk id="3" creationId="{AAD38C18-8243-3F3C-7F69-5FEC3B3D692F}"/>
          </ac:spMkLst>
        </pc:spChg>
        <pc:spChg chg="mod">
          <ac:chgData name="paul meaney" userId="8f3b41ac-413d-46e0-bc97-8181c95bcdc2" providerId="ADAL" clId="{78E42B0C-212D-4169-87F0-E64705BD2F6D}" dt="2024-06-11T05:47:04.868" v="13089" actId="26606"/>
          <ac:spMkLst>
            <pc:docMk/>
            <pc:sldMk cId="2228300466" sldId="1715"/>
            <ac:spMk id="4" creationId="{3C9ECBBD-BE42-6E80-D8E9-8CFC7A142E15}"/>
          </ac:spMkLst>
        </pc:spChg>
        <pc:spChg chg="add del">
          <ac:chgData name="paul meaney" userId="8f3b41ac-413d-46e0-bc97-8181c95bcdc2" providerId="ADAL" clId="{78E42B0C-212D-4169-87F0-E64705BD2F6D}" dt="2024-06-11T05:47:01.531" v="13088" actId="26606"/>
          <ac:spMkLst>
            <pc:docMk/>
            <pc:sldMk cId="2228300466" sldId="1715"/>
            <ac:spMk id="11" creationId="{FB5993E2-C02B-4335-ABA5-D8EC465551E3}"/>
          </ac:spMkLst>
        </pc:spChg>
        <pc:spChg chg="add del">
          <ac:chgData name="paul meaney" userId="8f3b41ac-413d-46e0-bc97-8181c95bcdc2" providerId="ADAL" clId="{78E42B0C-212D-4169-87F0-E64705BD2F6D}" dt="2024-06-11T05:47:01.531" v="13088" actId="26606"/>
          <ac:spMkLst>
            <pc:docMk/>
            <pc:sldMk cId="2228300466" sldId="1715"/>
            <ac:spMk id="13" creationId="{C0B801A2-5622-4BE8-9AD2-C337A2CD0022}"/>
          </ac:spMkLst>
        </pc:spChg>
        <pc:spChg chg="add del">
          <ac:chgData name="paul meaney" userId="8f3b41ac-413d-46e0-bc97-8181c95bcdc2" providerId="ADAL" clId="{78E42B0C-212D-4169-87F0-E64705BD2F6D}" dt="2024-06-11T05:47:01.531" v="13088" actId="26606"/>
          <ac:spMkLst>
            <pc:docMk/>
            <pc:sldMk cId="2228300466" sldId="1715"/>
            <ac:spMk id="15" creationId="{B7AF614F-5BC3-4086-99F5-B87C5847A071}"/>
          </ac:spMkLst>
        </pc:spChg>
        <pc:spChg chg="add del">
          <ac:chgData name="paul meaney" userId="8f3b41ac-413d-46e0-bc97-8181c95bcdc2" providerId="ADAL" clId="{78E42B0C-212D-4169-87F0-E64705BD2F6D}" dt="2024-06-11T05:47:04.868" v="13089" actId="26606"/>
          <ac:spMkLst>
            <pc:docMk/>
            <pc:sldMk cId="2228300466" sldId="1715"/>
            <ac:spMk id="20" creationId="{FB5993E2-C02B-4335-ABA5-D8EC465551E3}"/>
          </ac:spMkLst>
        </pc:spChg>
        <pc:spChg chg="add del">
          <ac:chgData name="paul meaney" userId="8f3b41ac-413d-46e0-bc97-8181c95bcdc2" providerId="ADAL" clId="{78E42B0C-212D-4169-87F0-E64705BD2F6D}" dt="2024-06-11T05:47:04.868" v="13089" actId="26606"/>
          <ac:spMkLst>
            <pc:docMk/>
            <pc:sldMk cId="2228300466" sldId="1715"/>
            <ac:spMk id="22" creationId="{C0B801A2-5622-4BE8-9AD2-C337A2CD0022}"/>
          </ac:spMkLst>
        </pc:spChg>
        <pc:spChg chg="add del">
          <ac:chgData name="paul meaney" userId="8f3b41ac-413d-46e0-bc97-8181c95bcdc2" providerId="ADAL" clId="{78E42B0C-212D-4169-87F0-E64705BD2F6D}" dt="2024-06-11T05:47:04.868" v="13089" actId="26606"/>
          <ac:spMkLst>
            <pc:docMk/>
            <pc:sldMk cId="2228300466" sldId="1715"/>
            <ac:spMk id="24" creationId="{B7AF614F-5BC3-4086-99F5-B87C5847A071}"/>
          </ac:spMkLst>
        </pc:spChg>
        <pc:graphicFrameChg chg="add mod modGraphic">
          <ac:chgData name="paul meaney" userId="8f3b41ac-413d-46e0-bc97-8181c95bcdc2" providerId="ADAL" clId="{78E42B0C-212D-4169-87F0-E64705BD2F6D}" dt="2024-06-11T05:47:33.306" v="13101" actId="114"/>
          <ac:graphicFrameMkLst>
            <pc:docMk/>
            <pc:sldMk cId="2228300466" sldId="1715"/>
            <ac:graphicFrameMk id="6" creationId="{439053D1-728C-0558-264F-25F89C7ED3C8}"/>
          </ac:graphicFrameMkLst>
        </pc:graphicFrameChg>
      </pc:sldChg>
      <pc:sldChg chg="addSp delSp modSp add mod setBg">
        <pc:chgData name="paul meaney" userId="8f3b41ac-413d-46e0-bc97-8181c95bcdc2" providerId="ADAL" clId="{78E42B0C-212D-4169-87F0-E64705BD2F6D}" dt="2024-06-11T06:33:48.297" v="15417" actId="20577"/>
        <pc:sldMkLst>
          <pc:docMk/>
          <pc:sldMk cId="1714159864" sldId="1716"/>
        </pc:sldMkLst>
        <pc:spChg chg="mod">
          <ac:chgData name="paul meaney" userId="8f3b41ac-413d-46e0-bc97-8181c95bcdc2" providerId="ADAL" clId="{78E42B0C-212D-4169-87F0-E64705BD2F6D}" dt="2024-06-11T06:33:20.810" v="15405" actId="26606"/>
          <ac:spMkLst>
            <pc:docMk/>
            <pc:sldMk cId="1714159864" sldId="1716"/>
            <ac:spMk id="2" creationId="{BE91EE52-D4C2-24EB-3733-4D9E7EEA9EFA}"/>
          </ac:spMkLst>
        </pc:spChg>
        <pc:spChg chg="del mod">
          <ac:chgData name="paul meaney" userId="8f3b41ac-413d-46e0-bc97-8181c95bcdc2" providerId="ADAL" clId="{78E42B0C-212D-4169-87F0-E64705BD2F6D}" dt="2024-06-11T06:33:12.399" v="15403" actId="26606"/>
          <ac:spMkLst>
            <pc:docMk/>
            <pc:sldMk cId="1714159864" sldId="1716"/>
            <ac:spMk id="3" creationId="{7D495CC0-6F5B-6ACE-FECF-73733D7A5D81}"/>
          </ac:spMkLst>
        </pc:spChg>
        <pc:spChg chg="mod">
          <ac:chgData name="paul meaney" userId="8f3b41ac-413d-46e0-bc97-8181c95bcdc2" providerId="ADAL" clId="{78E42B0C-212D-4169-87F0-E64705BD2F6D}" dt="2024-06-11T06:33:20.810" v="15405" actId="26606"/>
          <ac:spMkLst>
            <pc:docMk/>
            <pc:sldMk cId="1714159864" sldId="1716"/>
            <ac:spMk id="4" creationId="{F93BF1D3-BF57-4168-429A-12C2949DE35C}"/>
          </ac:spMkLst>
        </pc:spChg>
        <pc:spChg chg="add del">
          <ac:chgData name="paul meaney" userId="8f3b41ac-413d-46e0-bc97-8181c95bcdc2" providerId="ADAL" clId="{78E42B0C-212D-4169-87F0-E64705BD2F6D}" dt="2024-06-11T06:33:20.810" v="15405" actId="26606"/>
          <ac:spMkLst>
            <pc:docMk/>
            <pc:sldMk cId="1714159864" sldId="1716"/>
            <ac:spMk id="11" creationId="{FB5993E2-C02B-4335-ABA5-D8EC465551E3}"/>
          </ac:spMkLst>
        </pc:spChg>
        <pc:spChg chg="add del">
          <ac:chgData name="paul meaney" userId="8f3b41ac-413d-46e0-bc97-8181c95bcdc2" providerId="ADAL" clId="{78E42B0C-212D-4169-87F0-E64705BD2F6D}" dt="2024-06-11T06:33:20.810" v="15405" actId="26606"/>
          <ac:spMkLst>
            <pc:docMk/>
            <pc:sldMk cId="1714159864" sldId="1716"/>
            <ac:spMk id="13" creationId="{C0B801A2-5622-4BE8-9AD2-C337A2CD0022}"/>
          </ac:spMkLst>
        </pc:spChg>
        <pc:spChg chg="add del">
          <ac:chgData name="paul meaney" userId="8f3b41ac-413d-46e0-bc97-8181c95bcdc2" providerId="ADAL" clId="{78E42B0C-212D-4169-87F0-E64705BD2F6D}" dt="2024-06-11T06:33:20.810" v="15405" actId="26606"/>
          <ac:spMkLst>
            <pc:docMk/>
            <pc:sldMk cId="1714159864" sldId="1716"/>
            <ac:spMk id="15" creationId="{B7AF614F-5BC3-4086-99F5-B87C5847A071}"/>
          </ac:spMkLst>
        </pc:spChg>
        <pc:graphicFrameChg chg="add mod modGraphic">
          <ac:chgData name="paul meaney" userId="8f3b41ac-413d-46e0-bc97-8181c95bcdc2" providerId="ADAL" clId="{78E42B0C-212D-4169-87F0-E64705BD2F6D}" dt="2024-06-11T06:33:48.297" v="15417" actId="20577"/>
          <ac:graphicFrameMkLst>
            <pc:docMk/>
            <pc:sldMk cId="1714159864" sldId="1716"/>
            <ac:graphicFrameMk id="6" creationId="{8A97E4AD-27E7-86B8-964F-8174119DC15B}"/>
          </ac:graphicFrameMkLst>
        </pc:graphicFrameChg>
      </pc:sldChg>
      <pc:sldChg chg="add del">
        <pc:chgData name="paul meaney" userId="8f3b41ac-413d-46e0-bc97-8181c95bcdc2" providerId="ADAL" clId="{78E42B0C-212D-4169-87F0-E64705BD2F6D}" dt="2024-06-11T06:06:02.076" v="13383" actId="47"/>
        <pc:sldMkLst>
          <pc:docMk/>
          <pc:sldMk cId="3552965574" sldId="1716"/>
        </pc:sldMkLst>
      </pc:sldChg>
      <pc:sldChg chg="addSp delSp modSp new mod setBg">
        <pc:chgData name="paul meaney" userId="8f3b41ac-413d-46e0-bc97-8181c95bcdc2" providerId="ADAL" clId="{78E42B0C-212D-4169-87F0-E64705BD2F6D}" dt="2024-06-11T06:37:13.311" v="15824" actId="20577"/>
        <pc:sldMkLst>
          <pc:docMk/>
          <pc:sldMk cId="2225298041" sldId="1717"/>
        </pc:sldMkLst>
        <pc:spChg chg="mod">
          <ac:chgData name="paul meaney" userId="8f3b41ac-413d-46e0-bc97-8181c95bcdc2" providerId="ADAL" clId="{78E42B0C-212D-4169-87F0-E64705BD2F6D}" dt="2024-06-11T06:36:53.326" v="15816" actId="26606"/>
          <ac:spMkLst>
            <pc:docMk/>
            <pc:sldMk cId="2225298041" sldId="1717"/>
            <ac:spMk id="2" creationId="{BEE6EF3A-7B21-1AF0-11E0-C604A3730D4D}"/>
          </ac:spMkLst>
        </pc:spChg>
        <pc:spChg chg="del mod">
          <ac:chgData name="paul meaney" userId="8f3b41ac-413d-46e0-bc97-8181c95bcdc2" providerId="ADAL" clId="{78E42B0C-212D-4169-87F0-E64705BD2F6D}" dt="2024-06-11T06:36:20.415" v="15814" actId="26606"/>
          <ac:spMkLst>
            <pc:docMk/>
            <pc:sldMk cId="2225298041" sldId="1717"/>
            <ac:spMk id="3" creationId="{EC994501-7975-AE1D-D0CF-CF5BBB17C720}"/>
          </ac:spMkLst>
        </pc:spChg>
        <pc:spChg chg="mod">
          <ac:chgData name="paul meaney" userId="8f3b41ac-413d-46e0-bc97-8181c95bcdc2" providerId="ADAL" clId="{78E42B0C-212D-4169-87F0-E64705BD2F6D}" dt="2024-06-11T06:36:53.326" v="15816" actId="26606"/>
          <ac:spMkLst>
            <pc:docMk/>
            <pc:sldMk cId="2225298041" sldId="1717"/>
            <ac:spMk id="4" creationId="{801AD908-794D-3DFE-C424-93517900F8CF}"/>
          </ac:spMkLst>
        </pc:spChg>
        <pc:spChg chg="add del">
          <ac:chgData name="paul meaney" userId="8f3b41ac-413d-46e0-bc97-8181c95bcdc2" providerId="ADAL" clId="{78E42B0C-212D-4169-87F0-E64705BD2F6D}" dt="2024-06-11T06:36:53.326" v="15816" actId="26606"/>
          <ac:spMkLst>
            <pc:docMk/>
            <pc:sldMk cId="2225298041" sldId="1717"/>
            <ac:spMk id="11" creationId="{FB5993E2-C02B-4335-ABA5-D8EC465551E3}"/>
          </ac:spMkLst>
        </pc:spChg>
        <pc:spChg chg="add del">
          <ac:chgData name="paul meaney" userId="8f3b41ac-413d-46e0-bc97-8181c95bcdc2" providerId="ADAL" clId="{78E42B0C-212D-4169-87F0-E64705BD2F6D}" dt="2024-06-11T06:36:53.326" v="15816" actId="26606"/>
          <ac:spMkLst>
            <pc:docMk/>
            <pc:sldMk cId="2225298041" sldId="1717"/>
            <ac:spMk id="13" creationId="{C0B801A2-5622-4BE8-9AD2-C337A2CD0022}"/>
          </ac:spMkLst>
        </pc:spChg>
        <pc:spChg chg="add del">
          <ac:chgData name="paul meaney" userId="8f3b41ac-413d-46e0-bc97-8181c95bcdc2" providerId="ADAL" clId="{78E42B0C-212D-4169-87F0-E64705BD2F6D}" dt="2024-06-11T06:36:53.326" v="15816" actId="26606"/>
          <ac:spMkLst>
            <pc:docMk/>
            <pc:sldMk cId="2225298041" sldId="1717"/>
            <ac:spMk id="15" creationId="{B7AF614F-5BC3-4086-99F5-B87C5847A071}"/>
          </ac:spMkLst>
        </pc:spChg>
        <pc:graphicFrameChg chg="add mod modGraphic">
          <ac:chgData name="paul meaney" userId="8f3b41ac-413d-46e0-bc97-8181c95bcdc2" providerId="ADAL" clId="{78E42B0C-212D-4169-87F0-E64705BD2F6D}" dt="2024-06-11T06:37:13.311" v="15824" actId="20577"/>
          <ac:graphicFrameMkLst>
            <pc:docMk/>
            <pc:sldMk cId="2225298041" sldId="1717"/>
            <ac:graphicFrameMk id="6" creationId="{0645C6D3-295B-BF28-2C13-6DB9EBB08C15}"/>
          </ac:graphicFrameMkLst>
        </pc:graphicFrameChg>
      </pc:sldChg>
      <pc:sldChg chg="modSp new del mod">
        <pc:chgData name="paul meaney" userId="8f3b41ac-413d-46e0-bc97-8181c95bcdc2" providerId="ADAL" clId="{78E42B0C-212D-4169-87F0-E64705BD2F6D}" dt="2024-06-11T09:21:47.619" v="23703" actId="47"/>
        <pc:sldMkLst>
          <pc:docMk/>
          <pc:sldMk cId="2519132757" sldId="1718"/>
        </pc:sldMkLst>
        <pc:spChg chg="mod">
          <ac:chgData name="paul meaney" userId="8f3b41ac-413d-46e0-bc97-8181c95bcdc2" providerId="ADAL" clId="{78E42B0C-212D-4169-87F0-E64705BD2F6D}" dt="2024-06-11T09:20:49.911" v="23689" actId="21"/>
          <ac:spMkLst>
            <pc:docMk/>
            <pc:sldMk cId="2519132757" sldId="1718"/>
            <ac:spMk id="2" creationId="{C8B3A459-8223-0498-AA78-DA0C548AC7D4}"/>
          </ac:spMkLst>
        </pc:spChg>
        <pc:spChg chg="mod">
          <ac:chgData name="paul meaney" userId="8f3b41ac-413d-46e0-bc97-8181c95bcdc2" providerId="ADAL" clId="{78E42B0C-212D-4169-87F0-E64705BD2F6D}" dt="2024-06-11T09:21:18.833" v="23701" actId="21"/>
          <ac:spMkLst>
            <pc:docMk/>
            <pc:sldMk cId="2519132757" sldId="1718"/>
            <ac:spMk id="3" creationId="{B58E9E62-9668-D363-5F10-39EFC0EDF6C9}"/>
          </ac:spMkLst>
        </pc:spChg>
      </pc:sldChg>
      <pc:sldChg chg="addSp delSp modSp new mod setBg">
        <pc:chgData name="paul meaney" userId="8f3b41ac-413d-46e0-bc97-8181c95bcdc2" providerId="ADAL" clId="{78E42B0C-212D-4169-87F0-E64705BD2F6D}" dt="2024-06-11T09:23:28.925" v="23721" actId="20577"/>
        <pc:sldMkLst>
          <pc:docMk/>
          <pc:sldMk cId="441050545" sldId="1719"/>
        </pc:sldMkLst>
        <pc:spChg chg="mod">
          <ac:chgData name="paul meaney" userId="8f3b41ac-413d-46e0-bc97-8181c95bcdc2" providerId="ADAL" clId="{78E42B0C-212D-4169-87F0-E64705BD2F6D}" dt="2024-06-11T09:23:28.925" v="23721" actId="20577"/>
          <ac:spMkLst>
            <pc:docMk/>
            <pc:sldMk cId="441050545" sldId="1719"/>
            <ac:spMk id="2" creationId="{84FA8C76-4B84-AB80-51C8-2EF603B0620B}"/>
          </ac:spMkLst>
        </pc:spChg>
        <pc:spChg chg="del mod">
          <ac:chgData name="paul meaney" userId="8f3b41ac-413d-46e0-bc97-8181c95bcdc2" providerId="ADAL" clId="{78E42B0C-212D-4169-87F0-E64705BD2F6D}" dt="2024-06-11T07:02:38.978" v="16611" actId="26606"/>
          <ac:spMkLst>
            <pc:docMk/>
            <pc:sldMk cId="441050545" sldId="1719"/>
            <ac:spMk id="3" creationId="{0D479340-27D5-DD36-9EF4-3D39F2B4F705}"/>
          </ac:spMkLst>
        </pc:spChg>
        <pc:spChg chg="mod">
          <ac:chgData name="paul meaney" userId="8f3b41ac-413d-46e0-bc97-8181c95bcdc2" providerId="ADAL" clId="{78E42B0C-212D-4169-87F0-E64705BD2F6D}" dt="2024-06-11T07:02:48.934" v="16614" actId="26606"/>
          <ac:spMkLst>
            <pc:docMk/>
            <pc:sldMk cId="441050545" sldId="1719"/>
            <ac:spMk id="4" creationId="{5B552DD4-92E4-427E-8366-135E8DB2AA2A}"/>
          </ac:spMkLst>
        </pc:spChg>
        <pc:spChg chg="add del">
          <ac:chgData name="paul meaney" userId="8f3b41ac-413d-46e0-bc97-8181c95bcdc2" providerId="ADAL" clId="{78E42B0C-212D-4169-87F0-E64705BD2F6D}" dt="2024-06-11T07:02:46.403" v="16613" actId="26606"/>
          <ac:spMkLst>
            <pc:docMk/>
            <pc:sldMk cId="441050545" sldId="1719"/>
            <ac:spMk id="11" creationId="{FB5993E2-C02B-4335-ABA5-D8EC465551E3}"/>
          </ac:spMkLst>
        </pc:spChg>
        <pc:spChg chg="add del">
          <ac:chgData name="paul meaney" userId="8f3b41ac-413d-46e0-bc97-8181c95bcdc2" providerId="ADAL" clId="{78E42B0C-212D-4169-87F0-E64705BD2F6D}" dt="2024-06-11T07:02:46.403" v="16613" actId="26606"/>
          <ac:spMkLst>
            <pc:docMk/>
            <pc:sldMk cId="441050545" sldId="1719"/>
            <ac:spMk id="13" creationId="{C0B801A2-5622-4BE8-9AD2-C337A2CD0022}"/>
          </ac:spMkLst>
        </pc:spChg>
        <pc:spChg chg="add del">
          <ac:chgData name="paul meaney" userId="8f3b41ac-413d-46e0-bc97-8181c95bcdc2" providerId="ADAL" clId="{78E42B0C-212D-4169-87F0-E64705BD2F6D}" dt="2024-06-11T07:02:46.403" v="16613" actId="26606"/>
          <ac:spMkLst>
            <pc:docMk/>
            <pc:sldMk cId="441050545" sldId="1719"/>
            <ac:spMk id="15" creationId="{B7AF614F-5BC3-4086-99F5-B87C5847A071}"/>
          </ac:spMkLst>
        </pc:spChg>
        <pc:spChg chg="add del">
          <ac:chgData name="paul meaney" userId="8f3b41ac-413d-46e0-bc97-8181c95bcdc2" providerId="ADAL" clId="{78E42B0C-212D-4169-87F0-E64705BD2F6D}" dt="2024-06-11T07:02:48.934" v="16614" actId="26606"/>
          <ac:spMkLst>
            <pc:docMk/>
            <pc:sldMk cId="441050545" sldId="1719"/>
            <ac:spMk id="20" creationId="{FB5993E2-C02B-4335-ABA5-D8EC465551E3}"/>
          </ac:spMkLst>
        </pc:spChg>
        <pc:spChg chg="add del">
          <ac:chgData name="paul meaney" userId="8f3b41ac-413d-46e0-bc97-8181c95bcdc2" providerId="ADAL" clId="{78E42B0C-212D-4169-87F0-E64705BD2F6D}" dt="2024-06-11T07:02:48.934" v="16614" actId="26606"/>
          <ac:spMkLst>
            <pc:docMk/>
            <pc:sldMk cId="441050545" sldId="1719"/>
            <ac:spMk id="22" creationId="{C0B801A2-5622-4BE8-9AD2-C337A2CD0022}"/>
          </ac:spMkLst>
        </pc:spChg>
        <pc:spChg chg="add del">
          <ac:chgData name="paul meaney" userId="8f3b41ac-413d-46e0-bc97-8181c95bcdc2" providerId="ADAL" clId="{78E42B0C-212D-4169-87F0-E64705BD2F6D}" dt="2024-06-11T07:02:48.934" v="16614" actId="26606"/>
          <ac:spMkLst>
            <pc:docMk/>
            <pc:sldMk cId="441050545" sldId="1719"/>
            <ac:spMk id="24" creationId="{B7AF614F-5BC3-4086-99F5-B87C5847A071}"/>
          </ac:spMkLst>
        </pc:spChg>
        <pc:graphicFrameChg chg="add mod modGraphic">
          <ac:chgData name="paul meaney" userId="8f3b41ac-413d-46e0-bc97-8181c95bcdc2" providerId="ADAL" clId="{78E42B0C-212D-4169-87F0-E64705BD2F6D}" dt="2024-06-11T08:23:54.660" v="20032" actId="114"/>
          <ac:graphicFrameMkLst>
            <pc:docMk/>
            <pc:sldMk cId="441050545" sldId="1719"/>
            <ac:graphicFrameMk id="6" creationId="{EEAAFDC2-810A-72D2-5624-A948D565A596}"/>
          </ac:graphicFrameMkLst>
        </pc:graphicFrameChg>
      </pc:sldChg>
      <pc:sldChg chg="addSp delSp modSp new mod delAnim modAnim">
        <pc:chgData name="paul meaney" userId="8f3b41ac-413d-46e0-bc97-8181c95bcdc2" providerId="ADAL" clId="{78E42B0C-212D-4169-87F0-E64705BD2F6D}" dt="2024-06-11T09:15:45.347" v="23442" actId="20577"/>
        <pc:sldMkLst>
          <pc:docMk/>
          <pc:sldMk cId="3843673834" sldId="1720"/>
        </pc:sldMkLst>
        <pc:spChg chg="mod">
          <ac:chgData name="paul meaney" userId="8f3b41ac-413d-46e0-bc97-8181c95bcdc2" providerId="ADAL" clId="{78E42B0C-212D-4169-87F0-E64705BD2F6D}" dt="2024-06-11T09:15:45.347" v="23442" actId="20577"/>
          <ac:spMkLst>
            <pc:docMk/>
            <pc:sldMk cId="3843673834" sldId="1720"/>
            <ac:spMk id="2" creationId="{11C9C9FF-3193-5BF9-DAFC-88071911FB6A}"/>
          </ac:spMkLst>
        </pc:spChg>
        <pc:spChg chg="del">
          <ac:chgData name="paul meaney" userId="8f3b41ac-413d-46e0-bc97-8181c95bcdc2" providerId="ADAL" clId="{78E42B0C-212D-4169-87F0-E64705BD2F6D}" dt="2024-06-11T06:38:10.289" v="15890" actId="478"/>
          <ac:spMkLst>
            <pc:docMk/>
            <pc:sldMk cId="3843673834" sldId="1720"/>
            <ac:spMk id="3" creationId="{6A8DFD64-73A6-CF1C-2200-00E09D5007CE}"/>
          </ac:spMkLst>
        </pc:spChg>
        <pc:spChg chg="add del mod">
          <ac:chgData name="paul meaney" userId="8f3b41ac-413d-46e0-bc97-8181c95bcdc2" providerId="ADAL" clId="{78E42B0C-212D-4169-87F0-E64705BD2F6D}" dt="2024-06-11T06:38:59.089" v="15897" actId="478"/>
          <ac:spMkLst>
            <pc:docMk/>
            <pc:sldMk cId="3843673834" sldId="1720"/>
            <ac:spMk id="7" creationId="{8B2A149A-C7BD-B877-BEC1-4D11CD0AF91B}"/>
          </ac:spMkLst>
        </pc:spChg>
        <pc:spChg chg="add mod">
          <ac:chgData name="paul meaney" userId="8f3b41ac-413d-46e0-bc97-8181c95bcdc2" providerId="ADAL" clId="{78E42B0C-212D-4169-87F0-E64705BD2F6D}" dt="2024-06-11T06:44:28.984" v="15977" actId="14100"/>
          <ac:spMkLst>
            <pc:docMk/>
            <pc:sldMk cId="3843673834" sldId="1720"/>
            <ac:spMk id="16" creationId="{6A538C51-41B3-87CA-4C5F-63AF640F0B1F}"/>
          </ac:spMkLst>
        </pc:spChg>
        <pc:spChg chg="add del mod">
          <ac:chgData name="paul meaney" userId="8f3b41ac-413d-46e0-bc97-8181c95bcdc2" providerId="ADAL" clId="{78E42B0C-212D-4169-87F0-E64705BD2F6D}" dt="2024-06-11T06:41:38.537" v="15939" actId="478"/>
          <ac:spMkLst>
            <pc:docMk/>
            <pc:sldMk cId="3843673834" sldId="1720"/>
            <ac:spMk id="17" creationId="{7FCC49CA-4EE3-5264-D869-43F5FEB983DF}"/>
          </ac:spMkLst>
        </pc:spChg>
        <pc:spChg chg="add mod">
          <ac:chgData name="paul meaney" userId="8f3b41ac-413d-46e0-bc97-8181c95bcdc2" providerId="ADAL" clId="{78E42B0C-212D-4169-87F0-E64705BD2F6D}" dt="2024-06-11T06:41:54.073" v="15943" actId="14100"/>
          <ac:spMkLst>
            <pc:docMk/>
            <pc:sldMk cId="3843673834" sldId="1720"/>
            <ac:spMk id="18" creationId="{85294C1F-AAAB-00AB-11FC-33667E6C28B5}"/>
          </ac:spMkLst>
        </pc:spChg>
        <pc:spChg chg="add del mod">
          <ac:chgData name="paul meaney" userId="8f3b41ac-413d-46e0-bc97-8181c95bcdc2" providerId="ADAL" clId="{78E42B0C-212D-4169-87F0-E64705BD2F6D}" dt="2024-06-11T06:41:43.257" v="15940" actId="478"/>
          <ac:spMkLst>
            <pc:docMk/>
            <pc:sldMk cId="3843673834" sldId="1720"/>
            <ac:spMk id="19" creationId="{46D2483F-3806-DC0C-9247-0D2D3283AEB7}"/>
          </ac:spMkLst>
        </pc:spChg>
        <pc:spChg chg="add mod">
          <ac:chgData name="paul meaney" userId="8f3b41ac-413d-46e0-bc97-8181c95bcdc2" providerId="ADAL" clId="{78E42B0C-212D-4169-87F0-E64705BD2F6D}" dt="2024-06-11T06:42:04.636" v="15947" actId="14100"/>
          <ac:spMkLst>
            <pc:docMk/>
            <pc:sldMk cId="3843673834" sldId="1720"/>
            <ac:spMk id="20" creationId="{30C504AA-D202-235E-16A5-3E2A703B9CCB}"/>
          </ac:spMkLst>
        </pc:spChg>
        <pc:spChg chg="add mod">
          <ac:chgData name="paul meaney" userId="8f3b41ac-413d-46e0-bc97-8181c95bcdc2" providerId="ADAL" clId="{78E42B0C-212D-4169-87F0-E64705BD2F6D}" dt="2024-06-11T06:42:12.905" v="15950" actId="1076"/>
          <ac:spMkLst>
            <pc:docMk/>
            <pc:sldMk cId="3843673834" sldId="1720"/>
            <ac:spMk id="21" creationId="{E03A4351-0637-69AE-0BAD-F5C828A4434E}"/>
          </ac:spMkLst>
        </pc:spChg>
        <pc:spChg chg="add mod">
          <ac:chgData name="paul meaney" userId="8f3b41ac-413d-46e0-bc97-8181c95bcdc2" providerId="ADAL" clId="{78E42B0C-212D-4169-87F0-E64705BD2F6D}" dt="2024-06-11T06:42:26.847" v="15956" actId="14100"/>
          <ac:spMkLst>
            <pc:docMk/>
            <pc:sldMk cId="3843673834" sldId="1720"/>
            <ac:spMk id="22" creationId="{E6D35157-EE32-44DB-E7D4-F1DB5950E611}"/>
          </ac:spMkLst>
        </pc:spChg>
        <pc:spChg chg="add mod">
          <ac:chgData name="paul meaney" userId="8f3b41ac-413d-46e0-bc97-8181c95bcdc2" providerId="ADAL" clId="{78E42B0C-212D-4169-87F0-E64705BD2F6D}" dt="2024-06-11T06:44:51.743" v="15997" actId="1076"/>
          <ac:spMkLst>
            <pc:docMk/>
            <pc:sldMk cId="3843673834" sldId="1720"/>
            <ac:spMk id="28" creationId="{C5D8B312-8DD5-5D96-BBDC-519E262C5510}"/>
          </ac:spMkLst>
        </pc:spChg>
        <pc:spChg chg="add mod">
          <ac:chgData name="paul meaney" userId="8f3b41ac-413d-46e0-bc97-8181c95bcdc2" providerId="ADAL" clId="{78E42B0C-212D-4169-87F0-E64705BD2F6D}" dt="2024-06-11T07:05:40.025" v="16729" actId="20577"/>
          <ac:spMkLst>
            <pc:docMk/>
            <pc:sldMk cId="3843673834" sldId="1720"/>
            <ac:spMk id="29" creationId="{E3402CD2-FD86-E03A-CC3C-9DC2196483D0}"/>
          </ac:spMkLst>
        </pc:spChg>
        <pc:spChg chg="add mod">
          <ac:chgData name="paul meaney" userId="8f3b41ac-413d-46e0-bc97-8181c95bcdc2" providerId="ADAL" clId="{78E42B0C-212D-4169-87F0-E64705BD2F6D}" dt="2024-06-11T06:47:27.526" v="16052" actId="14100"/>
          <ac:spMkLst>
            <pc:docMk/>
            <pc:sldMk cId="3843673834" sldId="1720"/>
            <ac:spMk id="33" creationId="{7E01E162-4A34-5653-6616-85ABC794CAD9}"/>
          </ac:spMkLst>
        </pc:spChg>
        <pc:spChg chg="add mod">
          <ac:chgData name="paul meaney" userId="8f3b41ac-413d-46e0-bc97-8181c95bcdc2" providerId="ADAL" clId="{78E42B0C-212D-4169-87F0-E64705BD2F6D}" dt="2024-06-11T06:47:58.467" v="16070" actId="207"/>
          <ac:spMkLst>
            <pc:docMk/>
            <pc:sldMk cId="3843673834" sldId="1720"/>
            <ac:spMk id="34" creationId="{1C5976AF-E567-F950-98FE-0F20A1008751}"/>
          </ac:spMkLst>
        </pc:spChg>
        <pc:spChg chg="add mod">
          <ac:chgData name="paul meaney" userId="8f3b41ac-413d-46e0-bc97-8181c95bcdc2" providerId="ADAL" clId="{78E42B0C-212D-4169-87F0-E64705BD2F6D}" dt="2024-06-11T06:52:12.919" v="16115" actId="1076"/>
          <ac:spMkLst>
            <pc:docMk/>
            <pc:sldMk cId="3843673834" sldId="1720"/>
            <ac:spMk id="35" creationId="{6D644137-6879-EA7F-ACCA-1BC69166E446}"/>
          </ac:spMkLst>
        </pc:spChg>
        <pc:spChg chg="mod">
          <ac:chgData name="paul meaney" userId="8f3b41ac-413d-46e0-bc97-8181c95bcdc2" providerId="ADAL" clId="{78E42B0C-212D-4169-87F0-E64705BD2F6D}" dt="2024-06-11T06:52:30.463" v="16116"/>
          <ac:spMkLst>
            <pc:docMk/>
            <pc:sldMk cId="3843673834" sldId="1720"/>
            <ac:spMk id="38" creationId="{927C0522-F6A9-2A79-274A-22896E19AB5C}"/>
          </ac:spMkLst>
        </pc:spChg>
        <pc:spChg chg="add mod">
          <ac:chgData name="paul meaney" userId="8f3b41ac-413d-46e0-bc97-8181c95bcdc2" providerId="ADAL" clId="{78E42B0C-212D-4169-87F0-E64705BD2F6D}" dt="2024-06-11T07:00:52.904" v="16212" actId="14100"/>
          <ac:spMkLst>
            <pc:docMk/>
            <pc:sldMk cId="3843673834" sldId="1720"/>
            <ac:spMk id="39" creationId="{313AC8CD-26E5-186E-7D58-B6C48AAD4217}"/>
          </ac:spMkLst>
        </pc:spChg>
        <pc:spChg chg="add mod">
          <ac:chgData name="paul meaney" userId="8f3b41ac-413d-46e0-bc97-8181c95bcdc2" providerId="ADAL" clId="{78E42B0C-212D-4169-87F0-E64705BD2F6D}" dt="2024-06-11T06:58:58.989" v="16189" actId="2085"/>
          <ac:spMkLst>
            <pc:docMk/>
            <pc:sldMk cId="3843673834" sldId="1720"/>
            <ac:spMk id="41" creationId="{29FEEBBC-C802-1366-6F90-C9C2433CBE8E}"/>
          </ac:spMkLst>
        </pc:spChg>
        <pc:grpChg chg="add mod">
          <ac:chgData name="paul meaney" userId="8f3b41ac-413d-46e0-bc97-8181c95bcdc2" providerId="ADAL" clId="{78E42B0C-212D-4169-87F0-E64705BD2F6D}" dt="2024-06-11T06:52:30.463" v="16116"/>
          <ac:grpSpMkLst>
            <pc:docMk/>
            <pc:sldMk cId="3843673834" sldId="1720"/>
            <ac:grpSpMk id="36" creationId="{EDFAF4D5-13FA-6C57-5900-8F833800502F}"/>
          </ac:grpSpMkLst>
        </pc:grpChg>
        <pc:picChg chg="add mod">
          <ac:chgData name="paul meaney" userId="8f3b41ac-413d-46e0-bc97-8181c95bcdc2" providerId="ADAL" clId="{78E42B0C-212D-4169-87F0-E64705BD2F6D}" dt="2024-06-11T06:41:49.474" v="15942" actId="14100"/>
          <ac:picMkLst>
            <pc:docMk/>
            <pc:sldMk cId="3843673834" sldId="1720"/>
            <ac:picMk id="6" creationId="{541B7251-E95B-C082-1DAA-19E0F6BCA918}"/>
          </ac:picMkLst>
        </pc:picChg>
        <pc:picChg chg="add mod">
          <ac:chgData name="paul meaney" userId="8f3b41ac-413d-46e0-bc97-8181c95bcdc2" providerId="ADAL" clId="{78E42B0C-212D-4169-87F0-E64705BD2F6D}" dt="2024-06-11T06:43:44.539" v="15973" actId="1076"/>
          <ac:picMkLst>
            <pc:docMk/>
            <pc:sldMk cId="3843673834" sldId="1720"/>
            <ac:picMk id="9" creationId="{6D4879B8-A5C8-08E3-7EDB-F5B4FD739539}"/>
          </ac:picMkLst>
        </pc:picChg>
        <pc:picChg chg="add mod ord">
          <ac:chgData name="paul meaney" userId="8f3b41ac-413d-46e0-bc97-8181c95bcdc2" providerId="ADAL" clId="{78E42B0C-212D-4169-87F0-E64705BD2F6D}" dt="2024-06-11T06:47:00.306" v="16029" actId="1076"/>
          <ac:picMkLst>
            <pc:docMk/>
            <pc:sldMk cId="3843673834" sldId="1720"/>
            <ac:picMk id="31" creationId="{6DB8E514-CDE9-75AB-54B3-E31FAE102405}"/>
          </ac:picMkLst>
        </pc:picChg>
        <pc:picChg chg="add mod">
          <ac:chgData name="paul meaney" userId="8f3b41ac-413d-46e0-bc97-8181c95bcdc2" providerId="ADAL" clId="{78E42B0C-212D-4169-87F0-E64705BD2F6D}" dt="2024-06-11T06:46:55.114" v="16027" actId="208"/>
          <ac:picMkLst>
            <pc:docMk/>
            <pc:sldMk cId="3843673834" sldId="1720"/>
            <ac:picMk id="32" creationId="{D9801BBD-7B4F-E1E2-E5AA-227437FE3DA6}"/>
          </ac:picMkLst>
        </pc:picChg>
        <pc:picChg chg="mod">
          <ac:chgData name="paul meaney" userId="8f3b41ac-413d-46e0-bc97-8181c95bcdc2" providerId="ADAL" clId="{78E42B0C-212D-4169-87F0-E64705BD2F6D}" dt="2024-06-11T06:52:30.463" v="16116"/>
          <ac:picMkLst>
            <pc:docMk/>
            <pc:sldMk cId="3843673834" sldId="1720"/>
            <ac:picMk id="37" creationId="{8403ED36-937F-267F-5F1F-E9237F65D2DC}"/>
          </ac:picMkLst>
        </pc:picChg>
        <pc:picChg chg="del mod">
          <ac:chgData name="paul meaney" userId="8f3b41ac-413d-46e0-bc97-8181c95bcdc2" providerId="ADAL" clId="{78E42B0C-212D-4169-87F0-E64705BD2F6D}" dt="2024-06-11T06:56:31.869" v="16176" actId="478"/>
          <ac:picMkLst>
            <pc:docMk/>
            <pc:sldMk cId="3843673834" sldId="1720"/>
            <ac:picMk id="40" creationId="{8B33F153-0EA4-9A4B-6AA1-C86A5442DFB8}"/>
          </ac:picMkLst>
        </pc:picChg>
        <pc:picChg chg="mod">
          <ac:chgData name="paul meaney" userId="8f3b41ac-413d-46e0-bc97-8181c95bcdc2" providerId="ADAL" clId="{78E42B0C-212D-4169-87F0-E64705BD2F6D}" dt="2024-06-11T06:58:08.016" v="16185"/>
          <ac:picMkLst>
            <pc:docMk/>
            <pc:sldMk cId="3843673834" sldId="1720"/>
            <ac:picMk id="42" creationId="{4DB09C43-399D-67DD-61B0-47EA5E771189}"/>
          </ac:picMkLst>
        </pc:picChg>
        <pc:cxnChg chg="add del">
          <ac:chgData name="paul meaney" userId="8f3b41ac-413d-46e0-bc97-8181c95bcdc2" providerId="ADAL" clId="{78E42B0C-212D-4169-87F0-E64705BD2F6D}" dt="2024-06-11T06:39:48.714" v="15903" actId="478"/>
          <ac:cxnSpMkLst>
            <pc:docMk/>
            <pc:sldMk cId="3843673834" sldId="1720"/>
            <ac:cxnSpMk id="11" creationId="{D5FCCB6C-ED8E-EDB6-CD01-641A52244A3E}"/>
          </ac:cxnSpMkLst>
        </pc:cxnChg>
        <pc:cxnChg chg="add del mod">
          <ac:chgData name="paul meaney" userId="8f3b41ac-413d-46e0-bc97-8181c95bcdc2" providerId="ADAL" clId="{78E42B0C-212D-4169-87F0-E64705BD2F6D}" dt="2024-06-11T06:40:14.473" v="15907" actId="478"/>
          <ac:cxnSpMkLst>
            <pc:docMk/>
            <pc:sldMk cId="3843673834" sldId="1720"/>
            <ac:cxnSpMk id="13" creationId="{7430E780-CC11-4563-7070-DA777052818D}"/>
          </ac:cxnSpMkLst>
        </pc:cxnChg>
        <pc:cxnChg chg="add mod">
          <ac:chgData name="paul meaney" userId="8f3b41ac-413d-46e0-bc97-8181c95bcdc2" providerId="ADAL" clId="{78E42B0C-212D-4169-87F0-E64705BD2F6D}" dt="2024-06-11T06:43:31.549" v="15969" actId="1076"/>
          <ac:cxnSpMkLst>
            <pc:docMk/>
            <pc:sldMk cId="3843673834" sldId="1720"/>
            <ac:cxnSpMk id="24" creationId="{915AA088-8566-1567-262E-5DAAFB1500B0}"/>
          </ac:cxnSpMkLst>
        </pc:cxnChg>
        <pc:cxnChg chg="add mod">
          <ac:chgData name="paul meaney" userId="8f3b41ac-413d-46e0-bc97-8181c95bcdc2" providerId="ADAL" clId="{78E42B0C-212D-4169-87F0-E64705BD2F6D}" dt="2024-06-11T06:43:24.209" v="15967" actId="1076"/>
          <ac:cxnSpMkLst>
            <pc:docMk/>
            <pc:sldMk cId="3843673834" sldId="1720"/>
            <ac:cxnSpMk id="25" creationId="{0A9EAAA0-D1E1-1CC7-8B4C-ED880039403D}"/>
          </ac:cxnSpMkLst>
        </pc:cxnChg>
      </pc:sldChg>
      <pc:sldChg chg="addSp delSp modSp new mod ord">
        <pc:chgData name="paul meaney" userId="8f3b41ac-413d-46e0-bc97-8181c95bcdc2" providerId="ADAL" clId="{78E42B0C-212D-4169-87F0-E64705BD2F6D}" dt="2024-06-11T09:23:19.460" v="23720" actId="1076"/>
        <pc:sldMkLst>
          <pc:docMk/>
          <pc:sldMk cId="2581802602" sldId="1721"/>
        </pc:sldMkLst>
        <pc:spChg chg="mod">
          <ac:chgData name="paul meaney" userId="8f3b41ac-413d-46e0-bc97-8181c95bcdc2" providerId="ADAL" clId="{78E42B0C-212D-4169-87F0-E64705BD2F6D}" dt="2024-06-11T07:04:28.314" v="16649" actId="20577"/>
          <ac:spMkLst>
            <pc:docMk/>
            <pc:sldMk cId="2581802602" sldId="1721"/>
            <ac:spMk id="2" creationId="{6B44035B-2A0D-9E84-AAA2-A45D3A7DBD1E}"/>
          </ac:spMkLst>
        </pc:spChg>
        <pc:spChg chg="del">
          <ac:chgData name="paul meaney" userId="8f3b41ac-413d-46e0-bc97-8181c95bcdc2" providerId="ADAL" clId="{78E42B0C-212D-4169-87F0-E64705BD2F6D}" dt="2024-06-11T07:03:52.242" v="16622" actId="22"/>
          <ac:spMkLst>
            <pc:docMk/>
            <pc:sldMk cId="2581802602" sldId="1721"/>
            <ac:spMk id="3" creationId="{A88726D1-538E-B2E3-D740-AFDF3BE4E0B9}"/>
          </ac:spMkLst>
        </pc:spChg>
        <pc:spChg chg="mod">
          <ac:chgData name="paul meaney" userId="8f3b41ac-413d-46e0-bc97-8181c95bcdc2" providerId="ADAL" clId="{78E42B0C-212D-4169-87F0-E64705BD2F6D}" dt="2024-06-11T07:04:43.713" v="16652"/>
          <ac:spMkLst>
            <pc:docMk/>
            <pc:sldMk cId="2581802602" sldId="1721"/>
            <ac:spMk id="9" creationId="{02670728-3AE2-53AF-7C53-D8593983A391}"/>
          </ac:spMkLst>
        </pc:spChg>
        <pc:spChg chg="add mod">
          <ac:chgData name="paul meaney" userId="8f3b41ac-413d-46e0-bc97-8181c95bcdc2" providerId="ADAL" clId="{78E42B0C-212D-4169-87F0-E64705BD2F6D}" dt="2024-06-11T09:23:16.664" v="23719" actId="20577"/>
          <ac:spMkLst>
            <pc:docMk/>
            <pc:sldMk cId="2581802602" sldId="1721"/>
            <ac:spMk id="10" creationId="{184EA97F-7152-3845-565B-FF7D1CDB26D4}"/>
          </ac:spMkLst>
        </pc:spChg>
        <pc:spChg chg="add mod">
          <ac:chgData name="paul meaney" userId="8f3b41ac-413d-46e0-bc97-8181c95bcdc2" providerId="ADAL" clId="{78E42B0C-212D-4169-87F0-E64705BD2F6D}" dt="2024-06-11T07:06:12.722" v="16733" actId="208"/>
          <ac:spMkLst>
            <pc:docMk/>
            <pc:sldMk cId="2581802602" sldId="1721"/>
            <ac:spMk id="11" creationId="{74BAE45B-3ABE-F6CC-A1D6-800FA12324C8}"/>
          </ac:spMkLst>
        </pc:spChg>
        <pc:spChg chg="add mod">
          <ac:chgData name="paul meaney" userId="8f3b41ac-413d-46e0-bc97-8181c95bcdc2" providerId="ADAL" clId="{78E42B0C-212D-4169-87F0-E64705BD2F6D}" dt="2024-06-11T07:06:24.122" v="16736" actId="14100"/>
          <ac:spMkLst>
            <pc:docMk/>
            <pc:sldMk cId="2581802602" sldId="1721"/>
            <ac:spMk id="12" creationId="{23A32AAB-72A9-4489-85A0-F9B8734BA5F1}"/>
          </ac:spMkLst>
        </pc:spChg>
        <pc:spChg chg="mod">
          <ac:chgData name="paul meaney" userId="8f3b41ac-413d-46e0-bc97-8181c95bcdc2" providerId="ADAL" clId="{78E42B0C-212D-4169-87F0-E64705BD2F6D}" dt="2024-06-11T08:23:03.110" v="19950" actId="14100"/>
          <ac:spMkLst>
            <pc:docMk/>
            <pc:sldMk cId="2581802602" sldId="1721"/>
            <ac:spMk id="14" creationId="{FE130C38-C10B-84F6-61BB-D07EF140C478}"/>
          </ac:spMkLst>
        </pc:spChg>
        <pc:spChg chg="mod">
          <ac:chgData name="paul meaney" userId="8f3b41ac-413d-46e0-bc97-8181c95bcdc2" providerId="ADAL" clId="{78E42B0C-212D-4169-87F0-E64705BD2F6D}" dt="2024-06-11T09:22:40.728" v="23714" actId="14100"/>
          <ac:spMkLst>
            <pc:docMk/>
            <pc:sldMk cId="2581802602" sldId="1721"/>
            <ac:spMk id="15" creationId="{E77247A1-342A-9645-BA7E-977E07C0C931}"/>
          </ac:spMkLst>
        </pc:spChg>
        <pc:spChg chg="mod">
          <ac:chgData name="paul meaney" userId="8f3b41ac-413d-46e0-bc97-8181c95bcdc2" providerId="ADAL" clId="{78E42B0C-212D-4169-87F0-E64705BD2F6D}" dt="2024-06-11T08:23:22.990" v="19990"/>
          <ac:spMkLst>
            <pc:docMk/>
            <pc:sldMk cId="2581802602" sldId="1721"/>
            <ac:spMk id="17" creationId="{AAED060D-1A0F-33FE-EC5E-9CAAD23332AD}"/>
          </ac:spMkLst>
        </pc:spChg>
        <pc:spChg chg="mod">
          <ac:chgData name="paul meaney" userId="8f3b41ac-413d-46e0-bc97-8181c95bcdc2" providerId="ADAL" clId="{78E42B0C-212D-4169-87F0-E64705BD2F6D}" dt="2024-06-11T08:23:35.963" v="20031" actId="20577"/>
          <ac:spMkLst>
            <pc:docMk/>
            <pc:sldMk cId="2581802602" sldId="1721"/>
            <ac:spMk id="18" creationId="{91F5A8BB-6C93-DB28-DDD7-D0BB377B9F8D}"/>
          </ac:spMkLst>
        </pc:spChg>
        <pc:grpChg chg="add mod">
          <ac:chgData name="paul meaney" userId="8f3b41ac-413d-46e0-bc97-8181c95bcdc2" providerId="ADAL" clId="{78E42B0C-212D-4169-87F0-E64705BD2F6D}" dt="2024-06-11T09:23:19.460" v="23720" actId="1076"/>
          <ac:grpSpMkLst>
            <pc:docMk/>
            <pc:sldMk cId="2581802602" sldId="1721"/>
            <ac:grpSpMk id="7" creationId="{F14A0CB0-0EEA-5867-D2D1-7FC0BF802838}"/>
          </ac:grpSpMkLst>
        </pc:grpChg>
        <pc:grpChg chg="add mod">
          <ac:chgData name="paul meaney" userId="8f3b41ac-413d-46e0-bc97-8181c95bcdc2" providerId="ADAL" clId="{78E42B0C-212D-4169-87F0-E64705BD2F6D}" dt="2024-06-11T08:23:05.952" v="19951" actId="1076"/>
          <ac:grpSpMkLst>
            <pc:docMk/>
            <pc:sldMk cId="2581802602" sldId="1721"/>
            <ac:grpSpMk id="13" creationId="{7F447021-469E-9144-E9B3-D4F1424A1F01}"/>
          </ac:grpSpMkLst>
        </pc:grpChg>
        <pc:grpChg chg="add mod">
          <ac:chgData name="paul meaney" userId="8f3b41ac-413d-46e0-bc97-8181c95bcdc2" providerId="ADAL" clId="{78E42B0C-212D-4169-87F0-E64705BD2F6D}" dt="2024-06-11T08:23:26.479" v="19991" actId="1076"/>
          <ac:grpSpMkLst>
            <pc:docMk/>
            <pc:sldMk cId="2581802602" sldId="1721"/>
            <ac:grpSpMk id="16" creationId="{0928C6A3-667C-620C-0E63-E334045B5827}"/>
          </ac:grpSpMkLst>
        </pc:grpChg>
        <pc:picChg chg="add mod ord modCrop">
          <ac:chgData name="paul meaney" userId="8f3b41ac-413d-46e0-bc97-8181c95bcdc2" providerId="ADAL" clId="{78E42B0C-212D-4169-87F0-E64705BD2F6D}" dt="2024-06-11T07:04:36.597" v="16651" actId="1582"/>
          <ac:picMkLst>
            <pc:docMk/>
            <pc:sldMk cId="2581802602" sldId="1721"/>
            <ac:picMk id="6" creationId="{3ABADC9E-CFD3-2CAA-4F37-33528B1BB25C}"/>
          </ac:picMkLst>
        </pc:picChg>
        <pc:picChg chg="mod">
          <ac:chgData name="paul meaney" userId="8f3b41ac-413d-46e0-bc97-8181c95bcdc2" providerId="ADAL" clId="{78E42B0C-212D-4169-87F0-E64705BD2F6D}" dt="2024-06-11T07:04:43.713" v="16652"/>
          <ac:picMkLst>
            <pc:docMk/>
            <pc:sldMk cId="2581802602" sldId="1721"/>
            <ac:picMk id="8" creationId="{B809CDED-98A4-924B-F1F8-55F79F68D1B9}"/>
          </ac:picMkLst>
        </pc:picChg>
      </pc:sldChg>
      <pc:sldChg chg="addSp delSp modSp new mod ord delAnim modAnim">
        <pc:chgData name="paul meaney" userId="8f3b41ac-413d-46e0-bc97-8181c95bcdc2" providerId="ADAL" clId="{78E42B0C-212D-4169-87F0-E64705BD2F6D}" dt="2024-06-11T09:51:52.967" v="24110" actId="20577"/>
        <pc:sldMkLst>
          <pc:docMk/>
          <pc:sldMk cId="2909131912" sldId="1722"/>
        </pc:sldMkLst>
        <pc:spChg chg="mod">
          <ac:chgData name="paul meaney" userId="8f3b41ac-413d-46e0-bc97-8181c95bcdc2" providerId="ADAL" clId="{78E42B0C-212D-4169-87F0-E64705BD2F6D}" dt="2024-06-11T08:45:25.272" v="22499" actId="20577"/>
          <ac:spMkLst>
            <pc:docMk/>
            <pc:sldMk cId="2909131912" sldId="1722"/>
            <ac:spMk id="2" creationId="{3DBEF3B2-C959-C3B6-9CD2-D1891C06C43A}"/>
          </ac:spMkLst>
        </pc:spChg>
        <pc:spChg chg="del">
          <ac:chgData name="paul meaney" userId="8f3b41ac-413d-46e0-bc97-8181c95bcdc2" providerId="ADAL" clId="{78E42B0C-212D-4169-87F0-E64705BD2F6D}" dt="2024-06-11T09:24:44.298" v="23727" actId="478"/>
          <ac:spMkLst>
            <pc:docMk/>
            <pc:sldMk cId="2909131912" sldId="1722"/>
            <ac:spMk id="3" creationId="{AF7B4A24-1F21-B1D0-D1C7-3E24D1B093BA}"/>
          </ac:spMkLst>
        </pc:spChg>
        <pc:spChg chg="add mod">
          <ac:chgData name="paul meaney" userId="8f3b41ac-413d-46e0-bc97-8181c95bcdc2" providerId="ADAL" clId="{78E42B0C-212D-4169-87F0-E64705BD2F6D}" dt="2024-06-11T09:25:01.629" v="23730" actId="1076"/>
          <ac:spMkLst>
            <pc:docMk/>
            <pc:sldMk cId="2909131912" sldId="1722"/>
            <ac:spMk id="6" creationId="{6B48691A-B55D-5A92-D7E7-18CB7B6A6143}"/>
          </ac:spMkLst>
        </pc:spChg>
        <pc:spChg chg="add mod">
          <ac:chgData name="paul meaney" userId="8f3b41ac-413d-46e0-bc97-8181c95bcdc2" providerId="ADAL" clId="{78E42B0C-212D-4169-87F0-E64705BD2F6D}" dt="2024-06-11T09:25:01.629" v="23730" actId="1076"/>
          <ac:spMkLst>
            <pc:docMk/>
            <pc:sldMk cId="2909131912" sldId="1722"/>
            <ac:spMk id="7" creationId="{66D57622-3B27-1379-34F7-FA4DFA9F6DE9}"/>
          </ac:spMkLst>
        </pc:spChg>
        <pc:spChg chg="add mod">
          <ac:chgData name="paul meaney" userId="8f3b41ac-413d-46e0-bc97-8181c95bcdc2" providerId="ADAL" clId="{78E42B0C-212D-4169-87F0-E64705BD2F6D}" dt="2024-06-11T09:25:01.629" v="23730" actId="1076"/>
          <ac:spMkLst>
            <pc:docMk/>
            <pc:sldMk cId="2909131912" sldId="1722"/>
            <ac:spMk id="8" creationId="{52BE5FC8-0574-D8E8-C1FB-1EAFE754642B}"/>
          </ac:spMkLst>
        </pc:spChg>
        <pc:spChg chg="add mod">
          <ac:chgData name="paul meaney" userId="8f3b41ac-413d-46e0-bc97-8181c95bcdc2" providerId="ADAL" clId="{78E42B0C-212D-4169-87F0-E64705BD2F6D}" dt="2024-06-11T09:25:01.629" v="23730" actId="1076"/>
          <ac:spMkLst>
            <pc:docMk/>
            <pc:sldMk cId="2909131912" sldId="1722"/>
            <ac:spMk id="9" creationId="{57C47B33-FEF2-94E0-368B-883FC49C0BA8}"/>
          </ac:spMkLst>
        </pc:spChg>
        <pc:spChg chg="add mod">
          <ac:chgData name="paul meaney" userId="8f3b41ac-413d-46e0-bc97-8181c95bcdc2" providerId="ADAL" clId="{78E42B0C-212D-4169-87F0-E64705BD2F6D}" dt="2024-06-11T09:25:01.629" v="23730" actId="1076"/>
          <ac:spMkLst>
            <pc:docMk/>
            <pc:sldMk cId="2909131912" sldId="1722"/>
            <ac:spMk id="10" creationId="{C2814E37-D534-4E66-7440-586BAD1D4BE3}"/>
          </ac:spMkLst>
        </pc:spChg>
        <pc:spChg chg="add mod">
          <ac:chgData name="paul meaney" userId="8f3b41ac-413d-46e0-bc97-8181c95bcdc2" providerId="ADAL" clId="{78E42B0C-212D-4169-87F0-E64705BD2F6D}" dt="2024-06-11T09:25:01.629" v="23730" actId="1076"/>
          <ac:spMkLst>
            <pc:docMk/>
            <pc:sldMk cId="2909131912" sldId="1722"/>
            <ac:spMk id="12" creationId="{6EC2B979-2ECC-337B-2926-2038EF11D23B}"/>
          </ac:spMkLst>
        </pc:spChg>
        <pc:spChg chg="add mod">
          <ac:chgData name="paul meaney" userId="8f3b41ac-413d-46e0-bc97-8181c95bcdc2" providerId="ADAL" clId="{78E42B0C-212D-4169-87F0-E64705BD2F6D}" dt="2024-06-11T09:25:27.285" v="23732"/>
          <ac:spMkLst>
            <pc:docMk/>
            <pc:sldMk cId="2909131912" sldId="1722"/>
            <ac:spMk id="13" creationId="{2A1BE325-57F0-B32A-4EEF-777F7FE219FC}"/>
          </ac:spMkLst>
        </pc:spChg>
        <pc:spChg chg="add mod">
          <ac:chgData name="paul meaney" userId="8f3b41ac-413d-46e0-bc97-8181c95bcdc2" providerId="ADAL" clId="{78E42B0C-212D-4169-87F0-E64705BD2F6D}" dt="2024-06-11T09:25:27.285" v="23732"/>
          <ac:spMkLst>
            <pc:docMk/>
            <pc:sldMk cId="2909131912" sldId="1722"/>
            <ac:spMk id="14" creationId="{AB9AB90A-BDE2-BDC0-8BEB-2FED3EADF051}"/>
          </ac:spMkLst>
        </pc:spChg>
        <pc:spChg chg="add mod">
          <ac:chgData name="paul meaney" userId="8f3b41ac-413d-46e0-bc97-8181c95bcdc2" providerId="ADAL" clId="{78E42B0C-212D-4169-87F0-E64705BD2F6D}" dt="2024-06-11T09:25:27.285" v="23732"/>
          <ac:spMkLst>
            <pc:docMk/>
            <pc:sldMk cId="2909131912" sldId="1722"/>
            <ac:spMk id="15" creationId="{5C0DC39B-91B0-8A5F-E40A-CE5DB4C2F33F}"/>
          </ac:spMkLst>
        </pc:spChg>
        <pc:spChg chg="add mod">
          <ac:chgData name="paul meaney" userId="8f3b41ac-413d-46e0-bc97-8181c95bcdc2" providerId="ADAL" clId="{78E42B0C-212D-4169-87F0-E64705BD2F6D}" dt="2024-06-11T09:25:27.285" v="23732"/>
          <ac:spMkLst>
            <pc:docMk/>
            <pc:sldMk cId="2909131912" sldId="1722"/>
            <ac:spMk id="16" creationId="{C83C14B1-6100-0452-CBB5-C351A005FDEB}"/>
          </ac:spMkLst>
        </pc:spChg>
        <pc:spChg chg="add mod">
          <ac:chgData name="paul meaney" userId="8f3b41ac-413d-46e0-bc97-8181c95bcdc2" providerId="ADAL" clId="{78E42B0C-212D-4169-87F0-E64705BD2F6D}" dt="2024-06-11T09:25:27.285" v="23732"/>
          <ac:spMkLst>
            <pc:docMk/>
            <pc:sldMk cId="2909131912" sldId="1722"/>
            <ac:spMk id="17" creationId="{03B39A98-BC26-E7F6-B696-88C7C7DB5BBB}"/>
          </ac:spMkLst>
        </pc:spChg>
        <pc:spChg chg="add mod">
          <ac:chgData name="paul meaney" userId="8f3b41ac-413d-46e0-bc97-8181c95bcdc2" providerId="ADAL" clId="{78E42B0C-212D-4169-87F0-E64705BD2F6D}" dt="2024-06-11T09:32:13.836" v="23803" actId="1076"/>
          <ac:spMkLst>
            <pc:docMk/>
            <pc:sldMk cId="2909131912" sldId="1722"/>
            <ac:spMk id="18" creationId="{DE9894CB-42B4-9B3E-0BEB-02AE44F3C311}"/>
          </ac:spMkLst>
        </pc:spChg>
        <pc:spChg chg="add mod">
          <ac:chgData name="paul meaney" userId="8f3b41ac-413d-46e0-bc97-8181c95bcdc2" providerId="ADAL" clId="{78E42B0C-212D-4169-87F0-E64705BD2F6D}" dt="2024-06-11T09:32:13.836" v="23803" actId="1076"/>
          <ac:spMkLst>
            <pc:docMk/>
            <pc:sldMk cId="2909131912" sldId="1722"/>
            <ac:spMk id="19" creationId="{972D9D04-962B-615B-7DD0-416A16512B4D}"/>
          </ac:spMkLst>
        </pc:spChg>
        <pc:spChg chg="add mod">
          <ac:chgData name="paul meaney" userId="8f3b41ac-413d-46e0-bc97-8181c95bcdc2" providerId="ADAL" clId="{78E42B0C-212D-4169-87F0-E64705BD2F6D}" dt="2024-06-11T09:32:13.836" v="23803" actId="1076"/>
          <ac:spMkLst>
            <pc:docMk/>
            <pc:sldMk cId="2909131912" sldId="1722"/>
            <ac:spMk id="20" creationId="{2154E44D-D78B-0352-60F6-225A81ACBE44}"/>
          </ac:spMkLst>
        </pc:spChg>
        <pc:spChg chg="add mod">
          <ac:chgData name="paul meaney" userId="8f3b41ac-413d-46e0-bc97-8181c95bcdc2" providerId="ADAL" clId="{78E42B0C-212D-4169-87F0-E64705BD2F6D}" dt="2024-06-11T09:32:13.836" v="23803" actId="1076"/>
          <ac:spMkLst>
            <pc:docMk/>
            <pc:sldMk cId="2909131912" sldId="1722"/>
            <ac:spMk id="21" creationId="{1ECEFAEC-3442-E63E-DCE3-820330758587}"/>
          </ac:spMkLst>
        </pc:spChg>
        <pc:spChg chg="add mod">
          <ac:chgData name="paul meaney" userId="8f3b41ac-413d-46e0-bc97-8181c95bcdc2" providerId="ADAL" clId="{78E42B0C-212D-4169-87F0-E64705BD2F6D}" dt="2024-06-11T09:32:13.836" v="23803" actId="1076"/>
          <ac:spMkLst>
            <pc:docMk/>
            <pc:sldMk cId="2909131912" sldId="1722"/>
            <ac:spMk id="22" creationId="{22533242-CA72-8DEC-35CE-580214F652E2}"/>
          </ac:spMkLst>
        </pc:spChg>
        <pc:spChg chg="add mod">
          <ac:chgData name="paul meaney" userId="8f3b41ac-413d-46e0-bc97-8181c95bcdc2" providerId="ADAL" clId="{78E42B0C-212D-4169-87F0-E64705BD2F6D}" dt="2024-06-11T09:32:13.836" v="23803" actId="1076"/>
          <ac:spMkLst>
            <pc:docMk/>
            <pc:sldMk cId="2909131912" sldId="1722"/>
            <ac:spMk id="23" creationId="{2DE8AF13-104D-FAE6-B707-17D19594D51D}"/>
          </ac:spMkLst>
        </pc:spChg>
        <pc:spChg chg="add mod">
          <ac:chgData name="paul meaney" userId="8f3b41ac-413d-46e0-bc97-8181c95bcdc2" providerId="ADAL" clId="{78E42B0C-212D-4169-87F0-E64705BD2F6D}" dt="2024-06-11T09:32:13.836" v="23803" actId="1076"/>
          <ac:spMkLst>
            <pc:docMk/>
            <pc:sldMk cId="2909131912" sldId="1722"/>
            <ac:spMk id="24" creationId="{A29833D4-987F-87FD-CC93-56111274DCD9}"/>
          </ac:spMkLst>
        </pc:spChg>
        <pc:spChg chg="add mod">
          <ac:chgData name="paul meaney" userId="8f3b41ac-413d-46e0-bc97-8181c95bcdc2" providerId="ADAL" clId="{78E42B0C-212D-4169-87F0-E64705BD2F6D}" dt="2024-06-11T09:32:13.836" v="23803" actId="1076"/>
          <ac:spMkLst>
            <pc:docMk/>
            <pc:sldMk cId="2909131912" sldId="1722"/>
            <ac:spMk id="25" creationId="{3630C724-6FA4-C82D-4631-587E1411853F}"/>
          </ac:spMkLst>
        </pc:spChg>
        <pc:spChg chg="add mod">
          <ac:chgData name="paul meaney" userId="8f3b41ac-413d-46e0-bc97-8181c95bcdc2" providerId="ADAL" clId="{78E42B0C-212D-4169-87F0-E64705BD2F6D}" dt="2024-06-11T09:32:13.836" v="23803" actId="1076"/>
          <ac:spMkLst>
            <pc:docMk/>
            <pc:sldMk cId="2909131912" sldId="1722"/>
            <ac:spMk id="26" creationId="{FD959B83-B8D2-DEEA-8C83-53E0A620FD8F}"/>
          </ac:spMkLst>
        </pc:spChg>
        <pc:spChg chg="add mod">
          <ac:chgData name="paul meaney" userId="8f3b41ac-413d-46e0-bc97-8181c95bcdc2" providerId="ADAL" clId="{78E42B0C-212D-4169-87F0-E64705BD2F6D}" dt="2024-06-11T09:32:13.836" v="23803" actId="1076"/>
          <ac:spMkLst>
            <pc:docMk/>
            <pc:sldMk cId="2909131912" sldId="1722"/>
            <ac:spMk id="27" creationId="{E8396973-4F12-FAE4-68E3-609F005EE68D}"/>
          </ac:spMkLst>
        </pc:spChg>
        <pc:spChg chg="add mod">
          <ac:chgData name="paul meaney" userId="8f3b41ac-413d-46e0-bc97-8181c95bcdc2" providerId="ADAL" clId="{78E42B0C-212D-4169-87F0-E64705BD2F6D}" dt="2024-06-11T09:32:13.836" v="23803" actId="1076"/>
          <ac:spMkLst>
            <pc:docMk/>
            <pc:sldMk cId="2909131912" sldId="1722"/>
            <ac:spMk id="31" creationId="{CA93008D-05F6-1DD6-B4E6-3590ED29DD29}"/>
          </ac:spMkLst>
        </pc:spChg>
        <pc:spChg chg="add mod">
          <ac:chgData name="paul meaney" userId="8f3b41ac-413d-46e0-bc97-8181c95bcdc2" providerId="ADAL" clId="{78E42B0C-212D-4169-87F0-E64705BD2F6D}" dt="2024-06-11T09:32:13.836" v="23803" actId="1076"/>
          <ac:spMkLst>
            <pc:docMk/>
            <pc:sldMk cId="2909131912" sldId="1722"/>
            <ac:spMk id="32" creationId="{241F3BCF-0074-28E2-0E7C-59DAD007D957}"/>
          </ac:spMkLst>
        </pc:spChg>
        <pc:spChg chg="add mod topLvl">
          <ac:chgData name="paul meaney" userId="8f3b41ac-413d-46e0-bc97-8181c95bcdc2" providerId="ADAL" clId="{78E42B0C-212D-4169-87F0-E64705BD2F6D}" dt="2024-06-11T09:38:20.796" v="23889" actId="164"/>
          <ac:spMkLst>
            <pc:docMk/>
            <pc:sldMk cId="2909131912" sldId="1722"/>
            <ac:spMk id="37" creationId="{6E240C3F-0DC9-CFDE-F392-E3D764374FE9}"/>
          </ac:spMkLst>
        </pc:spChg>
        <pc:spChg chg="add mod topLvl">
          <ac:chgData name="paul meaney" userId="8f3b41ac-413d-46e0-bc97-8181c95bcdc2" providerId="ADAL" clId="{78E42B0C-212D-4169-87F0-E64705BD2F6D}" dt="2024-06-11T09:39:39.726" v="23907" actId="164"/>
          <ac:spMkLst>
            <pc:docMk/>
            <pc:sldMk cId="2909131912" sldId="1722"/>
            <ac:spMk id="39" creationId="{45D8F2B7-C888-256A-B162-1BAEFE48AC1B}"/>
          </ac:spMkLst>
        </pc:spChg>
        <pc:spChg chg="mod">
          <ac:chgData name="paul meaney" userId="8f3b41ac-413d-46e0-bc97-8181c95bcdc2" providerId="ADAL" clId="{78E42B0C-212D-4169-87F0-E64705BD2F6D}" dt="2024-06-11T09:33:37.018" v="23840"/>
          <ac:spMkLst>
            <pc:docMk/>
            <pc:sldMk cId="2909131912" sldId="1722"/>
            <ac:spMk id="42" creationId="{597AB52E-9770-584A-E08D-FFC1E024468D}"/>
          </ac:spMkLst>
        </pc:spChg>
        <pc:spChg chg="add mod topLvl">
          <ac:chgData name="paul meaney" userId="8f3b41ac-413d-46e0-bc97-8181c95bcdc2" providerId="ADAL" clId="{78E42B0C-212D-4169-87F0-E64705BD2F6D}" dt="2024-06-11T09:42:27.967" v="23935" actId="20577"/>
          <ac:spMkLst>
            <pc:docMk/>
            <pc:sldMk cId="2909131912" sldId="1722"/>
            <ac:spMk id="43" creationId="{AE05578C-1FC8-A602-09E4-2074D128C54E}"/>
          </ac:spMkLst>
        </pc:spChg>
        <pc:spChg chg="mod">
          <ac:chgData name="paul meaney" userId="8f3b41ac-413d-46e0-bc97-8181c95bcdc2" providerId="ADAL" clId="{78E42B0C-212D-4169-87F0-E64705BD2F6D}" dt="2024-06-11T09:42:50.199" v="23936"/>
          <ac:spMkLst>
            <pc:docMk/>
            <pc:sldMk cId="2909131912" sldId="1722"/>
            <ac:spMk id="55" creationId="{49357B83-A034-A590-1C1E-D34A6DD5F08E}"/>
          </ac:spMkLst>
        </pc:spChg>
        <pc:spChg chg="add mod">
          <ac:chgData name="paul meaney" userId="8f3b41ac-413d-46e0-bc97-8181c95bcdc2" providerId="ADAL" clId="{78E42B0C-212D-4169-87F0-E64705BD2F6D}" dt="2024-06-11T09:51:52.967" v="24110" actId="20577"/>
          <ac:spMkLst>
            <pc:docMk/>
            <pc:sldMk cId="2909131912" sldId="1722"/>
            <ac:spMk id="56" creationId="{4C0310AC-B17A-9F5E-E7B5-AAE3D3A4F5B5}"/>
          </ac:spMkLst>
        </pc:spChg>
        <pc:spChg chg="add mod">
          <ac:chgData name="paul meaney" userId="8f3b41ac-413d-46e0-bc97-8181c95bcdc2" providerId="ADAL" clId="{78E42B0C-212D-4169-87F0-E64705BD2F6D}" dt="2024-06-11T09:51:07.688" v="24045" actId="2085"/>
          <ac:spMkLst>
            <pc:docMk/>
            <pc:sldMk cId="2909131912" sldId="1722"/>
            <ac:spMk id="58" creationId="{25D07239-67A2-F5D4-3A0C-B37F70ABA4A5}"/>
          </ac:spMkLst>
        </pc:spChg>
        <pc:grpChg chg="add del mod ord">
          <ac:chgData name="paul meaney" userId="8f3b41ac-413d-46e0-bc97-8181c95bcdc2" providerId="ADAL" clId="{78E42B0C-212D-4169-87F0-E64705BD2F6D}" dt="2024-06-11T09:38:10.951" v="23887" actId="478"/>
          <ac:grpSpMkLst>
            <pc:docMk/>
            <pc:sldMk cId="2909131912" sldId="1722"/>
            <ac:grpSpMk id="38" creationId="{29877B45-9DE4-A9B8-8291-158D8E2D3751}"/>
          </ac:grpSpMkLst>
        </pc:grpChg>
        <pc:grpChg chg="add mod">
          <ac:chgData name="paul meaney" userId="8f3b41ac-413d-46e0-bc97-8181c95bcdc2" providerId="ADAL" clId="{78E42B0C-212D-4169-87F0-E64705BD2F6D}" dt="2024-06-11T09:33:37.018" v="23840"/>
          <ac:grpSpMkLst>
            <pc:docMk/>
            <pc:sldMk cId="2909131912" sldId="1722"/>
            <ac:grpSpMk id="40" creationId="{B59DF0FC-6B84-DD22-3B94-54E3DC9603DA}"/>
          </ac:grpSpMkLst>
        </pc:grpChg>
        <pc:grpChg chg="add del mod ord">
          <ac:chgData name="paul meaney" userId="8f3b41ac-413d-46e0-bc97-8181c95bcdc2" providerId="ADAL" clId="{78E42B0C-212D-4169-87F0-E64705BD2F6D}" dt="2024-06-11T09:39:01.535" v="23896" actId="478"/>
          <ac:grpSpMkLst>
            <pc:docMk/>
            <pc:sldMk cId="2909131912" sldId="1722"/>
            <ac:grpSpMk id="44" creationId="{917EE7D8-1F2E-0B9A-2BD7-591E39200A9A}"/>
          </ac:grpSpMkLst>
        </pc:grpChg>
        <pc:grpChg chg="add del mod ord">
          <ac:chgData name="paul meaney" userId="8f3b41ac-413d-46e0-bc97-8181c95bcdc2" providerId="ADAL" clId="{78E42B0C-212D-4169-87F0-E64705BD2F6D}" dt="2024-06-11T09:38:52.554" v="23894" actId="478"/>
          <ac:grpSpMkLst>
            <pc:docMk/>
            <pc:sldMk cId="2909131912" sldId="1722"/>
            <ac:grpSpMk id="45" creationId="{B9F9E8EE-0EED-E970-7DA2-7B760E667407}"/>
          </ac:grpSpMkLst>
        </pc:grpChg>
        <pc:grpChg chg="add mod">
          <ac:chgData name="paul meaney" userId="8f3b41ac-413d-46e0-bc97-8181c95bcdc2" providerId="ADAL" clId="{78E42B0C-212D-4169-87F0-E64705BD2F6D}" dt="2024-06-11T09:40:45.864" v="23920" actId="1076"/>
          <ac:grpSpMkLst>
            <pc:docMk/>
            <pc:sldMk cId="2909131912" sldId="1722"/>
            <ac:grpSpMk id="48" creationId="{AEFDC034-3AD9-0978-C1C7-B9D5DB9950DD}"/>
          </ac:grpSpMkLst>
        </pc:grpChg>
        <pc:grpChg chg="add mod">
          <ac:chgData name="paul meaney" userId="8f3b41ac-413d-46e0-bc97-8181c95bcdc2" providerId="ADAL" clId="{78E42B0C-212D-4169-87F0-E64705BD2F6D}" dt="2024-06-11T09:40:53.656" v="23922" actId="1076"/>
          <ac:grpSpMkLst>
            <pc:docMk/>
            <pc:sldMk cId="2909131912" sldId="1722"/>
            <ac:grpSpMk id="51" creationId="{1B26BE41-A60D-46B6-BA1D-6CB0FE1F6CAC}"/>
          </ac:grpSpMkLst>
        </pc:grpChg>
        <pc:grpChg chg="add mod">
          <ac:chgData name="paul meaney" userId="8f3b41ac-413d-46e0-bc97-8181c95bcdc2" providerId="ADAL" clId="{78E42B0C-212D-4169-87F0-E64705BD2F6D}" dt="2024-06-11T09:40:49.281" v="23921" actId="1076"/>
          <ac:grpSpMkLst>
            <pc:docMk/>
            <pc:sldMk cId="2909131912" sldId="1722"/>
            <ac:grpSpMk id="52" creationId="{0E8D6055-26B2-DF17-424C-6B022EAFCD2E}"/>
          </ac:grpSpMkLst>
        </pc:grpChg>
        <pc:grpChg chg="add mod">
          <ac:chgData name="paul meaney" userId="8f3b41ac-413d-46e0-bc97-8181c95bcdc2" providerId="ADAL" clId="{78E42B0C-212D-4169-87F0-E64705BD2F6D}" dt="2024-06-11T09:43:34.447" v="23981" actId="14100"/>
          <ac:grpSpMkLst>
            <pc:docMk/>
            <pc:sldMk cId="2909131912" sldId="1722"/>
            <ac:grpSpMk id="53" creationId="{8D5712D6-BB94-DA7F-DAE0-67D008D9E60C}"/>
          </ac:grpSpMkLst>
        </pc:grpChg>
        <pc:picChg chg="add mod">
          <ac:chgData name="paul meaney" userId="8f3b41ac-413d-46e0-bc97-8181c95bcdc2" providerId="ADAL" clId="{78E42B0C-212D-4169-87F0-E64705BD2F6D}" dt="2024-06-11T09:25:01.629" v="23730" actId="1076"/>
          <ac:picMkLst>
            <pc:docMk/>
            <pc:sldMk cId="2909131912" sldId="1722"/>
            <ac:picMk id="5" creationId="{4826185C-8C01-C644-D185-46F6350FEA34}"/>
          </ac:picMkLst>
        </pc:picChg>
        <pc:picChg chg="add mod">
          <ac:chgData name="paul meaney" userId="8f3b41ac-413d-46e0-bc97-8181c95bcdc2" providerId="ADAL" clId="{78E42B0C-212D-4169-87F0-E64705BD2F6D}" dt="2024-06-11T09:25:01.629" v="23730" actId="1076"/>
          <ac:picMkLst>
            <pc:docMk/>
            <pc:sldMk cId="2909131912" sldId="1722"/>
            <ac:picMk id="11" creationId="{4DB0C35B-52C4-5CDD-8689-2D8DEFC9BB6B}"/>
          </ac:picMkLst>
        </pc:picChg>
        <pc:picChg chg="add mod">
          <ac:chgData name="paul meaney" userId="8f3b41ac-413d-46e0-bc97-8181c95bcdc2" providerId="ADAL" clId="{78E42B0C-212D-4169-87F0-E64705BD2F6D}" dt="2024-06-11T09:32:13.836" v="23803" actId="1076"/>
          <ac:picMkLst>
            <pc:docMk/>
            <pc:sldMk cId="2909131912" sldId="1722"/>
            <ac:picMk id="29" creationId="{60B5E8E3-A299-1F41-BD14-DA86032A78BC}"/>
          </ac:picMkLst>
        </pc:picChg>
        <pc:picChg chg="add mod">
          <ac:chgData name="paul meaney" userId="8f3b41ac-413d-46e0-bc97-8181c95bcdc2" providerId="ADAL" clId="{78E42B0C-212D-4169-87F0-E64705BD2F6D}" dt="2024-06-11T09:32:13.836" v="23803" actId="1076"/>
          <ac:picMkLst>
            <pc:docMk/>
            <pc:sldMk cId="2909131912" sldId="1722"/>
            <ac:picMk id="30" creationId="{83984EF0-4D4B-22F2-BEC7-1AE2EF2E39F5}"/>
          </ac:picMkLst>
        </pc:picChg>
        <pc:picChg chg="add del mod topLvl">
          <ac:chgData name="paul meaney" userId="8f3b41ac-413d-46e0-bc97-8181c95bcdc2" providerId="ADAL" clId="{78E42B0C-212D-4169-87F0-E64705BD2F6D}" dt="2024-06-11T09:38:52.554" v="23894" actId="478"/>
          <ac:picMkLst>
            <pc:docMk/>
            <pc:sldMk cId="2909131912" sldId="1722"/>
            <ac:picMk id="34" creationId="{B3E9F62F-4879-7E01-EC6E-169ED63E29C0}"/>
          </ac:picMkLst>
        </pc:picChg>
        <pc:picChg chg="add del mod topLvl">
          <ac:chgData name="paul meaney" userId="8f3b41ac-413d-46e0-bc97-8181c95bcdc2" providerId="ADAL" clId="{78E42B0C-212D-4169-87F0-E64705BD2F6D}" dt="2024-06-11T09:39:01.535" v="23896" actId="478"/>
          <ac:picMkLst>
            <pc:docMk/>
            <pc:sldMk cId="2909131912" sldId="1722"/>
            <ac:picMk id="35" creationId="{C25FC560-6BD2-B3F2-FAD8-5B9F7F798569}"/>
          </ac:picMkLst>
        </pc:picChg>
        <pc:picChg chg="add del mod topLvl">
          <ac:chgData name="paul meaney" userId="8f3b41ac-413d-46e0-bc97-8181c95bcdc2" providerId="ADAL" clId="{78E42B0C-212D-4169-87F0-E64705BD2F6D}" dt="2024-06-11T09:38:10.951" v="23887" actId="478"/>
          <ac:picMkLst>
            <pc:docMk/>
            <pc:sldMk cId="2909131912" sldId="1722"/>
            <ac:picMk id="36" creationId="{55DF0BE9-AC72-624D-8BD1-603079DC26F1}"/>
          </ac:picMkLst>
        </pc:picChg>
        <pc:picChg chg="mod">
          <ac:chgData name="paul meaney" userId="8f3b41ac-413d-46e0-bc97-8181c95bcdc2" providerId="ADAL" clId="{78E42B0C-212D-4169-87F0-E64705BD2F6D}" dt="2024-06-11T09:33:37.018" v="23840"/>
          <ac:picMkLst>
            <pc:docMk/>
            <pc:sldMk cId="2909131912" sldId="1722"/>
            <ac:picMk id="41" creationId="{0D786359-B501-BD8F-A17C-FEEA59E5BC2B}"/>
          </ac:picMkLst>
        </pc:picChg>
        <pc:picChg chg="add mod">
          <ac:chgData name="paul meaney" userId="8f3b41ac-413d-46e0-bc97-8181c95bcdc2" providerId="ADAL" clId="{78E42B0C-212D-4169-87F0-E64705BD2F6D}" dt="2024-06-11T09:38:42.522" v="23893" actId="1076"/>
          <ac:picMkLst>
            <pc:docMk/>
            <pc:sldMk cId="2909131912" sldId="1722"/>
            <ac:picMk id="47" creationId="{4B4492B0-3AC6-155B-A56D-AB8A6C77260E}"/>
          </ac:picMkLst>
        </pc:picChg>
        <pc:picChg chg="add mod">
          <ac:chgData name="paul meaney" userId="8f3b41ac-413d-46e0-bc97-8181c95bcdc2" providerId="ADAL" clId="{78E42B0C-212D-4169-87F0-E64705BD2F6D}" dt="2024-06-11T09:39:32.718" v="23906" actId="164"/>
          <ac:picMkLst>
            <pc:docMk/>
            <pc:sldMk cId="2909131912" sldId="1722"/>
            <ac:picMk id="49" creationId="{F826E2E8-91DB-50F5-120E-3233A89A2011}"/>
          </ac:picMkLst>
        </pc:picChg>
        <pc:picChg chg="add mod">
          <ac:chgData name="paul meaney" userId="8f3b41ac-413d-46e0-bc97-8181c95bcdc2" providerId="ADAL" clId="{78E42B0C-212D-4169-87F0-E64705BD2F6D}" dt="2024-06-11T09:39:39.726" v="23907" actId="164"/>
          <ac:picMkLst>
            <pc:docMk/>
            <pc:sldMk cId="2909131912" sldId="1722"/>
            <ac:picMk id="50" creationId="{CF843A11-1319-0CA8-4913-D149BD6FA0CF}"/>
          </ac:picMkLst>
        </pc:picChg>
        <pc:picChg chg="mod">
          <ac:chgData name="paul meaney" userId="8f3b41ac-413d-46e0-bc97-8181c95bcdc2" providerId="ADAL" clId="{78E42B0C-212D-4169-87F0-E64705BD2F6D}" dt="2024-06-11T09:42:50.199" v="23936"/>
          <ac:picMkLst>
            <pc:docMk/>
            <pc:sldMk cId="2909131912" sldId="1722"/>
            <ac:picMk id="54" creationId="{AEAC5849-EC47-3EDB-804B-8CE6FA3E0CA8}"/>
          </ac:picMkLst>
        </pc:picChg>
        <pc:picChg chg="del mod">
          <ac:chgData name="paul meaney" userId="8f3b41ac-413d-46e0-bc97-8181c95bcdc2" providerId="ADAL" clId="{78E42B0C-212D-4169-87F0-E64705BD2F6D}" dt="2024-06-11T09:49:31.949" v="24036" actId="478"/>
          <ac:picMkLst>
            <pc:docMk/>
            <pc:sldMk cId="2909131912" sldId="1722"/>
            <ac:picMk id="57" creationId="{DCE6C786-8D78-432E-C67B-EED3B93EDC2C}"/>
          </ac:picMkLst>
        </pc:picChg>
        <pc:picChg chg="mod">
          <ac:chgData name="paul meaney" userId="8f3b41ac-413d-46e0-bc97-8181c95bcdc2" providerId="ADAL" clId="{78E42B0C-212D-4169-87F0-E64705BD2F6D}" dt="2024-06-11T09:50:21.377" v="24041"/>
          <ac:picMkLst>
            <pc:docMk/>
            <pc:sldMk cId="2909131912" sldId="1722"/>
            <ac:picMk id="59" creationId="{F6775D33-3665-E2FE-2BC8-17C2511D8046}"/>
          </ac:picMkLst>
        </pc:picChg>
      </pc:sldChg>
      <pc:sldChg chg="modSp new del mod">
        <pc:chgData name="paul meaney" userId="8f3b41ac-413d-46e0-bc97-8181c95bcdc2" providerId="ADAL" clId="{78E42B0C-212D-4169-87F0-E64705BD2F6D}" dt="2024-06-11T10:25:39.091" v="25204" actId="47"/>
        <pc:sldMkLst>
          <pc:docMk/>
          <pc:sldMk cId="1151800835" sldId="1723"/>
        </pc:sldMkLst>
        <pc:spChg chg="mod">
          <ac:chgData name="paul meaney" userId="8f3b41ac-413d-46e0-bc97-8181c95bcdc2" providerId="ADAL" clId="{78E42B0C-212D-4169-87F0-E64705BD2F6D}" dt="2024-06-11T09:54:09.246" v="24475" actId="21"/>
          <ac:spMkLst>
            <pc:docMk/>
            <pc:sldMk cId="1151800835" sldId="1723"/>
            <ac:spMk id="2" creationId="{DBE6BF25-0EB7-A533-A8B4-8F2FBF6ED0EF}"/>
          </ac:spMkLst>
        </pc:spChg>
        <pc:spChg chg="mod">
          <ac:chgData name="paul meaney" userId="8f3b41ac-413d-46e0-bc97-8181c95bcdc2" providerId="ADAL" clId="{78E42B0C-212D-4169-87F0-E64705BD2F6D}" dt="2024-06-11T09:54:59.832" v="24499" actId="21"/>
          <ac:spMkLst>
            <pc:docMk/>
            <pc:sldMk cId="1151800835" sldId="1723"/>
            <ac:spMk id="3" creationId="{A1388697-3A58-D73C-88A0-35121A5F88EC}"/>
          </ac:spMkLst>
        </pc:spChg>
      </pc:sldChg>
      <pc:sldChg chg="addSp delSp modSp new mod setBg">
        <pc:chgData name="paul meaney" userId="8f3b41ac-413d-46e0-bc97-8181c95bcdc2" providerId="ADAL" clId="{78E42B0C-212D-4169-87F0-E64705BD2F6D}" dt="2024-06-11T08:00:55.838" v="17047" actId="26606"/>
        <pc:sldMkLst>
          <pc:docMk/>
          <pc:sldMk cId="432859753" sldId="1724"/>
        </pc:sldMkLst>
        <pc:spChg chg="mod">
          <ac:chgData name="paul meaney" userId="8f3b41ac-413d-46e0-bc97-8181c95bcdc2" providerId="ADAL" clId="{78E42B0C-212D-4169-87F0-E64705BD2F6D}" dt="2024-06-11T08:00:55.838" v="17047" actId="26606"/>
          <ac:spMkLst>
            <pc:docMk/>
            <pc:sldMk cId="432859753" sldId="1724"/>
            <ac:spMk id="2" creationId="{66D1A7B6-69D9-C678-03B4-C8033B25F7F5}"/>
          </ac:spMkLst>
        </pc:spChg>
        <pc:spChg chg="del mod">
          <ac:chgData name="paul meaney" userId="8f3b41ac-413d-46e0-bc97-8181c95bcdc2" providerId="ADAL" clId="{78E42B0C-212D-4169-87F0-E64705BD2F6D}" dt="2024-06-11T08:00:55.838" v="17047" actId="26606"/>
          <ac:spMkLst>
            <pc:docMk/>
            <pc:sldMk cId="432859753" sldId="1724"/>
            <ac:spMk id="3" creationId="{A2F09F2F-3DBA-1273-388E-C908316F4F87}"/>
          </ac:spMkLst>
        </pc:spChg>
        <pc:spChg chg="mod">
          <ac:chgData name="paul meaney" userId="8f3b41ac-413d-46e0-bc97-8181c95bcdc2" providerId="ADAL" clId="{78E42B0C-212D-4169-87F0-E64705BD2F6D}" dt="2024-06-11T08:00:55.838" v="17047" actId="26606"/>
          <ac:spMkLst>
            <pc:docMk/>
            <pc:sldMk cId="432859753" sldId="1724"/>
            <ac:spMk id="4" creationId="{C817955E-5AC2-8E2A-72AA-22C1DD9967A7}"/>
          </ac:spMkLst>
        </pc:spChg>
        <pc:graphicFrameChg chg="add">
          <ac:chgData name="paul meaney" userId="8f3b41ac-413d-46e0-bc97-8181c95bcdc2" providerId="ADAL" clId="{78E42B0C-212D-4169-87F0-E64705BD2F6D}" dt="2024-06-11T08:00:55.838" v="17047" actId="26606"/>
          <ac:graphicFrameMkLst>
            <pc:docMk/>
            <pc:sldMk cId="432859753" sldId="1724"/>
            <ac:graphicFrameMk id="6" creationId="{28224C01-78D9-9E59-C4AD-4D4BE48811B2}"/>
          </ac:graphicFrameMkLst>
        </pc:graphicFrameChg>
      </pc:sldChg>
      <pc:sldChg chg="addSp delSp modSp new mod setBg">
        <pc:chgData name="paul meaney" userId="8f3b41ac-413d-46e0-bc97-8181c95bcdc2" providerId="ADAL" clId="{78E42B0C-212D-4169-87F0-E64705BD2F6D}" dt="2024-06-11T08:03:46.299" v="17666" actId="114"/>
        <pc:sldMkLst>
          <pc:docMk/>
          <pc:sldMk cId="3846100044" sldId="1725"/>
        </pc:sldMkLst>
        <pc:spChg chg="mod">
          <ac:chgData name="paul meaney" userId="8f3b41ac-413d-46e0-bc97-8181c95bcdc2" providerId="ADAL" clId="{78E42B0C-212D-4169-87F0-E64705BD2F6D}" dt="2024-06-11T08:03:18.546" v="17645" actId="26606"/>
          <ac:spMkLst>
            <pc:docMk/>
            <pc:sldMk cId="3846100044" sldId="1725"/>
            <ac:spMk id="2" creationId="{54BC6832-3EF0-3783-6194-29F36C33D863}"/>
          </ac:spMkLst>
        </pc:spChg>
        <pc:spChg chg="del mod">
          <ac:chgData name="paul meaney" userId="8f3b41ac-413d-46e0-bc97-8181c95bcdc2" providerId="ADAL" clId="{78E42B0C-212D-4169-87F0-E64705BD2F6D}" dt="2024-06-11T08:02:56.610" v="17642" actId="26606"/>
          <ac:spMkLst>
            <pc:docMk/>
            <pc:sldMk cId="3846100044" sldId="1725"/>
            <ac:spMk id="3" creationId="{1D8FF6AF-0270-7EA7-B062-363B55454EC9}"/>
          </ac:spMkLst>
        </pc:spChg>
        <pc:spChg chg="mod">
          <ac:chgData name="paul meaney" userId="8f3b41ac-413d-46e0-bc97-8181c95bcdc2" providerId="ADAL" clId="{78E42B0C-212D-4169-87F0-E64705BD2F6D}" dt="2024-06-11T08:03:18.546" v="17645" actId="26606"/>
          <ac:spMkLst>
            <pc:docMk/>
            <pc:sldMk cId="3846100044" sldId="1725"/>
            <ac:spMk id="4" creationId="{440B0C26-25A5-7220-4F18-790998E7035D}"/>
          </ac:spMkLst>
        </pc:spChg>
        <pc:spChg chg="add del">
          <ac:chgData name="paul meaney" userId="8f3b41ac-413d-46e0-bc97-8181c95bcdc2" providerId="ADAL" clId="{78E42B0C-212D-4169-87F0-E64705BD2F6D}" dt="2024-06-11T08:03:07.986" v="17644" actId="26606"/>
          <ac:spMkLst>
            <pc:docMk/>
            <pc:sldMk cId="3846100044" sldId="1725"/>
            <ac:spMk id="11" creationId="{FB5993E2-C02B-4335-ABA5-D8EC465551E3}"/>
          </ac:spMkLst>
        </pc:spChg>
        <pc:spChg chg="add del">
          <ac:chgData name="paul meaney" userId="8f3b41ac-413d-46e0-bc97-8181c95bcdc2" providerId="ADAL" clId="{78E42B0C-212D-4169-87F0-E64705BD2F6D}" dt="2024-06-11T08:03:07.986" v="17644" actId="26606"/>
          <ac:spMkLst>
            <pc:docMk/>
            <pc:sldMk cId="3846100044" sldId="1725"/>
            <ac:spMk id="13" creationId="{C0B801A2-5622-4BE8-9AD2-C337A2CD0022}"/>
          </ac:spMkLst>
        </pc:spChg>
        <pc:spChg chg="add del">
          <ac:chgData name="paul meaney" userId="8f3b41ac-413d-46e0-bc97-8181c95bcdc2" providerId="ADAL" clId="{78E42B0C-212D-4169-87F0-E64705BD2F6D}" dt="2024-06-11T08:03:07.986" v="17644" actId="26606"/>
          <ac:spMkLst>
            <pc:docMk/>
            <pc:sldMk cId="3846100044" sldId="1725"/>
            <ac:spMk id="15" creationId="{B7AF614F-5BC3-4086-99F5-B87C5847A071}"/>
          </ac:spMkLst>
        </pc:spChg>
        <pc:spChg chg="add del">
          <ac:chgData name="paul meaney" userId="8f3b41ac-413d-46e0-bc97-8181c95bcdc2" providerId="ADAL" clId="{78E42B0C-212D-4169-87F0-E64705BD2F6D}" dt="2024-06-11T08:03:18.546" v="17645" actId="26606"/>
          <ac:spMkLst>
            <pc:docMk/>
            <pc:sldMk cId="3846100044" sldId="1725"/>
            <ac:spMk id="20" creationId="{FB5993E2-C02B-4335-ABA5-D8EC465551E3}"/>
          </ac:spMkLst>
        </pc:spChg>
        <pc:spChg chg="add del">
          <ac:chgData name="paul meaney" userId="8f3b41ac-413d-46e0-bc97-8181c95bcdc2" providerId="ADAL" clId="{78E42B0C-212D-4169-87F0-E64705BD2F6D}" dt="2024-06-11T08:03:18.546" v="17645" actId="26606"/>
          <ac:spMkLst>
            <pc:docMk/>
            <pc:sldMk cId="3846100044" sldId="1725"/>
            <ac:spMk id="22" creationId="{C0B801A2-5622-4BE8-9AD2-C337A2CD0022}"/>
          </ac:spMkLst>
        </pc:spChg>
        <pc:spChg chg="add del">
          <ac:chgData name="paul meaney" userId="8f3b41ac-413d-46e0-bc97-8181c95bcdc2" providerId="ADAL" clId="{78E42B0C-212D-4169-87F0-E64705BD2F6D}" dt="2024-06-11T08:03:18.546" v="17645" actId="26606"/>
          <ac:spMkLst>
            <pc:docMk/>
            <pc:sldMk cId="3846100044" sldId="1725"/>
            <ac:spMk id="24" creationId="{B7AF614F-5BC3-4086-99F5-B87C5847A071}"/>
          </ac:spMkLst>
        </pc:spChg>
        <pc:graphicFrameChg chg="add mod modGraphic">
          <ac:chgData name="paul meaney" userId="8f3b41ac-413d-46e0-bc97-8181c95bcdc2" providerId="ADAL" clId="{78E42B0C-212D-4169-87F0-E64705BD2F6D}" dt="2024-06-11T08:03:46.299" v="17666" actId="114"/>
          <ac:graphicFrameMkLst>
            <pc:docMk/>
            <pc:sldMk cId="3846100044" sldId="1725"/>
            <ac:graphicFrameMk id="6" creationId="{6BEAFBB5-6A6C-2DD0-8D39-4E74E018B1CA}"/>
          </ac:graphicFrameMkLst>
        </pc:graphicFrameChg>
      </pc:sldChg>
      <pc:sldChg chg="addSp delSp modSp new mod setBg">
        <pc:chgData name="paul meaney" userId="8f3b41ac-413d-46e0-bc97-8181c95bcdc2" providerId="ADAL" clId="{78E42B0C-212D-4169-87F0-E64705BD2F6D}" dt="2024-06-11T08:08:31.355" v="18007" actId="114"/>
        <pc:sldMkLst>
          <pc:docMk/>
          <pc:sldMk cId="3866851054" sldId="1726"/>
        </pc:sldMkLst>
        <pc:spChg chg="mod">
          <ac:chgData name="paul meaney" userId="8f3b41ac-413d-46e0-bc97-8181c95bcdc2" providerId="ADAL" clId="{78E42B0C-212D-4169-87F0-E64705BD2F6D}" dt="2024-06-11T08:08:17.590" v="18003" actId="26606"/>
          <ac:spMkLst>
            <pc:docMk/>
            <pc:sldMk cId="3866851054" sldId="1726"/>
            <ac:spMk id="2" creationId="{9E6A2557-1F37-B28E-35B7-C7F6D65D8EDC}"/>
          </ac:spMkLst>
        </pc:spChg>
        <pc:spChg chg="del mod">
          <ac:chgData name="paul meaney" userId="8f3b41ac-413d-46e0-bc97-8181c95bcdc2" providerId="ADAL" clId="{78E42B0C-212D-4169-87F0-E64705BD2F6D}" dt="2024-06-11T08:05:22.311" v="17947" actId="26606"/>
          <ac:spMkLst>
            <pc:docMk/>
            <pc:sldMk cId="3866851054" sldId="1726"/>
            <ac:spMk id="3" creationId="{F766E168-3FC3-EA58-9341-87302C1866DA}"/>
          </ac:spMkLst>
        </pc:spChg>
        <pc:spChg chg="mod">
          <ac:chgData name="paul meaney" userId="8f3b41ac-413d-46e0-bc97-8181c95bcdc2" providerId="ADAL" clId="{78E42B0C-212D-4169-87F0-E64705BD2F6D}" dt="2024-06-11T08:05:22.311" v="17947" actId="26606"/>
          <ac:spMkLst>
            <pc:docMk/>
            <pc:sldMk cId="3866851054" sldId="1726"/>
            <ac:spMk id="4" creationId="{9C3C067D-7168-C654-9072-55062EAE57F4}"/>
          </ac:spMkLst>
        </pc:spChg>
        <pc:spChg chg="add del">
          <ac:chgData name="paul meaney" userId="8f3b41ac-413d-46e0-bc97-8181c95bcdc2" providerId="ADAL" clId="{78E42B0C-212D-4169-87F0-E64705BD2F6D}" dt="2024-06-11T08:08:17.590" v="18003" actId="26606"/>
          <ac:spMkLst>
            <pc:docMk/>
            <pc:sldMk cId="3866851054" sldId="1726"/>
            <ac:spMk id="11" creationId="{A6B16355-27FB-445B-B646-02AB73637459}"/>
          </ac:spMkLst>
        </pc:spChg>
        <pc:spChg chg="add del">
          <ac:chgData name="paul meaney" userId="8f3b41ac-413d-46e0-bc97-8181c95bcdc2" providerId="ADAL" clId="{78E42B0C-212D-4169-87F0-E64705BD2F6D}" dt="2024-06-11T08:08:17.590" v="18003" actId="26606"/>
          <ac:spMkLst>
            <pc:docMk/>
            <pc:sldMk cId="3866851054" sldId="1726"/>
            <ac:spMk id="15" creationId="{6B3BF2E5-C3AB-441F-A430-491119C56D26}"/>
          </ac:spMkLst>
        </pc:spChg>
        <pc:spChg chg="add del">
          <ac:chgData name="paul meaney" userId="8f3b41ac-413d-46e0-bc97-8181c95bcdc2" providerId="ADAL" clId="{78E42B0C-212D-4169-87F0-E64705BD2F6D}" dt="2024-06-11T08:08:17.590" v="18003" actId="26606"/>
          <ac:spMkLst>
            <pc:docMk/>
            <pc:sldMk cId="3866851054" sldId="1726"/>
            <ac:spMk id="17" creationId="{DD07C90B-B81A-473B-8919-CA924E61FFCF}"/>
          </ac:spMkLst>
        </pc:spChg>
        <pc:graphicFrameChg chg="add mod modGraphic">
          <ac:chgData name="paul meaney" userId="8f3b41ac-413d-46e0-bc97-8181c95bcdc2" providerId="ADAL" clId="{78E42B0C-212D-4169-87F0-E64705BD2F6D}" dt="2024-06-11T08:08:31.355" v="18007" actId="114"/>
          <ac:graphicFrameMkLst>
            <pc:docMk/>
            <pc:sldMk cId="3866851054" sldId="1726"/>
            <ac:graphicFrameMk id="6" creationId="{861EFFD7-1C45-C205-49A0-B70C1EA7C409}"/>
          </ac:graphicFrameMkLst>
        </pc:graphicFrameChg>
        <pc:cxnChg chg="add del">
          <ac:chgData name="paul meaney" userId="8f3b41ac-413d-46e0-bc97-8181c95bcdc2" providerId="ADAL" clId="{78E42B0C-212D-4169-87F0-E64705BD2F6D}" dt="2024-06-11T08:08:17.590" v="18003" actId="26606"/>
          <ac:cxnSpMkLst>
            <pc:docMk/>
            <pc:sldMk cId="3866851054" sldId="1726"/>
            <ac:cxnSpMk id="13" creationId="{06DA680F-F6AC-453E-A8BF-C5BDED2851DE}"/>
          </ac:cxnSpMkLst>
        </pc:cxnChg>
      </pc:sldChg>
      <pc:sldChg chg="modSp add mod">
        <pc:chgData name="paul meaney" userId="8f3b41ac-413d-46e0-bc97-8181c95bcdc2" providerId="ADAL" clId="{78E42B0C-212D-4169-87F0-E64705BD2F6D}" dt="2024-06-11T08:07:23.402" v="17971" actId="20577"/>
        <pc:sldMkLst>
          <pc:docMk/>
          <pc:sldMk cId="3006805801" sldId="1727"/>
        </pc:sldMkLst>
        <pc:spChg chg="mod">
          <ac:chgData name="paul meaney" userId="8f3b41ac-413d-46e0-bc97-8181c95bcdc2" providerId="ADAL" clId="{78E42B0C-212D-4169-87F0-E64705BD2F6D}" dt="2024-06-11T08:07:23.402" v="17971" actId="20577"/>
          <ac:spMkLst>
            <pc:docMk/>
            <pc:sldMk cId="3006805801" sldId="1727"/>
            <ac:spMk id="2" creationId="{00000000-0000-0000-0000-000000000000}"/>
          </ac:spMkLst>
        </pc:spChg>
      </pc:sldChg>
      <pc:sldChg chg="modSp add mod ord">
        <pc:chgData name="paul meaney" userId="8f3b41ac-413d-46e0-bc97-8181c95bcdc2" providerId="ADAL" clId="{78E42B0C-212D-4169-87F0-E64705BD2F6D}" dt="2024-06-11T08:07:46.292" v="17998" actId="20577"/>
        <pc:sldMkLst>
          <pc:docMk/>
          <pc:sldMk cId="3060301470" sldId="1728"/>
        </pc:sldMkLst>
        <pc:spChg chg="mod">
          <ac:chgData name="paul meaney" userId="8f3b41ac-413d-46e0-bc97-8181c95bcdc2" providerId="ADAL" clId="{78E42B0C-212D-4169-87F0-E64705BD2F6D}" dt="2024-06-11T08:07:46.292" v="17998" actId="20577"/>
          <ac:spMkLst>
            <pc:docMk/>
            <pc:sldMk cId="3060301470" sldId="1728"/>
            <ac:spMk id="2" creationId="{00000000-0000-0000-0000-000000000000}"/>
          </ac:spMkLst>
        </pc:spChg>
      </pc:sldChg>
      <pc:sldChg chg="addSp delSp modSp new mod setBg">
        <pc:chgData name="paul meaney" userId="8f3b41ac-413d-46e0-bc97-8181c95bcdc2" providerId="ADAL" clId="{78E42B0C-212D-4169-87F0-E64705BD2F6D}" dt="2024-06-11T08:11:55.940" v="18464" actId="26606"/>
        <pc:sldMkLst>
          <pc:docMk/>
          <pc:sldMk cId="2809706795" sldId="1729"/>
        </pc:sldMkLst>
        <pc:spChg chg="mod">
          <ac:chgData name="paul meaney" userId="8f3b41ac-413d-46e0-bc97-8181c95bcdc2" providerId="ADAL" clId="{78E42B0C-212D-4169-87F0-E64705BD2F6D}" dt="2024-06-11T08:11:53.146" v="18463" actId="26606"/>
          <ac:spMkLst>
            <pc:docMk/>
            <pc:sldMk cId="2809706795" sldId="1729"/>
            <ac:spMk id="2" creationId="{199E3D98-60B6-3ED1-E467-F5D3D5F8E6E4}"/>
          </ac:spMkLst>
        </pc:spChg>
        <pc:spChg chg="del mod">
          <ac:chgData name="paul meaney" userId="8f3b41ac-413d-46e0-bc97-8181c95bcdc2" providerId="ADAL" clId="{78E42B0C-212D-4169-87F0-E64705BD2F6D}" dt="2024-06-11T08:11:37.764" v="18460" actId="26606"/>
          <ac:spMkLst>
            <pc:docMk/>
            <pc:sldMk cId="2809706795" sldId="1729"/>
            <ac:spMk id="3" creationId="{949E2996-F835-3657-C7CA-E5DBFDF9B350}"/>
          </ac:spMkLst>
        </pc:spChg>
        <pc:spChg chg="mod">
          <ac:chgData name="paul meaney" userId="8f3b41ac-413d-46e0-bc97-8181c95bcdc2" providerId="ADAL" clId="{78E42B0C-212D-4169-87F0-E64705BD2F6D}" dt="2024-06-11T08:11:53.146" v="18463" actId="26606"/>
          <ac:spMkLst>
            <pc:docMk/>
            <pc:sldMk cId="2809706795" sldId="1729"/>
            <ac:spMk id="4" creationId="{70967D1A-B0FD-BA97-928A-0C0EE174383C}"/>
          </ac:spMkLst>
        </pc:spChg>
        <pc:spChg chg="add del">
          <ac:chgData name="paul meaney" userId="8f3b41ac-413d-46e0-bc97-8181c95bcdc2" providerId="ADAL" clId="{78E42B0C-212D-4169-87F0-E64705BD2F6D}" dt="2024-06-11T08:11:48.183" v="18462" actId="26606"/>
          <ac:spMkLst>
            <pc:docMk/>
            <pc:sldMk cId="2809706795" sldId="1729"/>
            <ac:spMk id="11" creationId="{FB5993E2-C02B-4335-ABA5-D8EC465551E3}"/>
          </ac:spMkLst>
        </pc:spChg>
        <pc:spChg chg="add del">
          <ac:chgData name="paul meaney" userId="8f3b41ac-413d-46e0-bc97-8181c95bcdc2" providerId="ADAL" clId="{78E42B0C-212D-4169-87F0-E64705BD2F6D}" dt="2024-06-11T08:11:48.183" v="18462" actId="26606"/>
          <ac:spMkLst>
            <pc:docMk/>
            <pc:sldMk cId="2809706795" sldId="1729"/>
            <ac:spMk id="13" creationId="{C0B801A2-5622-4BE8-9AD2-C337A2CD0022}"/>
          </ac:spMkLst>
        </pc:spChg>
        <pc:spChg chg="add del">
          <ac:chgData name="paul meaney" userId="8f3b41ac-413d-46e0-bc97-8181c95bcdc2" providerId="ADAL" clId="{78E42B0C-212D-4169-87F0-E64705BD2F6D}" dt="2024-06-11T08:11:48.183" v="18462" actId="26606"/>
          <ac:spMkLst>
            <pc:docMk/>
            <pc:sldMk cId="2809706795" sldId="1729"/>
            <ac:spMk id="15" creationId="{B7AF614F-5BC3-4086-99F5-B87C5847A071}"/>
          </ac:spMkLst>
        </pc:spChg>
        <pc:spChg chg="add del">
          <ac:chgData name="paul meaney" userId="8f3b41ac-413d-46e0-bc97-8181c95bcdc2" providerId="ADAL" clId="{78E42B0C-212D-4169-87F0-E64705BD2F6D}" dt="2024-06-11T08:11:53.146" v="18463" actId="26606"/>
          <ac:spMkLst>
            <pc:docMk/>
            <pc:sldMk cId="2809706795" sldId="1729"/>
            <ac:spMk id="20" creationId="{FB5993E2-C02B-4335-ABA5-D8EC465551E3}"/>
          </ac:spMkLst>
        </pc:spChg>
        <pc:spChg chg="add del">
          <ac:chgData name="paul meaney" userId="8f3b41ac-413d-46e0-bc97-8181c95bcdc2" providerId="ADAL" clId="{78E42B0C-212D-4169-87F0-E64705BD2F6D}" dt="2024-06-11T08:11:53.146" v="18463" actId="26606"/>
          <ac:spMkLst>
            <pc:docMk/>
            <pc:sldMk cId="2809706795" sldId="1729"/>
            <ac:spMk id="22" creationId="{C0B801A2-5622-4BE8-9AD2-C337A2CD0022}"/>
          </ac:spMkLst>
        </pc:spChg>
        <pc:spChg chg="add del">
          <ac:chgData name="paul meaney" userId="8f3b41ac-413d-46e0-bc97-8181c95bcdc2" providerId="ADAL" clId="{78E42B0C-212D-4169-87F0-E64705BD2F6D}" dt="2024-06-11T08:11:53.146" v="18463" actId="26606"/>
          <ac:spMkLst>
            <pc:docMk/>
            <pc:sldMk cId="2809706795" sldId="1729"/>
            <ac:spMk id="24" creationId="{B7AF614F-5BC3-4086-99F5-B87C5847A071}"/>
          </ac:spMkLst>
        </pc:spChg>
        <pc:graphicFrameChg chg="add mod modGraphic">
          <ac:chgData name="paul meaney" userId="8f3b41ac-413d-46e0-bc97-8181c95bcdc2" providerId="ADAL" clId="{78E42B0C-212D-4169-87F0-E64705BD2F6D}" dt="2024-06-11T08:11:55.940" v="18464" actId="26606"/>
          <ac:graphicFrameMkLst>
            <pc:docMk/>
            <pc:sldMk cId="2809706795" sldId="1729"/>
            <ac:graphicFrameMk id="6" creationId="{D7B44F20-49F8-2FC5-6170-7F90CC680842}"/>
          </ac:graphicFrameMkLst>
        </pc:graphicFrameChg>
      </pc:sldChg>
      <pc:sldChg chg="addSp delSp modSp new mod modAnim">
        <pc:chgData name="paul meaney" userId="8f3b41ac-413d-46e0-bc97-8181c95bcdc2" providerId="ADAL" clId="{78E42B0C-212D-4169-87F0-E64705BD2F6D}" dt="2024-06-11T11:32:32.856" v="27314" actId="2085"/>
        <pc:sldMkLst>
          <pc:docMk/>
          <pc:sldMk cId="606662020" sldId="1730"/>
        </pc:sldMkLst>
        <pc:spChg chg="mod">
          <ac:chgData name="paul meaney" userId="8f3b41ac-413d-46e0-bc97-8181c95bcdc2" providerId="ADAL" clId="{78E42B0C-212D-4169-87F0-E64705BD2F6D}" dt="2024-06-11T09:14:41.239" v="23432"/>
          <ac:spMkLst>
            <pc:docMk/>
            <pc:sldMk cId="606662020" sldId="1730"/>
            <ac:spMk id="2" creationId="{5C84DD0D-3D02-F2EA-59A2-5FC0A78F0FCF}"/>
          </ac:spMkLst>
        </pc:spChg>
        <pc:spChg chg="del">
          <ac:chgData name="paul meaney" userId="8f3b41ac-413d-46e0-bc97-8181c95bcdc2" providerId="ADAL" clId="{78E42B0C-212D-4169-87F0-E64705BD2F6D}" dt="2024-06-11T11:08:52.311" v="27063" actId="478"/>
          <ac:spMkLst>
            <pc:docMk/>
            <pc:sldMk cId="606662020" sldId="1730"/>
            <ac:spMk id="3" creationId="{8C58B5F9-0B51-1B16-B5C5-9C8C1763048F}"/>
          </ac:spMkLst>
        </pc:spChg>
        <pc:spChg chg="add mod">
          <ac:chgData name="paul meaney" userId="8f3b41ac-413d-46e0-bc97-8181c95bcdc2" providerId="ADAL" clId="{78E42B0C-212D-4169-87F0-E64705BD2F6D}" dt="2024-06-11T11:19:57.540" v="27086" actId="1076"/>
          <ac:spMkLst>
            <pc:docMk/>
            <pc:sldMk cId="606662020" sldId="1730"/>
            <ac:spMk id="7" creationId="{CEAE3FA8-85B4-D7B6-8026-9888E7CE725B}"/>
          </ac:spMkLst>
        </pc:spChg>
        <pc:spChg chg="add mod">
          <ac:chgData name="paul meaney" userId="8f3b41ac-413d-46e0-bc97-8181c95bcdc2" providerId="ADAL" clId="{78E42B0C-212D-4169-87F0-E64705BD2F6D}" dt="2024-06-11T11:19:57.540" v="27086" actId="1076"/>
          <ac:spMkLst>
            <pc:docMk/>
            <pc:sldMk cId="606662020" sldId="1730"/>
            <ac:spMk id="8" creationId="{A027FAA2-B696-2715-BE49-8FE3BA517A73}"/>
          </ac:spMkLst>
        </pc:spChg>
        <pc:spChg chg="add mod">
          <ac:chgData name="paul meaney" userId="8f3b41ac-413d-46e0-bc97-8181c95bcdc2" providerId="ADAL" clId="{78E42B0C-212D-4169-87F0-E64705BD2F6D}" dt="2024-06-11T11:19:57.540" v="27086" actId="1076"/>
          <ac:spMkLst>
            <pc:docMk/>
            <pc:sldMk cId="606662020" sldId="1730"/>
            <ac:spMk id="9" creationId="{D7CA842D-75D2-2C8E-BC2F-F82B1394DC29}"/>
          </ac:spMkLst>
        </pc:spChg>
        <pc:spChg chg="add mod">
          <ac:chgData name="paul meaney" userId="8f3b41ac-413d-46e0-bc97-8181c95bcdc2" providerId="ADAL" clId="{78E42B0C-212D-4169-87F0-E64705BD2F6D}" dt="2024-06-11T11:19:57.540" v="27086" actId="1076"/>
          <ac:spMkLst>
            <pc:docMk/>
            <pc:sldMk cId="606662020" sldId="1730"/>
            <ac:spMk id="10" creationId="{67AC7E79-45F6-3FCB-9495-83AD20E98A5C}"/>
          </ac:spMkLst>
        </pc:spChg>
        <pc:spChg chg="add mod">
          <ac:chgData name="paul meaney" userId="8f3b41ac-413d-46e0-bc97-8181c95bcdc2" providerId="ADAL" clId="{78E42B0C-212D-4169-87F0-E64705BD2F6D}" dt="2024-06-11T11:19:57.540" v="27086" actId="1076"/>
          <ac:spMkLst>
            <pc:docMk/>
            <pc:sldMk cId="606662020" sldId="1730"/>
            <ac:spMk id="11" creationId="{8C73E102-D812-15A1-ADB1-4553D3A7B376}"/>
          </ac:spMkLst>
        </pc:spChg>
        <pc:spChg chg="add mod">
          <ac:chgData name="paul meaney" userId="8f3b41ac-413d-46e0-bc97-8181c95bcdc2" providerId="ADAL" clId="{78E42B0C-212D-4169-87F0-E64705BD2F6D}" dt="2024-06-11T11:19:57.540" v="27086" actId="1076"/>
          <ac:spMkLst>
            <pc:docMk/>
            <pc:sldMk cId="606662020" sldId="1730"/>
            <ac:spMk id="12" creationId="{D39BCEC7-1E3E-8344-BD57-2710B7D86EE2}"/>
          </ac:spMkLst>
        </pc:spChg>
        <pc:spChg chg="add mod">
          <ac:chgData name="paul meaney" userId="8f3b41ac-413d-46e0-bc97-8181c95bcdc2" providerId="ADAL" clId="{78E42B0C-212D-4169-87F0-E64705BD2F6D}" dt="2024-06-11T11:19:57.540" v="27086" actId="1076"/>
          <ac:spMkLst>
            <pc:docMk/>
            <pc:sldMk cId="606662020" sldId="1730"/>
            <ac:spMk id="13" creationId="{1E083055-26DB-8DBB-A86C-CA43E6D06A2C}"/>
          </ac:spMkLst>
        </pc:spChg>
        <pc:spChg chg="add mod">
          <ac:chgData name="paul meaney" userId="8f3b41ac-413d-46e0-bc97-8181c95bcdc2" providerId="ADAL" clId="{78E42B0C-212D-4169-87F0-E64705BD2F6D}" dt="2024-06-11T11:20:16.430" v="27092" actId="1076"/>
          <ac:spMkLst>
            <pc:docMk/>
            <pc:sldMk cId="606662020" sldId="1730"/>
            <ac:spMk id="15" creationId="{C736F82B-BD78-9688-A533-2F5D8FC38360}"/>
          </ac:spMkLst>
        </pc:spChg>
        <pc:spChg chg="add mod">
          <ac:chgData name="paul meaney" userId="8f3b41ac-413d-46e0-bc97-8181c95bcdc2" providerId="ADAL" clId="{78E42B0C-212D-4169-87F0-E64705BD2F6D}" dt="2024-06-11T11:20:14.167" v="27091" actId="1076"/>
          <ac:spMkLst>
            <pc:docMk/>
            <pc:sldMk cId="606662020" sldId="1730"/>
            <ac:spMk id="16" creationId="{D79A25CE-2F85-E2D2-93F0-E4A53C509360}"/>
          </ac:spMkLst>
        </pc:spChg>
        <pc:spChg chg="add mod">
          <ac:chgData name="paul meaney" userId="8f3b41ac-413d-46e0-bc97-8181c95bcdc2" providerId="ADAL" clId="{78E42B0C-212D-4169-87F0-E64705BD2F6D}" dt="2024-06-11T11:20:39.514" v="27103" actId="1076"/>
          <ac:spMkLst>
            <pc:docMk/>
            <pc:sldMk cId="606662020" sldId="1730"/>
            <ac:spMk id="17" creationId="{3CB335FC-DEA5-393C-3444-8A5E8F283079}"/>
          </ac:spMkLst>
        </pc:spChg>
        <pc:spChg chg="add mod">
          <ac:chgData name="paul meaney" userId="8f3b41ac-413d-46e0-bc97-8181c95bcdc2" providerId="ADAL" clId="{78E42B0C-212D-4169-87F0-E64705BD2F6D}" dt="2024-06-11T11:20:23.960" v="27096" actId="1076"/>
          <ac:spMkLst>
            <pc:docMk/>
            <pc:sldMk cId="606662020" sldId="1730"/>
            <ac:spMk id="18" creationId="{C5A9FD27-B5FF-AC85-A4DA-4F10B65D65CA}"/>
          </ac:spMkLst>
        </pc:spChg>
        <pc:spChg chg="add mod">
          <ac:chgData name="paul meaney" userId="8f3b41ac-413d-46e0-bc97-8181c95bcdc2" providerId="ADAL" clId="{78E42B0C-212D-4169-87F0-E64705BD2F6D}" dt="2024-06-11T11:20:28.984" v="27098" actId="1076"/>
          <ac:spMkLst>
            <pc:docMk/>
            <pc:sldMk cId="606662020" sldId="1730"/>
            <ac:spMk id="19" creationId="{B28BF8E3-0DAF-AEAB-F26E-84D7FE3E4AD2}"/>
          </ac:spMkLst>
        </pc:spChg>
        <pc:spChg chg="add mod">
          <ac:chgData name="paul meaney" userId="8f3b41ac-413d-46e0-bc97-8181c95bcdc2" providerId="ADAL" clId="{78E42B0C-212D-4169-87F0-E64705BD2F6D}" dt="2024-06-11T11:20:37.664" v="27102" actId="1076"/>
          <ac:spMkLst>
            <pc:docMk/>
            <pc:sldMk cId="606662020" sldId="1730"/>
            <ac:spMk id="20" creationId="{1F20F833-20CC-3727-96A7-816ADBB6490F}"/>
          </ac:spMkLst>
        </pc:spChg>
        <pc:spChg chg="mod">
          <ac:chgData name="paul meaney" userId="8f3b41ac-413d-46e0-bc97-8181c95bcdc2" providerId="ADAL" clId="{78E42B0C-212D-4169-87F0-E64705BD2F6D}" dt="2024-06-11T11:25:15.534" v="27147"/>
          <ac:spMkLst>
            <pc:docMk/>
            <pc:sldMk cId="606662020" sldId="1730"/>
            <ac:spMk id="23" creationId="{517C0825-E30B-9F8F-CCD4-5423AE6258EA}"/>
          </ac:spMkLst>
        </pc:spChg>
        <pc:spChg chg="add mod">
          <ac:chgData name="paul meaney" userId="8f3b41ac-413d-46e0-bc97-8181c95bcdc2" providerId="ADAL" clId="{78E42B0C-212D-4169-87F0-E64705BD2F6D}" dt="2024-06-11T11:25:32.528" v="27178" actId="14100"/>
          <ac:spMkLst>
            <pc:docMk/>
            <pc:sldMk cId="606662020" sldId="1730"/>
            <ac:spMk id="24" creationId="{8D5CE5BC-79DB-FE04-66B7-F3B4B3613F9D}"/>
          </ac:spMkLst>
        </pc:spChg>
        <pc:spChg chg="del mod topLvl">
          <ac:chgData name="paul meaney" userId="8f3b41ac-413d-46e0-bc97-8181c95bcdc2" providerId="ADAL" clId="{78E42B0C-212D-4169-87F0-E64705BD2F6D}" dt="2024-06-11T11:26:09.491" v="27195" actId="478"/>
          <ac:spMkLst>
            <pc:docMk/>
            <pc:sldMk cId="606662020" sldId="1730"/>
            <ac:spMk id="26" creationId="{5EF80FBE-4694-8BD5-7F19-4B3136617AA1}"/>
          </ac:spMkLst>
        </pc:spChg>
        <pc:spChg chg="mod topLvl">
          <ac:chgData name="paul meaney" userId="8f3b41ac-413d-46e0-bc97-8181c95bcdc2" providerId="ADAL" clId="{78E42B0C-212D-4169-87F0-E64705BD2F6D}" dt="2024-06-11T11:26:23.694" v="27239" actId="27636"/>
          <ac:spMkLst>
            <pc:docMk/>
            <pc:sldMk cId="606662020" sldId="1730"/>
            <ac:spMk id="27" creationId="{1139AF4B-EAD8-CEF6-0C5F-BBDD3DF2849E}"/>
          </ac:spMkLst>
        </pc:spChg>
        <pc:spChg chg="add mod">
          <ac:chgData name="paul meaney" userId="8f3b41ac-413d-46e0-bc97-8181c95bcdc2" providerId="ADAL" clId="{78E42B0C-212D-4169-87F0-E64705BD2F6D}" dt="2024-06-11T11:28:50.047" v="27293" actId="20577"/>
          <ac:spMkLst>
            <pc:docMk/>
            <pc:sldMk cId="606662020" sldId="1730"/>
            <ac:spMk id="28" creationId="{FAA25BEF-58DF-E78F-1483-4B2A4CA31A08}"/>
          </ac:spMkLst>
        </pc:spChg>
        <pc:spChg chg="add mod">
          <ac:chgData name="paul meaney" userId="8f3b41ac-413d-46e0-bc97-8181c95bcdc2" providerId="ADAL" clId="{78E42B0C-212D-4169-87F0-E64705BD2F6D}" dt="2024-06-11T11:32:32.856" v="27314" actId="2085"/>
          <ac:spMkLst>
            <pc:docMk/>
            <pc:sldMk cId="606662020" sldId="1730"/>
            <ac:spMk id="29" creationId="{45B51E50-A4E4-6E1B-EC0B-DEDC32D11F73}"/>
          </ac:spMkLst>
        </pc:spChg>
        <pc:grpChg chg="add mod">
          <ac:chgData name="paul meaney" userId="8f3b41ac-413d-46e0-bc97-8181c95bcdc2" providerId="ADAL" clId="{78E42B0C-212D-4169-87F0-E64705BD2F6D}" dt="2024-06-11T11:25:42.863" v="27182" actId="14100"/>
          <ac:grpSpMkLst>
            <pc:docMk/>
            <pc:sldMk cId="606662020" sldId="1730"/>
            <ac:grpSpMk id="21" creationId="{2635662D-BAFA-A334-9B3C-BD3D36914A25}"/>
          </ac:grpSpMkLst>
        </pc:grpChg>
        <pc:grpChg chg="add del mod">
          <ac:chgData name="paul meaney" userId="8f3b41ac-413d-46e0-bc97-8181c95bcdc2" providerId="ADAL" clId="{78E42B0C-212D-4169-87F0-E64705BD2F6D}" dt="2024-06-11T11:26:09.491" v="27195" actId="478"/>
          <ac:grpSpMkLst>
            <pc:docMk/>
            <pc:sldMk cId="606662020" sldId="1730"/>
            <ac:grpSpMk id="25" creationId="{39E2DECA-614A-BBC1-7F78-C96A35BEC76B}"/>
          </ac:grpSpMkLst>
        </pc:grpChg>
        <pc:picChg chg="add mod">
          <ac:chgData name="paul meaney" userId="8f3b41ac-413d-46e0-bc97-8181c95bcdc2" providerId="ADAL" clId="{78E42B0C-212D-4169-87F0-E64705BD2F6D}" dt="2024-06-11T11:19:57.540" v="27086" actId="1076"/>
          <ac:picMkLst>
            <pc:docMk/>
            <pc:sldMk cId="606662020" sldId="1730"/>
            <ac:picMk id="6" creationId="{56889895-1F7A-1BDF-559D-405F3BECAA46}"/>
          </ac:picMkLst>
        </pc:picChg>
        <pc:picChg chg="add mod">
          <ac:chgData name="paul meaney" userId="8f3b41ac-413d-46e0-bc97-8181c95bcdc2" providerId="ADAL" clId="{78E42B0C-212D-4169-87F0-E64705BD2F6D}" dt="2024-06-11T11:20:02.936" v="27088" actId="1076"/>
          <ac:picMkLst>
            <pc:docMk/>
            <pc:sldMk cId="606662020" sldId="1730"/>
            <ac:picMk id="14" creationId="{15D32995-477C-A23F-BEF9-C7ADFF8A21D8}"/>
          </ac:picMkLst>
        </pc:picChg>
        <pc:picChg chg="mod">
          <ac:chgData name="paul meaney" userId="8f3b41ac-413d-46e0-bc97-8181c95bcdc2" providerId="ADAL" clId="{78E42B0C-212D-4169-87F0-E64705BD2F6D}" dt="2024-06-11T11:25:15.534" v="27147"/>
          <ac:picMkLst>
            <pc:docMk/>
            <pc:sldMk cId="606662020" sldId="1730"/>
            <ac:picMk id="22" creationId="{AE01F6F7-740D-182B-E5C6-E2FC79C5C13D}"/>
          </ac:picMkLst>
        </pc:picChg>
        <pc:picChg chg="mod">
          <ac:chgData name="paul meaney" userId="8f3b41ac-413d-46e0-bc97-8181c95bcdc2" providerId="ADAL" clId="{78E42B0C-212D-4169-87F0-E64705BD2F6D}" dt="2024-06-11T11:31:42.667" v="27310"/>
          <ac:picMkLst>
            <pc:docMk/>
            <pc:sldMk cId="606662020" sldId="1730"/>
            <ac:picMk id="30" creationId="{ACCF1553-C18B-8DEB-7859-4A37B5BF03B7}"/>
          </ac:picMkLst>
        </pc:picChg>
      </pc:sldChg>
      <pc:sldChg chg="addSp delSp modSp new mod setBg">
        <pc:chgData name="paul meaney" userId="8f3b41ac-413d-46e0-bc97-8181c95bcdc2" providerId="ADAL" clId="{78E42B0C-212D-4169-87F0-E64705BD2F6D}" dt="2024-06-11T08:14:20.514" v="18877" actId="114"/>
        <pc:sldMkLst>
          <pc:docMk/>
          <pc:sldMk cId="1757499400" sldId="1731"/>
        </pc:sldMkLst>
        <pc:spChg chg="mod">
          <ac:chgData name="paul meaney" userId="8f3b41ac-413d-46e0-bc97-8181c95bcdc2" providerId="ADAL" clId="{78E42B0C-212D-4169-87F0-E64705BD2F6D}" dt="2024-06-11T08:13:58.158" v="18869" actId="26606"/>
          <ac:spMkLst>
            <pc:docMk/>
            <pc:sldMk cId="1757499400" sldId="1731"/>
            <ac:spMk id="2" creationId="{291439C4-F21B-5D4F-4D72-608EA5590F11}"/>
          </ac:spMkLst>
        </pc:spChg>
        <pc:spChg chg="del mod">
          <ac:chgData name="paul meaney" userId="8f3b41ac-413d-46e0-bc97-8181c95bcdc2" providerId="ADAL" clId="{78E42B0C-212D-4169-87F0-E64705BD2F6D}" dt="2024-06-11T08:13:36.768" v="18866" actId="26606"/>
          <ac:spMkLst>
            <pc:docMk/>
            <pc:sldMk cId="1757499400" sldId="1731"/>
            <ac:spMk id="3" creationId="{2ABAB801-B34E-56C4-5B8A-8B3C66B7878C}"/>
          </ac:spMkLst>
        </pc:spChg>
        <pc:spChg chg="mod">
          <ac:chgData name="paul meaney" userId="8f3b41ac-413d-46e0-bc97-8181c95bcdc2" providerId="ADAL" clId="{78E42B0C-212D-4169-87F0-E64705BD2F6D}" dt="2024-06-11T08:13:58.158" v="18869" actId="26606"/>
          <ac:spMkLst>
            <pc:docMk/>
            <pc:sldMk cId="1757499400" sldId="1731"/>
            <ac:spMk id="4" creationId="{1E55DFE1-4CEF-0A0F-796B-FC30F414FC9D}"/>
          </ac:spMkLst>
        </pc:spChg>
        <pc:spChg chg="add del">
          <ac:chgData name="paul meaney" userId="8f3b41ac-413d-46e0-bc97-8181c95bcdc2" providerId="ADAL" clId="{78E42B0C-212D-4169-87F0-E64705BD2F6D}" dt="2024-06-11T08:13:58.158" v="18869" actId="26606"/>
          <ac:spMkLst>
            <pc:docMk/>
            <pc:sldMk cId="1757499400" sldId="1731"/>
            <ac:spMk id="11" creationId="{FB5993E2-C02B-4335-ABA5-D8EC465551E3}"/>
          </ac:spMkLst>
        </pc:spChg>
        <pc:spChg chg="add del">
          <ac:chgData name="paul meaney" userId="8f3b41ac-413d-46e0-bc97-8181c95bcdc2" providerId="ADAL" clId="{78E42B0C-212D-4169-87F0-E64705BD2F6D}" dt="2024-06-11T08:13:58.158" v="18869" actId="26606"/>
          <ac:spMkLst>
            <pc:docMk/>
            <pc:sldMk cId="1757499400" sldId="1731"/>
            <ac:spMk id="13" creationId="{C0B801A2-5622-4BE8-9AD2-C337A2CD0022}"/>
          </ac:spMkLst>
        </pc:spChg>
        <pc:spChg chg="add del">
          <ac:chgData name="paul meaney" userId="8f3b41ac-413d-46e0-bc97-8181c95bcdc2" providerId="ADAL" clId="{78E42B0C-212D-4169-87F0-E64705BD2F6D}" dt="2024-06-11T08:13:58.158" v="18869" actId="26606"/>
          <ac:spMkLst>
            <pc:docMk/>
            <pc:sldMk cId="1757499400" sldId="1731"/>
            <ac:spMk id="15" creationId="{B7AF614F-5BC3-4086-99F5-B87C5847A071}"/>
          </ac:spMkLst>
        </pc:spChg>
        <pc:graphicFrameChg chg="add mod modGraphic">
          <ac:chgData name="paul meaney" userId="8f3b41ac-413d-46e0-bc97-8181c95bcdc2" providerId="ADAL" clId="{78E42B0C-212D-4169-87F0-E64705BD2F6D}" dt="2024-06-11T08:14:20.514" v="18877" actId="114"/>
          <ac:graphicFrameMkLst>
            <pc:docMk/>
            <pc:sldMk cId="1757499400" sldId="1731"/>
            <ac:graphicFrameMk id="6" creationId="{241F9FF0-DB13-1774-DAE2-4FC5B9B63A31}"/>
          </ac:graphicFrameMkLst>
        </pc:graphicFrameChg>
      </pc:sldChg>
      <pc:sldChg chg="addSp delSp modSp new mod setBg">
        <pc:chgData name="paul meaney" userId="8f3b41ac-413d-46e0-bc97-8181c95bcdc2" providerId="ADAL" clId="{78E42B0C-212D-4169-87F0-E64705BD2F6D}" dt="2024-06-11T08:27:13.629" v="20548" actId="114"/>
        <pc:sldMkLst>
          <pc:docMk/>
          <pc:sldMk cId="2859225259" sldId="1732"/>
        </pc:sldMkLst>
        <pc:spChg chg="mod">
          <ac:chgData name="paul meaney" userId="8f3b41ac-413d-46e0-bc97-8181c95bcdc2" providerId="ADAL" clId="{78E42B0C-212D-4169-87F0-E64705BD2F6D}" dt="2024-06-11T08:26:49.028" v="20540" actId="26606"/>
          <ac:spMkLst>
            <pc:docMk/>
            <pc:sldMk cId="2859225259" sldId="1732"/>
            <ac:spMk id="2" creationId="{5791176E-A54B-DE25-6662-EFA63CFDBE37}"/>
          </ac:spMkLst>
        </pc:spChg>
        <pc:spChg chg="add del mod">
          <ac:chgData name="paul meaney" userId="8f3b41ac-413d-46e0-bc97-8181c95bcdc2" providerId="ADAL" clId="{78E42B0C-212D-4169-87F0-E64705BD2F6D}" dt="2024-06-11T08:26:41.322" v="20538" actId="26606"/>
          <ac:spMkLst>
            <pc:docMk/>
            <pc:sldMk cId="2859225259" sldId="1732"/>
            <ac:spMk id="3" creationId="{04C65206-74BE-F0EE-503E-CD78F3D405C3}"/>
          </ac:spMkLst>
        </pc:spChg>
        <pc:spChg chg="mod">
          <ac:chgData name="paul meaney" userId="8f3b41ac-413d-46e0-bc97-8181c95bcdc2" providerId="ADAL" clId="{78E42B0C-212D-4169-87F0-E64705BD2F6D}" dt="2024-06-11T08:26:49.028" v="20540" actId="26606"/>
          <ac:spMkLst>
            <pc:docMk/>
            <pc:sldMk cId="2859225259" sldId="1732"/>
            <ac:spMk id="4" creationId="{2DDDC441-8896-E307-F6C9-F803451A2A85}"/>
          </ac:spMkLst>
        </pc:spChg>
        <pc:spChg chg="add del">
          <ac:chgData name="paul meaney" userId="8f3b41ac-413d-46e0-bc97-8181c95bcdc2" providerId="ADAL" clId="{78E42B0C-212D-4169-87F0-E64705BD2F6D}" dt="2024-06-11T08:26:49.028" v="20540" actId="26606"/>
          <ac:spMkLst>
            <pc:docMk/>
            <pc:sldMk cId="2859225259" sldId="1732"/>
            <ac:spMk id="12" creationId="{FB5993E2-C02B-4335-ABA5-D8EC465551E3}"/>
          </ac:spMkLst>
        </pc:spChg>
        <pc:spChg chg="add del">
          <ac:chgData name="paul meaney" userId="8f3b41ac-413d-46e0-bc97-8181c95bcdc2" providerId="ADAL" clId="{78E42B0C-212D-4169-87F0-E64705BD2F6D}" dt="2024-06-11T08:26:49.028" v="20540" actId="26606"/>
          <ac:spMkLst>
            <pc:docMk/>
            <pc:sldMk cId="2859225259" sldId="1732"/>
            <ac:spMk id="14" creationId="{C0B801A2-5622-4BE8-9AD2-C337A2CD0022}"/>
          </ac:spMkLst>
        </pc:spChg>
        <pc:spChg chg="add del">
          <ac:chgData name="paul meaney" userId="8f3b41ac-413d-46e0-bc97-8181c95bcdc2" providerId="ADAL" clId="{78E42B0C-212D-4169-87F0-E64705BD2F6D}" dt="2024-06-11T08:26:49.028" v="20540" actId="26606"/>
          <ac:spMkLst>
            <pc:docMk/>
            <pc:sldMk cId="2859225259" sldId="1732"/>
            <ac:spMk id="16" creationId="{B7AF614F-5BC3-4086-99F5-B87C5847A071}"/>
          </ac:spMkLst>
        </pc:spChg>
        <pc:graphicFrameChg chg="add del">
          <ac:chgData name="paul meaney" userId="8f3b41ac-413d-46e0-bc97-8181c95bcdc2" providerId="ADAL" clId="{78E42B0C-212D-4169-87F0-E64705BD2F6D}" dt="2024-06-11T08:25:43.345" v="20362" actId="26606"/>
          <ac:graphicFrameMkLst>
            <pc:docMk/>
            <pc:sldMk cId="2859225259" sldId="1732"/>
            <ac:graphicFrameMk id="6" creationId="{1DB47283-C2D4-66B2-A266-40D053EA7551}"/>
          </ac:graphicFrameMkLst>
        </pc:graphicFrameChg>
        <pc:graphicFrameChg chg="add mod modGraphic">
          <ac:chgData name="paul meaney" userId="8f3b41ac-413d-46e0-bc97-8181c95bcdc2" providerId="ADAL" clId="{78E42B0C-212D-4169-87F0-E64705BD2F6D}" dt="2024-06-11T08:27:13.629" v="20548" actId="114"/>
          <ac:graphicFrameMkLst>
            <pc:docMk/>
            <pc:sldMk cId="2859225259" sldId="1732"/>
            <ac:graphicFrameMk id="7" creationId="{BC51A947-399F-8A88-FEF6-CC4F6FA051C8}"/>
          </ac:graphicFrameMkLst>
        </pc:graphicFrameChg>
      </pc:sldChg>
      <pc:sldChg chg="addSp delSp modSp add mod setBg">
        <pc:chgData name="paul meaney" userId="8f3b41ac-413d-46e0-bc97-8181c95bcdc2" providerId="ADAL" clId="{78E42B0C-212D-4169-87F0-E64705BD2F6D}" dt="2024-06-11T08:29:21.492" v="21001" actId="114"/>
        <pc:sldMkLst>
          <pc:docMk/>
          <pc:sldMk cId="1443102200" sldId="1733"/>
        </pc:sldMkLst>
        <pc:spChg chg="mod">
          <ac:chgData name="paul meaney" userId="8f3b41ac-413d-46e0-bc97-8181c95bcdc2" providerId="ADAL" clId="{78E42B0C-212D-4169-87F0-E64705BD2F6D}" dt="2024-06-11T08:29:04.252" v="20996" actId="26606"/>
          <ac:spMkLst>
            <pc:docMk/>
            <pc:sldMk cId="1443102200" sldId="1733"/>
            <ac:spMk id="2" creationId="{5791176E-A54B-DE25-6662-EFA63CFDBE37}"/>
          </ac:spMkLst>
        </pc:spChg>
        <pc:spChg chg="del mod">
          <ac:chgData name="paul meaney" userId="8f3b41ac-413d-46e0-bc97-8181c95bcdc2" providerId="ADAL" clId="{78E42B0C-212D-4169-87F0-E64705BD2F6D}" dt="2024-06-11T08:29:04.252" v="20996" actId="26606"/>
          <ac:spMkLst>
            <pc:docMk/>
            <pc:sldMk cId="1443102200" sldId="1733"/>
            <ac:spMk id="3" creationId="{04C65206-74BE-F0EE-503E-CD78F3D405C3}"/>
          </ac:spMkLst>
        </pc:spChg>
        <pc:spChg chg="mod">
          <ac:chgData name="paul meaney" userId="8f3b41ac-413d-46e0-bc97-8181c95bcdc2" providerId="ADAL" clId="{78E42B0C-212D-4169-87F0-E64705BD2F6D}" dt="2024-06-11T08:29:04.252" v="20996" actId="26606"/>
          <ac:spMkLst>
            <pc:docMk/>
            <pc:sldMk cId="1443102200" sldId="1733"/>
            <ac:spMk id="4" creationId="{2DDDC441-8896-E307-F6C9-F803451A2A85}"/>
          </ac:spMkLst>
        </pc:spChg>
        <pc:graphicFrameChg chg="add mod modGraphic">
          <ac:chgData name="paul meaney" userId="8f3b41ac-413d-46e0-bc97-8181c95bcdc2" providerId="ADAL" clId="{78E42B0C-212D-4169-87F0-E64705BD2F6D}" dt="2024-06-11T08:29:21.492" v="21001" actId="114"/>
          <ac:graphicFrameMkLst>
            <pc:docMk/>
            <pc:sldMk cId="1443102200" sldId="1733"/>
            <ac:graphicFrameMk id="6" creationId="{8D17E097-88DF-7F29-24F3-182B0175A1A9}"/>
          </ac:graphicFrameMkLst>
        </pc:graphicFrameChg>
      </pc:sldChg>
      <pc:sldChg chg="addSp delSp modSp add mod setBg">
        <pc:chgData name="paul meaney" userId="8f3b41ac-413d-46e0-bc97-8181c95bcdc2" providerId="ADAL" clId="{78E42B0C-212D-4169-87F0-E64705BD2F6D}" dt="2024-06-11T14:49:42.039" v="27611" actId="114"/>
        <pc:sldMkLst>
          <pc:docMk/>
          <pc:sldMk cId="3820847245" sldId="1734"/>
        </pc:sldMkLst>
        <pc:spChg chg="mod">
          <ac:chgData name="paul meaney" userId="8f3b41ac-413d-46e0-bc97-8181c95bcdc2" providerId="ADAL" clId="{78E42B0C-212D-4169-87F0-E64705BD2F6D}" dt="2024-06-11T08:42:43.738" v="22451" actId="26606"/>
          <ac:spMkLst>
            <pc:docMk/>
            <pc:sldMk cId="3820847245" sldId="1734"/>
            <ac:spMk id="2" creationId="{5791176E-A54B-DE25-6662-EFA63CFDBE37}"/>
          </ac:spMkLst>
        </pc:spChg>
        <pc:spChg chg="del mod">
          <ac:chgData name="paul meaney" userId="8f3b41ac-413d-46e0-bc97-8181c95bcdc2" providerId="ADAL" clId="{78E42B0C-212D-4169-87F0-E64705BD2F6D}" dt="2024-06-11T08:42:29.739" v="22449" actId="26606"/>
          <ac:spMkLst>
            <pc:docMk/>
            <pc:sldMk cId="3820847245" sldId="1734"/>
            <ac:spMk id="3" creationId="{04C65206-74BE-F0EE-503E-CD78F3D405C3}"/>
          </ac:spMkLst>
        </pc:spChg>
        <pc:spChg chg="mod">
          <ac:chgData name="paul meaney" userId="8f3b41ac-413d-46e0-bc97-8181c95bcdc2" providerId="ADAL" clId="{78E42B0C-212D-4169-87F0-E64705BD2F6D}" dt="2024-06-11T08:42:29.739" v="22449" actId="26606"/>
          <ac:spMkLst>
            <pc:docMk/>
            <pc:sldMk cId="3820847245" sldId="1734"/>
            <ac:spMk id="4" creationId="{2DDDC441-8896-E307-F6C9-F803451A2A85}"/>
          </ac:spMkLst>
        </pc:spChg>
        <pc:spChg chg="add del">
          <ac:chgData name="paul meaney" userId="8f3b41ac-413d-46e0-bc97-8181c95bcdc2" providerId="ADAL" clId="{78E42B0C-212D-4169-87F0-E64705BD2F6D}" dt="2024-06-11T08:42:43.738" v="22451" actId="26606"/>
          <ac:spMkLst>
            <pc:docMk/>
            <pc:sldMk cId="3820847245" sldId="1734"/>
            <ac:spMk id="11" creationId="{A6B16355-27FB-445B-B646-02AB73637459}"/>
          </ac:spMkLst>
        </pc:spChg>
        <pc:spChg chg="add del">
          <ac:chgData name="paul meaney" userId="8f3b41ac-413d-46e0-bc97-8181c95bcdc2" providerId="ADAL" clId="{78E42B0C-212D-4169-87F0-E64705BD2F6D}" dt="2024-06-11T08:42:43.738" v="22451" actId="26606"/>
          <ac:spMkLst>
            <pc:docMk/>
            <pc:sldMk cId="3820847245" sldId="1734"/>
            <ac:spMk id="15" creationId="{6B3BF2E5-C3AB-441F-A430-491119C56D26}"/>
          </ac:spMkLst>
        </pc:spChg>
        <pc:spChg chg="add del">
          <ac:chgData name="paul meaney" userId="8f3b41ac-413d-46e0-bc97-8181c95bcdc2" providerId="ADAL" clId="{78E42B0C-212D-4169-87F0-E64705BD2F6D}" dt="2024-06-11T08:42:43.738" v="22451" actId="26606"/>
          <ac:spMkLst>
            <pc:docMk/>
            <pc:sldMk cId="3820847245" sldId="1734"/>
            <ac:spMk id="17" creationId="{DD07C90B-B81A-473B-8919-CA924E61FFCF}"/>
          </ac:spMkLst>
        </pc:spChg>
        <pc:graphicFrameChg chg="add mod modGraphic">
          <ac:chgData name="paul meaney" userId="8f3b41ac-413d-46e0-bc97-8181c95bcdc2" providerId="ADAL" clId="{78E42B0C-212D-4169-87F0-E64705BD2F6D}" dt="2024-06-11T14:49:42.039" v="27611" actId="114"/>
          <ac:graphicFrameMkLst>
            <pc:docMk/>
            <pc:sldMk cId="3820847245" sldId="1734"/>
            <ac:graphicFrameMk id="6" creationId="{59E8DCB7-F83F-931E-2D8C-9AB585344625}"/>
          </ac:graphicFrameMkLst>
        </pc:graphicFrameChg>
        <pc:cxnChg chg="add del">
          <ac:chgData name="paul meaney" userId="8f3b41ac-413d-46e0-bc97-8181c95bcdc2" providerId="ADAL" clId="{78E42B0C-212D-4169-87F0-E64705BD2F6D}" dt="2024-06-11T08:42:43.738" v="22451" actId="26606"/>
          <ac:cxnSpMkLst>
            <pc:docMk/>
            <pc:sldMk cId="3820847245" sldId="1734"/>
            <ac:cxnSpMk id="13" creationId="{06DA680F-F6AC-453E-A8BF-C5BDED2851DE}"/>
          </ac:cxnSpMkLst>
        </pc:cxnChg>
      </pc:sldChg>
      <pc:sldChg chg="addSp delSp modSp new mod setBg">
        <pc:chgData name="paul meaney" userId="8f3b41ac-413d-46e0-bc97-8181c95bcdc2" providerId="ADAL" clId="{78E42B0C-212D-4169-87F0-E64705BD2F6D}" dt="2024-06-11T08:32:19.796" v="21097" actId="114"/>
        <pc:sldMkLst>
          <pc:docMk/>
          <pc:sldMk cId="1133029882" sldId="1735"/>
        </pc:sldMkLst>
        <pc:spChg chg="mod">
          <ac:chgData name="paul meaney" userId="8f3b41ac-413d-46e0-bc97-8181c95bcdc2" providerId="ADAL" clId="{78E42B0C-212D-4169-87F0-E64705BD2F6D}" dt="2024-06-11T08:32:02.825" v="21091" actId="26606"/>
          <ac:spMkLst>
            <pc:docMk/>
            <pc:sldMk cId="1133029882" sldId="1735"/>
            <ac:spMk id="2" creationId="{4AF209A6-E04A-C32F-ABC1-41B3322AF958}"/>
          </ac:spMkLst>
        </pc:spChg>
        <pc:spChg chg="del mod">
          <ac:chgData name="paul meaney" userId="8f3b41ac-413d-46e0-bc97-8181c95bcdc2" providerId="ADAL" clId="{78E42B0C-212D-4169-87F0-E64705BD2F6D}" dt="2024-06-11T08:31:51.615" v="21088" actId="26606"/>
          <ac:spMkLst>
            <pc:docMk/>
            <pc:sldMk cId="1133029882" sldId="1735"/>
            <ac:spMk id="3" creationId="{BBF8B0A7-9D4B-7DB7-4A9D-63EBA7491E99}"/>
          </ac:spMkLst>
        </pc:spChg>
        <pc:spChg chg="mod">
          <ac:chgData name="paul meaney" userId="8f3b41ac-413d-46e0-bc97-8181c95bcdc2" providerId="ADAL" clId="{78E42B0C-212D-4169-87F0-E64705BD2F6D}" dt="2024-06-11T08:32:02.825" v="21091" actId="26606"/>
          <ac:spMkLst>
            <pc:docMk/>
            <pc:sldMk cId="1133029882" sldId="1735"/>
            <ac:spMk id="4" creationId="{3E27E549-0806-E2FE-7204-7097EF2D17B7}"/>
          </ac:spMkLst>
        </pc:spChg>
        <pc:spChg chg="add del">
          <ac:chgData name="paul meaney" userId="8f3b41ac-413d-46e0-bc97-8181c95bcdc2" providerId="ADAL" clId="{78E42B0C-212D-4169-87F0-E64705BD2F6D}" dt="2024-06-11T08:31:59.503" v="21090" actId="26606"/>
          <ac:spMkLst>
            <pc:docMk/>
            <pc:sldMk cId="1133029882" sldId="1735"/>
            <ac:spMk id="11" creationId="{FB5993E2-C02B-4335-ABA5-D8EC465551E3}"/>
          </ac:spMkLst>
        </pc:spChg>
        <pc:spChg chg="add del">
          <ac:chgData name="paul meaney" userId="8f3b41ac-413d-46e0-bc97-8181c95bcdc2" providerId="ADAL" clId="{78E42B0C-212D-4169-87F0-E64705BD2F6D}" dt="2024-06-11T08:31:59.503" v="21090" actId="26606"/>
          <ac:spMkLst>
            <pc:docMk/>
            <pc:sldMk cId="1133029882" sldId="1735"/>
            <ac:spMk id="13" creationId="{C0B801A2-5622-4BE8-9AD2-C337A2CD0022}"/>
          </ac:spMkLst>
        </pc:spChg>
        <pc:spChg chg="add del">
          <ac:chgData name="paul meaney" userId="8f3b41ac-413d-46e0-bc97-8181c95bcdc2" providerId="ADAL" clId="{78E42B0C-212D-4169-87F0-E64705BD2F6D}" dt="2024-06-11T08:31:59.503" v="21090" actId="26606"/>
          <ac:spMkLst>
            <pc:docMk/>
            <pc:sldMk cId="1133029882" sldId="1735"/>
            <ac:spMk id="15" creationId="{B7AF614F-5BC3-4086-99F5-B87C5847A071}"/>
          </ac:spMkLst>
        </pc:spChg>
        <pc:spChg chg="add del">
          <ac:chgData name="paul meaney" userId="8f3b41ac-413d-46e0-bc97-8181c95bcdc2" providerId="ADAL" clId="{78E42B0C-212D-4169-87F0-E64705BD2F6D}" dt="2024-06-11T08:32:02.825" v="21091" actId="26606"/>
          <ac:spMkLst>
            <pc:docMk/>
            <pc:sldMk cId="1133029882" sldId="1735"/>
            <ac:spMk id="20" creationId="{FB5993E2-C02B-4335-ABA5-D8EC465551E3}"/>
          </ac:spMkLst>
        </pc:spChg>
        <pc:spChg chg="add del">
          <ac:chgData name="paul meaney" userId="8f3b41ac-413d-46e0-bc97-8181c95bcdc2" providerId="ADAL" clId="{78E42B0C-212D-4169-87F0-E64705BD2F6D}" dt="2024-06-11T08:32:02.825" v="21091" actId="26606"/>
          <ac:spMkLst>
            <pc:docMk/>
            <pc:sldMk cId="1133029882" sldId="1735"/>
            <ac:spMk id="22" creationId="{C0B801A2-5622-4BE8-9AD2-C337A2CD0022}"/>
          </ac:spMkLst>
        </pc:spChg>
        <pc:spChg chg="add del">
          <ac:chgData name="paul meaney" userId="8f3b41ac-413d-46e0-bc97-8181c95bcdc2" providerId="ADAL" clId="{78E42B0C-212D-4169-87F0-E64705BD2F6D}" dt="2024-06-11T08:32:02.825" v="21091" actId="26606"/>
          <ac:spMkLst>
            <pc:docMk/>
            <pc:sldMk cId="1133029882" sldId="1735"/>
            <ac:spMk id="24" creationId="{B7AF614F-5BC3-4086-99F5-B87C5847A071}"/>
          </ac:spMkLst>
        </pc:spChg>
        <pc:graphicFrameChg chg="add mod modGraphic">
          <ac:chgData name="paul meaney" userId="8f3b41ac-413d-46e0-bc97-8181c95bcdc2" providerId="ADAL" clId="{78E42B0C-212D-4169-87F0-E64705BD2F6D}" dt="2024-06-11T08:32:19.796" v="21097" actId="114"/>
          <ac:graphicFrameMkLst>
            <pc:docMk/>
            <pc:sldMk cId="1133029882" sldId="1735"/>
            <ac:graphicFrameMk id="6" creationId="{FC001843-814E-A781-83C3-35CBA4B93683}"/>
          </ac:graphicFrameMkLst>
        </pc:graphicFrameChg>
      </pc:sldChg>
      <pc:sldChg chg="addSp delSp modSp new mod setBg">
        <pc:chgData name="paul meaney" userId="8f3b41ac-413d-46e0-bc97-8181c95bcdc2" providerId="ADAL" clId="{78E42B0C-212D-4169-87F0-E64705BD2F6D}" dt="2024-06-11T08:44:22.629" v="22487" actId="114"/>
        <pc:sldMkLst>
          <pc:docMk/>
          <pc:sldMk cId="694020135" sldId="1736"/>
        </pc:sldMkLst>
        <pc:spChg chg="mod">
          <ac:chgData name="paul meaney" userId="8f3b41ac-413d-46e0-bc97-8181c95bcdc2" providerId="ADAL" clId="{78E42B0C-212D-4169-87F0-E64705BD2F6D}" dt="2024-06-11T08:19:15.533" v="19516" actId="26606"/>
          <ac:spMkLst>
            <pc:docMk/>
            <pc:sldMk cId="694020135" sldId="1736"/>
            <ac:spMk id="2" creationId="{DFAC449C-5CD6-B510-498D-0D87434CCC38}"/>
          </ac:spMkLst>
        </pc:spChg>
        <pc:spChg chg="del mod">
          <ac:chgData name="paul meaney" userId="8f3b41ac-413d-46e0-bc97-8181c95bcdc2" providerId="ADAL" clId="{78E42B0C-212D-4169-87F0-E64705BD2F6D}" dt="2024-06-11T08:19:11.279" v="19515" actId="26606"/>
          <ac:spMkLst>
            <pc:docMk/>
            <pc:sldMk cId="694020135" sldId="1736"/>
            <ac:spMk id="3" creationId="{E2CC61AA-9151-46CE-55CF-C817E9A7DFF0}"/>
          </ac:spMkLst>
        </pc:spChg>
        <pc:spChg chg="mod">
          <ac:chgData name="paul meaney" userId="8f3b41ac-413d-46e0-bc97-8181c95bcdc2" providerId="ADAL" clId="{78E42B0C-212D-4169-87F0-E64705BD2F6D}" dt="2024-06-11T08:19:15.533" v="19516" actId="26606"/>
          <ac:spMkLst>
            <pc:docMk/>
            <pc:sldMk cId="694020135" sldId="1736"/>
            <ac:spMk id="4" creationId="{C43CA031-0C17-1A17-BC5D-EBB061D77AE7}"/>
          </ac:spMkLst>
        </pc:spChg>
        <pc:spChg chg="add del">
          <ac:chgData name="paul meaney" userId="8f3b41ac-413d-46e0-bc97-8181c95bcdc2" providerId="ADAL" clId="{78E42B0C-212D-4169-87F0-E64705BD2F6D}" dt="2024-06-11T08:19:15.533" v="19516" actId="26606"/>
          <ac:spMkLst>
            <pc:docMk/>
            <pc:sldMk cId="694020135" sldId="1736"/>
            <ac:spMk id="10" creationId="{FB5993E2-C02B-4335-ABA5-D8EC465551E3}"/>
          </ac:spMkLst>
        </pc:spChg>
        <pc:spChg chg="add del">
          <ac:chgData name="paul meaney" userId="8f3b41ac-413d-46e0-bc97-8181c95bcdc2" providerId="ADAL" clId="{78E42B0C-212D-4169-87F0-E64705BD2F6D}" dt="2024-06-11T08:19:15.533" v="19516" actId="26606"/>
          <ac:spMkLst>
            <pc:docMk/>
            <pc:sldMk cId="694020135" sldId="1736"/>
            <ac:spMk id="12" creationId="{C0B801A2-5622-4BE8-9AD2-C337A2CD0022}"/>
          </ac:spMkLst>
        </pc:spChg>
        <pc:spChg chg="add del">
          <ac:chgData name="paul meaney" userId="8f3b41ac-413d-46e0-bc97-8181c95bcdc2" providerId="ADAL" clId="{78E42B0C-212D-4169-87F0-E64705BD2F6D}" dt="2024-06-11T08:19:15.533" v="19516" actId="26606"/>
          <ac:spMkLst>
            <pc:docMk/>
            <pc:sldMk cId="694020135" sldId="1736"/>
            <ac:spMk id="14" creationId="{B7AF614F-5BC3-4086-99F5-B87C5847A071}"/>
          </ac:spMkLst>
        </pc:spChg>
        <pc:graphicFrameChg chg="add mod modGraphic">
          <ac:chgData name="paul meaney" userId="8f3b41ac-413d-46e0-bc97-8181c95bcdc2" providerId="ADAL" clId="{78E42B0C-212D-4169-87F0-E64705BD2F6D}" dt="2024-06-11T08:44:22.629" v="22487" actId="114"/>
          <ac:graphicFrameMkLst>
            <pc:docMk/>
            <pc:sldMk cId="694020135" sldId="1736"/>
            <ac:graphicFrameMk id="6" creationId="{F978D949-8E13-88D1-9EFC-DD30E0DE5936}"/>
          </ac:graphicFrameMkLst>
        </pc:graphicFrameChg>
      </pc:sldChg>
      <pc:sldChg chg="addSp delSp modSp new mod">
        <pc:chgData name="paul meaney" userId="8f3b41ac-413d-46e0-bc97-8181c95bcdc2" providerId="ADAL" clId="{78E42B0C-212D-4169-87F0-E64705BD2F6D}" dt="2024-06-11T08:31:40.923" v="21087" actId="14100"/>
        <pc:sldMkLst>
          <pc:docMk/>
          <pc:sldMk cId="1476361882" sldId="1737"/>
        </pc:sldMkLst>
        <pc:spChg chg="mod">
          <ac:chgData name="paul meaney" userId="8f3b41ac-413d-46e0-bc97-8181c95bcdc2" providerId="ADAL" clId="{78E42B0C-212D-4169-87F0-E64705BD2F6D}" dt="2024-06-11T08:19:37.175" v="19520"/>
          <ac:spMkLst>
            <pc:docMk/>
            <pc:sldMk cId="1476361882" sldId="1737"/>
            <ac:spMk id="2" creationId="{56BC0BAF-E315-27D9-A606-C659E58A159F}"/>
          </ac:spMkLst>
        </pc:spChg>
        <pc:spChg chg="del">
          <ac:chgData name="paul meaney" userId="8f3b41ac-413d-46e0-bc97-8181c95bcdc2" providerId="ADAL" clId="{78E42B0C-212D-4169-87F0-E64705BD2F6D}" dt="2024-06-11T08:21:57.844" v="19892" actId="22"/>
          <ac:spMkLst>
            <pc:docMk/>
            <pc:sldMk cId="1476361882" sldId="1737"/>
            <ac:spMk id="3" creationId="{068F906C-05FF-183B-A934-83D68B543887}"/>
          </ac:spMkLst>
        </pc:spChg>
        <pc:spChg chg="mod">
          <ac:chgData name="paul meaney" userId="8f3b41ac-413d-46e0-bc97-8181c95bcdc2" providerId="ADAL" clId="{78E42B0C-212D-4169-87F0-E64705BD2F6D}" dt="2024-06-11T08:22:15.537" v="19895"/>
          <ac:spMkLst>
            <pc:docMk/>
            <pc:sldMk cId="1476361882" sldId="1737"/>
            <ac:spMk id="9" creationId="{54161CCB-D664-2C8E-8461-28C76B3BDC32}"/>
          </ac:spMkLst>
        </pc:spChg>
        <pc:spChg chg="add mod">
          <ac:chgData name="paul meaney" userId="8f3b41ac-413d-46e0-bc97-8181c95bcdc2" providerId="ADAL" clId="{78E42B0C-212D-4169-87F0-E64705BD2F6D}" dt="2024-06-11T08:22:27.194" v="19946" actId="20577"/>
          <ac:spMkLst>
            <pc:docMk/>
            <pc:sldMk cId="1476361882" sldId="1737"/>
            <ac:spMk id="10" creationId="{A2520ABA-54FD-81C2-D66D-2352F5BEF7FD}"/>
          </ac:spMkLst>
        </pc:spChg>
        <pc:spChg chg="add mod">
          <ac:chgData name="paul meaney" userId="8f3b41ac-413d-46e0-bc97-8181c95bcdc2" providerId="ADAL" clId="{78E42B0C-212D-4169-87F0-E64705BD2F6D}" dt="2024-06-11T08:31:40.923" v="21087" actId="14100"/>
          <ac:spMkLst>
            <pc:docMk/>
            <pc:sldMk cId="1476361882" sldId="1737"/>
            <ac:spMk id="11" creationId="{1480CEE8-B72A-4C61-45C9-0AC415733C6B}"/>
          </ac:spMkLst>
        </pc:spChg>
        <pc:spChg chg="mod">
          <ac:chgData name="paul meaney" userId="8f3b41ac-413d-46e0-bc97-8181c95bcdc2" providerId="ADAL" clId="{78E42B0C-212D-4169-87F0-E64705BD2F6D}" dt="2024-06-11T08:30:22.303" v="21003"/>
          <ac:spMkLst>
            <pc:docMk/>
            <pc:sldMk cId="1476361882" sldId="1737"/>
            <ac:spMk id="13" creationId="{4E2412B1-918F-4715-F906-4782C334F929}"/>
          </ac:spMkLst>
        </pc:spChg>
        <pc:spChg chg="mod">
          <ac:chgData name="paul meaney" userId="8f3b41ac-413d-46e0-bc97-8181c95bcdc2" providerId="ADAL" clId="{78E42B0C-212D-4169-87F0-E64705BD2F6D}" dt="2024-06-11T08:30:53.312" v="21049" actId="14100"/>
          <ac:spMkLst>
            <pc:docMk/>
            <pc:sldMk cId="1476361882" sldId="1737"/>
            <ac:spMk id="14" creationId="{17311366-BCD9-2014-48B8-AC44AA15790C}"/>
          </ac:spMkLst>
        </pc:spChg>
        <pc:spChg chg="add mod">
          <ac:chgData name="paul meaney" userId="8f3b41ac-413d-46e0-bc97-8181c95bcdc2" providerId="ADAL" clId="{78E42B0C-212D-4169-87F0-E64705BD2F6D}" dt="2024-06-11T08:31:05.882" v="21052" actId="14100"/>
          <ac:spMkLst>
            <pc:docMk/>
            <pc:sldMk cId="1476361882" sldId="1737"/>
            <ac:spMk id="15" creationId="{253395FC-6D82-F74D-7AFF-BC79AD3EC518}"/>
          </ac:spMkLst>
        </pc:spChg>
        <pc:spChg chg="mod">
          <ac:chgData name="paul meaney" userId="8f3b41ac-413d-46e0-bc97-8181c95bcdc2" providerId="ADAL" clId="{78E42B0C-212D-4169-87F0-E64705BD2F6D}" dt="2024-06-11T08:31:07.822" v="21053"/>
          <ac:spMkLst>
            <pc:docMk/>
            <pc:sldMk cId="1476361882" sldId="1737"/>
            <ac:spMk id="17" creationId="{5F5C4751-DCEA-141A-1094-D99CE29160E6}"/>
          </ac:spMkLst>
        </pc:spChg>
        <pc:spChg chg="mod">
          <ac:chgData name="paul meaney" userId="8f3b41ac-413d-46e0-bc97-8181c95bcdc2" providerId="ADAL" clId="{78E42B0C-212D-4169-87F0-E64705BD2F6D}" dt="2024-06-11T08:31:28.539" v="21085" actId="1076"/>
          <ac:spMkLst>
            <pc:docMk/>
            <pc:sldMk cId="1476361882" sldId="1737"/>
            <ac:spMk id="18" creationId="{BF80098B-98E5-E66C-DD8D-D5C638FEB6B3}"/>
          </ac:spMkLst>
        </pc:spChg>
        <pc:grpChg chg="add mod">
          <ac:chgData name="paul meaney" userId="8f3b41ac-413d-46e0-bc97-8181c95bcdc2" providerId="ADAL" clId="{78E42B0C-212D-4169-87F0-E64705BD2F6D}" dt="2024-06-11T08:22:15.537" v="19895"/>
          <ac:grpSpMkLst>
            <pc:docMk/>
            <pc:sldMk cId="1476361882" sldId="1737"/>
            <ac:grpSpMk id="7" creationId="{227153DB-5E21-16D3-B0DE-96A83657C67D}"/>
          </ac:grpSpMkLst>
        </pc:grpChg>
        <pc:grpChg chg="add mod">
          <ac:chgData name="paul meaney" userId="8f3b41ac-413d-46e0-bc97-8181c95bcdc2" providerId="ADAL" clId="{78E42B0C-212D-4169-87F0-E64705BD2F6D}" dt="2024-06-11T08:30:38.048" v="21007" actId="14100"/>
          <ac:grpSpMkLst>
            <pc:docMk/>
            <pc:sldMk cId="1476361882" sldId="1737"/>
            <ac:grpSpMk id="12" creationId="{05990D44-8C45-9545-671B-22ED967C44D2}"/>
          </ac:grpSpMkLst>
        </pc:grpChg>
        <pc:grpChg chg="add mod">
          <ac:chgData name="paul meaney" userId="8f3b41ac-413d-46e0-bc97-8181c95bcdc2" providerId="ADAL" clId="{78E42B0C-212D-4169-87F0-E64705BD2F6D}" dt="2024-06-11T08:31:34.416" v="21086" actId="1076"/>
          <ac:grpSpMkLst>
            <pc:docMk/>
            <pc:sldMk cId="1476361882" sldId="1737"/>
            <ac:grpSpMk id="16" creationId="{6ADDD5BA-638C-A3EA-A519-A8A9B3766DEE}"/>
          </ac:grpSpMkLst>
        </pc:grpChg>
        <pc:picChg chg="add mod ord">
          <ac:chgData name="paul meaney" userId="8f3b41ac-413d-46e0-bc97-8181c95bcdc2" providerId="ADAL" clId="{78E42B0C-212D-4169-87F0-E64705BD2F6D}" dt="2024-06-11T08:29:36.014" v="21002" actId="1582"/>
          <ac:picMkLst>
            <pc:docMk/>
            <pc:sldMk cId="1476361882" sldId="1737"/>
            <ac:picMk id="6" creationId="{3B039C72-C291-83A8-1190-806901D43469}"/>
          </ac:picMkLst>
        </pc:picChg>
        <pc:picChg chg="mod">
          <ac:chgData name="paul meaney" userId="8f3b41ac-413d-46e0-bc97-8181c95bcdc2" providerId="ADAL" clId="{78E42B0C-212D-4169-87F0-E64705BD2F6D}" dt="2024-06-11T08:22:15.537" v="19895"/>
          <ac:picMkLst>
            <pc:docMk/>
            <pc:sldMk cId="1476361882" sldId="1737"/>
            <ac:picMk id="8" creationId="{6040A087-E6D8-C038-59B2-82D36B3FFCC4}"/>
          </ac:picMkLst>
        </pc:picChg>
      </pc:sldChg>
      <pc:sldChg chg="modSp new del mod">
        <pc:chgData name="paul meaney" userId="8f3b41ac-413d-46e0-bc97-8181c95bcdc2" providerId="ADAL" clId="{78E42B0C-212D-4169-87F0-E64705BD2F6D}" dt="2024-06-11T11:32:39.187" v="27315" actId="47"/>
        <pc:sldMkLst>
          <pc:docMk/>
          <pc:sldMk cId="2561227963" sldId="1738"/>
        </pc:sldMkLst>
        <pc:spChg chg="mod">
          <ac:chgData name="paul meaney" userId="8f3b41ac-413d-46e0-bc97-8181c95bcdc2" providerId="ADAL" clId="{78E42B0C-212D-4169-87F0-E64705BD2F6D}" dt="2024-06-11T09:14:44.968" v="23433"/>
          <ac:spMkLst>
            <pc:docMk/>
            <pc:sldMk cId="2561227963" sldId="1738"/>
            <ac:spMk id="2" creationId="{EAC4CD53-9486-4579-33B7-8586F7EAB71E}"/>
          </ac:spMkLst>
        </pc:spChg>
      </pc:sldChg>
      <pc:sldChg chg="addSp delSp modSp new mod setBg">
        <pc:chgData name="paul meaney" userId="8f3b41ac-413d-46e0-bc97-8181c95bcdc2" providerId="ADAL" clId="{78E42B0C-212D-4169-87F0-E64705BD2F6D}" dt="2024-06-11T08:39:25.731" v="22055" actId="114"/>
        <pc:sldMkLst>
          <pc:docMk/>
          <pc:sldMk cId="242226004" sldId="1739"/>
        </pc:sldMkLst>
        <pc:spChg chg="mod">
          <ac:chgData name="paul meaney" userId="8f3b41ac-413d-46e0-bc97-8181c95bcdc2" providerId="ADAL" clId="{78E42B0C-212D-4169-87F0-E64705BD2F6D}" dt="2024-06-11T08:38:43.582" v="22001" actId="26606"/>
          <ac:spMkLst>
            <pc:docMk/>
            <pc:sldMk cId="242226004" sldId="1739"/>
            <ac:spMk id="2" creationId="{F7AF6333-7ABD-0870-0564-285E3DF7D824}"/>
          </ac:spMkLst>
        </pc:spChg>
        <pc:spChg chg="del mod">
          <ac:chgData name="paul meaney" userId="8f3b41ac-413d-46e0-bc97-8181c95bcdc2" providerId="ADAL" clId="{78E42B0C-212D-4169-87F0-E64705BD2F6D}" dt="2024-06-11T08:38:37.956" v="22000" actId="26606"/>
          <ac:spMkLst>
            <pc:docMk/>
            <pc:sldMk cId="242226004" sldId="1739"/>
            <ac:spMk id="3" creationId="{2D2F1799-E83E-FB58-251C-3B3D1ECF8B11}"/>
          </ac:spMkLst>
        </pc:spChg>
        <pc:spChg chg="mod">
          <ac:chgData name="paul meaney" userId="8f3b41ac-413d-46e0-bc97-8181c95bcdc2" providerId="ADAL" clId="{78E42B0C-212D-4169-87F0-E64705BD2F6D}" dt="2024-06-11T08:38:43.582" v="22001" actId="26606"/>
          <ac:spMkLst>
            <pc:docMk/>
            <pc:sldMk cId="242226004" sldId="1739"/>
            <ac:spMk id="4" creationId="{4CA6C3FC-2DFA-8458-E393-837CFC60D58C}"/>
          </ac:spMkLst>
        </pc:spChg>
        <pc:spChg chg="add del">
          <ac:chgData name="paul meaney" userId="8f3b41ac-413d-46e0-bc97-8181c95bcdc2" providerId="ADAL" clId="{78E42B0C-212D-4169-87F0-E64705BD2F6D}" dt="2024-06-11T08:38:43.582" v="22001" actId="26606"/>
          <ac:spMkLst>
            <pc:docMk/>
            <pc:sldMk cId="242226004" sldId="1739"/>
            <ac:spMk id="10" creationId="{FB5993E2-C02B-4335-ABA5-D8EC465551E3}"/>
          </ac:spMkLst>
        </pc:spChg>
        <pc:spChg chg="add del">
          <ac:chgData name="paul meaney" userId="8f3b41ac-413d-46e0-bc97-8181c95bcdc2" providerId="ADAL" clId="{78E42B0C-212D-4169-87F0-E64705BD2F6D}" dt="2024-06-11T08:38:43.582" v="22001" actId="26606"/>
          <ac:spMkLst>
            <pc:docMk/>
            <pc:sldMk cId="242226004" sldId="1739"/>
            <ac:spMk id="12" creationId="{C0B801A2-5622-4BE8-9AD2-C337A2CD0022}"/>
          </ac:spMkLst>
        </pc:spChg>
        <pc:spChg chg="add del">
          <ac:chgData name="paul meaney" userId="8f3b41ac-413d-46e0-bc97-8181c95bcdc2" providerId="ADAL" clId="{78E42B0C-212D-4169-87F0-E64705BD2F6D}" dt="2024-06-11T08:38:43.582" v="22001" actId="26606"/>
          <ac:spMkLst>
            <pc:docMk/>
            <pc:sldMk cId="242226004" sldId="1739"/>
            <ac:spMk id="14" creationId="{B7AF614F-5BC3-4086-99F5-B87C5847A071}"/>
          </ac:spMkLst>
        </pc:spChg>
        <pc:graphicFrameChg chg="add mod modGraphic">
          <ac:chgData name="paul meaney" userId="8f3b41ac-413d-46e0-bc97-8181c95bcdc2" providerId="ADAL" clId="{78E42B0C-212D-4169-87F0-E64705BD2F6D}" dt="2024-06-11T08:39:25.731" v="22055" actId="114"/>
          <ac:graphicFrameMkLst>
            <pc:docMk/>
            <pc:sldMk cId="242226004" sldId="1739"/>
            <ac:graphicFrameMk id="6" creationId="{68C9809B-B313-981C-0183-15555C585D86}"/>
          </ac:graphicFrameMkLst>
        </pc:graphicFrameChg>
      </pc:sldChg>
      <pc:sldChg chg="addSp delSp modSp new mod setBg">
        <pc:chgData name="paul meaney" userId="8f3b41ac-413d-46e0-bc97-8181c95bcdc2" providerId="ADAL" clId="{78E42B0C-212D-4169-87F0-E64705BD2F6D}" dt="2024-06-11T08:41:39.717" v="22420" actId="114"/>
        <pc:sldMkLst>
          <pc:docMk/>
          <pc:sldMk cId="3731701561" sldId="1740"/>
        </pc:sldMkLst>
        <pc:spChg chg="mod">
          <ac:chgData name="paul meaney" userId="8f3b41ac-413d-46e0-bc97-8181c95bcdc2" providerId="ADAL" clId="{78E42B0C-212D-4169-87F0-E64705BD2F6D}" dt="2024-06-11T08:41:25.205" v="22412" actId="26606"/>
          <ac:spMkLst>
            <pc:docMk/>
            <pc:sldMk cId="3731701561" sldId="1740"/>
            <ac:spMk id="2" creationId="{9E7EB890-F71E-BF6C-7E44-758790F61DC5}"/>
          </ac:spMkLst>
        </pc:spChg>
        <pc:spChg chg="del mod">
          <ac:chgData name="paul meaney" userId="8f3b41ac-413d-46e0-bc97-8181c95bcdc2" providerId="ADAL" clId="{78E42B0C-212D-4169-87F0-E64705BD2F6D}" dt="2024-06-11T08:41:13.622" v="22409" actId="26606"/>
          <ac:spMkLst>
            <pc:docMk/>
            <pc:sldMk cId="3731701561" sldId="1740"/>
            <ac:spMk id="3" creationId="{FAAB2402-CAF8-D456-8F52-FBAF62B2D2DF}"/>
          </ac:spMkLst>
        </pc:spChg>
        <pc:spChg chg="mod">
          <ac:chgData name="paul meaney" userId="8f3b41ac-413d-46e0-bc97-8181c95bcdc2" providerId="ADAL" clId="{78E42B0C-212D-4169-87F0-E64705BD2F6D}" dt="2024-06-11T08:41:25.205" v="22412" actId="26606"/>
          <ac:spMkLst>
            <pc:docMk/>
            <pc:sldMk cId="3731701561" sldId="1740"/>
            <ac:spMk id="4" creationId="{84D3DCA0-9F13-ED63-D304-0D90CB3D1667}"/>
          </ac:spMkLst>
        </pc:spChg>
        <pc:spChg chg="add del">
          <ac:chgData name="paul meaney" userId="8f3b41ac-413d-46e0-bc97-8181c95bcdc2" providerId="ADAL" clId="{78E42B0C-212D-4169-87F0-E64705BD2F6D}" dt="2024-06-11T08:41:25.205" v="22412" actId="26606"/>
          <ac:spMkLst>
            <pc:docMk/>
            <pc:sldMk cId="3731701561" sldId="1740"/>
            <ac:spMk id="11" creationId="{FB5993E2-C02B-4335-ABA5-D8EC465551E3}"/>
          </ac:spMkLst>
        </pc:spChg>
        <pc:spChg chg="add del">
          <ac:chgData name="paul meaney" userId="8f3b41ac-413d-46e0-bc97-8181c95bcdc2" providerId="ADAL" clId="{78E42B0C-212D-4169-87F0-E64705BD2F6D}" dt="2024-06-11T08:41:25.205" v="22412" actId="26606"/>
          <ac:spMkLst>
            <pc:docMk/>
            <pc:sldMk cId="3731701561" sldId="1740"/>
            <ac:spMk id="13" creationId="{C0B801A2-5622-4BE8-9AD2-C337A2CD0022}"/>
          </ac:spMkLst>
        </pc:spChg>
        <pc:spChg chg="add del">
          <ac:chgData name="paul meaney" userId="8f3b41ac-413d-46e0-bc97-8181c95bcdc2" providerId="ADAL" clId="{78E42B0C-212D-4169-87F0-E64705BD2F6D}" dt="2024-06-11T08:41:25.205" v="22412" actId="26606"/>
          <ac:spMkLst>
            <pc:docMk/>
            <pc:sldMk cId="3731701561" sldId="1740"/>
            <ac:spMk id="15" creationId="{B7AF614F-5BC3-4086-99F5-B87C5847A071}"/>
          </ac:spMkLst>
        </pc:spChg>
        <pc:graphicFrameChg chg="add mod modGraphic">
          <ac:chgData name="paul meaney" userId="8f3b41ac-413d-46e0-bc97-8181c95bcdc2" providerId="ADAL" clId="{78E42B0C-212D-4169-87F0-E64705BD2F6D}" dt="2024-06-11T08:41:39.717" v="22420" actId="114"/>
          <ac:graphicFrameMkLst>
            <pc:docMk/>
            <pc:sldMk cId="3731701561" sldId="1740"/>
            <ac:graphicFrameMk id="6" creationId="{165B0B5B-3A79-2B8F-C0FA-7C541861116F}"/>
          </ac:graphicFrameMkLst>
        </pc:graphicFrameChg>
      </pc:sldChg>
      <pc:sldChg chg="modSp new del mod">
        <pc:chgData name="paul meaney" userId="8f3b41ac-413d-46e0-bc97-8181c95bcdc2" providerId="ADAL" clId="{78E42B0C-212D-4169-87F0-E64705BD2F6D}" dt="2024-06-11T11:35:32.339" v="27342" actId="47"/>
        <pc:sldMkLst>
          <pc:docMk/>
          <pc:sldMk cId="2645981854" sldId="1741"/>
        </pc:sldMkLst>
        <pc:spChg chg="mod">
          <ac:chgData name="paul meaney" userId="8f3b41ac-413d-46e0-bc97-8181c95bcdc2" providerId="ADAL" clId="{78E42B0C-212D-4169-87F0-E64705BD2F6D}" dt="2024-06-11T09:14:49.406" v="23434"/>
          <ac:spMkLst>
            <pc:docMk/>
            <pc:sldMk cId="2645981854" sldId="1741"/>
            <ac:spMk id="2" creationId="{51814791-0269-1B16-C823-57CEB3F83353}"/>
          </ac:spMkLst>
        </pc:spChg>
      </pc:sldChg>
      <pc:sldChg chg="addSp delSp modSp new mod setBg">
        <pc:chgData name="paul meaney" userId="8f3b41ac-413d-46e0-bc97-8181c95bcdc2" providerId="ADAL" clId="{78E42B0C-212D-4169-87F0-E64705BD2F6D}" dt="2024-06-11T10:47:40.029" v="26082" actId="114"/>
        <pc:sldMkLst>
          <pc:docMk/>
          <pc:sldMk cId="802733851" sldId="1742"/>
        </pc:sldMkLst>
        <pc:spChg chg="mod">
          <ac:chgData name="paul meaney" userId="8f3b41ac-413d-46e0-bc97-8181c95bcdc2" providerId="ADAL" clId="{78E42B0C-212D-4169-87F0-E64705BD2F6D}" dt="2024-06-11T10:47:27.920" v="26080" actId="26606"/>
          <ac:spMkLst>
            <pc:docMk/>
            <pc:sldMk cId="802733851" sldId="1742"/>
            <ac:spMk id="2" creationId="{1E7A21F1-7707-B6DD-DD04-7634FAAEF550}"/>
          </ac:spMkLst>
        </pc:spChg>
        <pc:spChg chg="del mod">
          <ac:chgData name="paul meaney" userId="8f3b41ac-413d-46e0-bc97-8181c95bcdc2" providerId="ADAL" clId="{78E42B0C-212D-4169-87F0-E64705BD2F6D}" dt="2024-06-11T10:47:27.920" v="26080" actId="26606"/>
          <ac:spMkLst>
            <pc:docMk/>
            <pc:sldMk cId="802733851" sldId="1742"/>
            <ac:spMk id="3" creationId="{9D3EA8AA-61B6-06CC-AE75-F518E280B1DE}"/>
          </ac:spMkLst>
        </pc:spChg>
        <pc:spChg chg="mod">
          <ac:chgData name="paul meaney" userId="8f3b41ac-413d-46e0-bc97-8181c95bcdc2" providerId="ADAL" clId="{78E42B0C-212D-4169-87F0-E64705BD2F6D}" dt="2024-06-11T10:47:27.920" v="26080" actId="26606"/>
          <ac:spMkLst>
            <pc:docMk/>
            <pc:sldMk cId="802733851" sldId="1742"/>
            <ac:spMk id="4" creationId="{8736B291-F4F1-FC67-B10C-EE249D658D46}"/>
          </ac:spMkLst>
        </pc:spChg>
        <pc:graphicFrameChg chg="add mod">
          <ac:chgData name="paul meaney" userId="8f3b41ac-413d-46e0-bc97-8181c95bcdc2" providerId="ADAL" clId="{78E42B0C-212D-4169-87F0-E64705BD2F6D}" dt="2024-06-11T10:47:40.029" v="26082" actId="114"/>
          <ac:graphicFrameMkLst>
            <pc:docMk/>
            <pc:sldMk cId="802733851" sldId="1742"/>
            <ac:graphicFrameMk id="6" creationId="{DA05748C-A456-81E5-299A-73B1B9AFAE0A}"/>
          </ac:graphicFrameMkLst>
        </pc:graphicFrameChg>
      </pc:sldChg>
      <pc:sldChg chg="modSp new del mod">
        <pc:chgData name="paul meaney" userId="8f3b41ac-413d-46e0-bc97-8181c95bcdc2" providerId="ADAL" clId="{78E42B0C-212D-4169-87F0-E64705BD2F6D}" dt="2024-06-11T09:44:33.676" v="23982" actId="47"/>
        <pc:sldMkLst>
          <pc:docMk/>
          <pc:sldMk cId="2602139441" sldId="1743"/>
        </pc:sldMkLst>
        <pc:spChg chg="mod">
          <ac:chgData name="paul meaney" userId="8f3b41ac-413d-46e0-bc97-8181c95bcdc2" providerId="ADAL" clId="{78E42B0C-212D-4169-87F0-E64705BD2F6D}" dt="2024-06-11T08:45:37.154" v="22520" actId="20577"/>
          <ac:spMkLst>
            <pc:docMk/>
            <pc:sldMk cId="2602139441" sldId="1743"/>
            <ac:spMk id="2" creationId="{79803456-C4B8-A997-8993-49A6D61E0890}"/>
          </ac:spMkLst>
        </pc:spChg>
      </pc:sldChg>
      <pc:sldChg chg="modSp new add del mod">
        <pc:chgData name="paul meaney" userId="8f3b41ac-413d-46e0-bc97-8181c95bcdc2" providerId="ADAL" clId="{78E42B0C-212D-4169-87F0-E64705BD2F6D}" dt="2024-06-11T10:25:42.573" v="25205" actId="47"/>
        <pc:sldMkLst>
          <pc:docMk/>
          <pc:sldMk cId="1522315256" sldId="1744"/>
        </pc:sldMkLst>
        <pc:spChg chg="mod">
          <ac:chgData name="paul meaney" userId="8f3b41ac-413d-46e0-bc97-8181c95bcdc2" providerId="ADAL" clId="{78E42B0C-212D-4169-87F0-E64705BD2F6D}" dt="2024-06-11T10:25:03.675" v="25191" actId="21"/>
          <ac:spMkLst>
            <pc:docMk/>
            <pc:sldMk cId="1522315256" sldId="1744"/>
            <ac:spMk id="2" creationId="{3EE64C0F-E192-1F87-B561-5D432607AD29}"/>
          </ac:spMkLst>
        </pc:spChg>
        <pc:spChg chg="mod">
          <ac:chgData name="paul meaney" userId="8f3b41ac-413d-46e0-bc97-8181c95bcdc2" providerId="ADAL" clId="{78E42B0C-212D-4169-87F0-E64705BD2F6D}" dt="2024-06-11T10:25:27.819" v="25200" actId="21"/>
          <ac:spMkLst>
            <pc:docMk/>
            <pc:sldMk cId="1522315256" sldId="1744"/>
            <ac:spMk id="3" creationId="{30C8EFEE-B8DD-F561-DD86-B1A57B8BEB1A}"/>
          </ac:spMkLst>
        </pc:spChg>
      </pc:sldChg>
      <pc:sldChg chg="addSp delSp modSp add mod setBg">
        <pc:chgData name="paul meaney" userId="8f3b41ac-413d-46e0-bc97-8181c95bcdc2" providerId="ADAL" clId="{78E42B0C-212D-4169-87F0-E64705BD2F6D}" dt="2024-06-11T11:06:11.717" v="26790" actId="114"/>
        <pc:sldMkLst>
          <pc:docMk/>
          <pc:sldMk cId="1342989428" sldId="1745"/>
        </pc:sldMkLst>
        <pc:spChg chg="mod">
          <ac:chgData name="paul meaney" userId="8f3b41ac-413d-46e0-bc97-8181c95bcdc2" providerId="ADAL" clId="{78E42B0C-212D-4169-87F0-E64705BD2F6D}" dt="2024-06-11T11:05:53.434" v="26785" actId="26606"/>
          <ac:spMkLst>
            <pc:docMk/>
            <pc:sldMk cId="1342989428" sldId="1745"/>
            <ac:spMk id="2" creationId="{1E7A21F1-7707-B6DD-DD04-7634FAAEF550}"/>
          </ac:spMkLst>
        </pc:spChg>
        <pc:spChg chg="del mod">
          <ac:chgData name="paul meaney" userId="8f3b41ac-413d-46e0-bc97-8181c95bcdc2" providerId="ADAL" clId="{78E42B0C-212D-4169-87F0-E64705BD2F6D}" dt="2024-06-11T11:05:53.434" v="26785" actId="26606"/>
          <ac:spMkLst>
            <pc:docMk/>
            <pc:sldMk cId="1342989428" sldId="1745"/>
            <ac:spMk id="3" creationId="{9D3EA8AA-61B6-06CC-AE75-F518E280B1DE}"/>
          </ac:spMkLst>
        </pc:spChg>
        <pc:spChg chg="mod">
          <ac:chgData name="paul meaney" userId="8f3b41ac-413d-46e0-bc97-8181c95bcdc2" providerId="ADAL" clId="{78E42B0C-212D-4169-87F0-E64705BD2F6D}" dt="2024-06-11T11:05:53.434" v="26785" actId="26606"/>
          <ac:spMkLst>
            <pc:docMk/>
            <pc:sldMk cId="1342989428" sldId="1745"/>
            <ac:spMk id="4" creationId="{8736B291-F4F1-FC67-B10C-EE249D658D46}"/>
          </ac:spMkLst>
        </pc:spChg>
        <pc:graphicFrameChg chg="add mod modGraphic">
          <ac:chgData name="paul meaney" userId="8f3b41ac-413d-46e0-bc97-8181c95bcdc2" providerId="ADAL" clId="{78E42B0C-212D-4169-87F0-E64705BD2F6D}" dt="2024-06-11T11:06:11.717" v="26790" actId="114"/>
          <ac:graphicFrameMkLst>
            <pc:docMk/>
            <pc:sldMk cId="1342989428" sldId="1745"/>
            <ac:graphicFrameMk id="6" creationId="{10FA1518-77E6-8238-E848-C660EF3C393B}"/>
          </ac:graphicFrameMkLst>
        </pc:graphicFrameChg>
      </pc:sldChg>
      <pc:sldChg chg="modSp add mod">
        <pc:chgData name="paul meaney" userId="8f3b41ac-413d-46e0-bc97-8181c95bcdc2" providerId="ADAL" clId="{78E42B0C-212D-4169-87F0-E64705BD2F6D}" dt="2024-06-11T08:49:39.191" v="22796" actId="20577"/>
        <pc:sldMkLst>
          <pc:docMk/>
          <pc:sldMk cId="577513930" sldId="1746"/>
        </pc:sldMkLst>
        <pc:spChg chg="mod">
          <ac:chgData name="paul meaney" userId="8f3b41ac-413d-46e0-bc97-8181c95bcdc2" providerId="ADAL" clId="{78E42B0C-212D-4169-87F0-E64705BD2F6D}" dt="2024-06-11T08:47:29.689" v="22616" actId="20577"/>
          <ac:spMkLst>
            <pc:docMk/>
            <pc:sldMk cId="577513930" sldId="1746"/>
            <ac:spMk id="2" creationId="{80BBF05F-215F-2FD6-0ADC-504D96CA3FED}"/>
          </ac:spMkLst>
        </pc:spChg>
        <pc:graphicFrameChg chg="mod">
          <ac:chgData name="paul meaney" userId="8f3b41ac-413d-46e0-bc97-8181c95bcdc2" providerId="ADAL" clId="{78E42B0C-212D-4169-87F0-E64705BD2F6D}" dt="2024-06-11T08:49:39.191" v="22796" actId="20577"/>
          <ac:graphicFrameMkLst>
            <pc:docMk/>
            <pc:sldMk cId="577513930" sldId="1746"/>
            <ac:graphicFrameMk id="9" creationId="{196CF687-08A4-85E4-F4C0-36AB9F3B914D}"/>
          </ac:graphicFrameMkLst>
        </pc:graphicFrameChg>
      </pc:sldChg>
      <pc:sldChg chg="modSp add mod">
        <pc:chgData name="paul meaney" userId="8f3b41ac-413d-46e0-bc97-8181c95bcdc2" providerId="ADAL" clId="{78E42B0C-212D-4169-87F0-E64705BD2F6D}" dt="2024-06-11T11:07:54.593" v="27062" actId="20577"/>
        <pc:sldMkLst>
          <pc:docMk/>
          <pc:sldMk cId="3254751801" sldId="1747"/>
        </pc:sldMkLst>
        <pc:spChg chg="mod">
          <ac:chgData name="paul meaney" userId="8f3b41ac-413d-46e0-bc97-8181c95bcdc2" providerId="ADAL" clId="{78E42B0C-212D-4169-87F0-E64705BD2F6D}" dt="2024-06-11T08:49:53.618" v="22806" actId="20577"/>
          <ac:spMkLst>
            <pc:docMk/>
            <pc:sldMk cId="3254751801" sldId="1747"/>
            <ac:spMk id="2" creationId="{80BBF05F-215F-2FD6-0ADC-504D96CA3FED}"/>
          </ac:spMkLst>
        </pc:spChg>
        <pc:graphicFrameChg chg="mod">
          <ac:chgData name="paul meaney" userId="8f3b41ac-413d-46e0-bc97-8181c95bcdc2" providerId="ADAL" clId="{78E42B0C-212D-4169-87F0-E64705BD2F6D}" dt="2024-06-11T11:07:54.593" v="27062" actId="20577"/>
          <ac:graphicFrameMkLst>
            <pc:docMk/>
            <pc:sldMk cId="3254751801" sldId="1747"/>
            <ac:graphicFrameMk id="9" creationId="{196CF687-08A4-85E4-F4C0-36AB9F3B914D}"/>
          </ac:graphicFrameMkLst>
        </pc:graphicFrameChg>
      </pc:sldChg>
      <pc:sldChg chg="addSp delSp modSp new mod">
        <pc:chgData name="paul meaney" userId="8f3b41ac-413d-46e0-bc97-8181c95bcdc2" providerId="ADAL" clId="{78E42B0C-212D-4169-87F0-E64705BD2F6D}" dt="2024-06-11T09:19:45.947" v="23687" actId="313"/>
        <pc:sldMkLst>
          <pc:docMk/>
          <pc:sldMk cId="2862828509" sldId="1748"/>
        </pc:sldMkLst>
        <pc:spChg chg="mod">
          <ac:chgData name="paul meaney" userId="8f3b41ac-413d-46e0-bc97-8181c95bcdc2" providerId="ADAL" clId="{78E42B0C-212D-4169-87F0-E64705BD2F6D}" dt="2024-06-11T09:02:38.426" v="22824" actId="20577"/>
          <ac:spMkLst>
            <pc:docMk/>
            <pc:sldMk cId="2862828509" sldId="1748"/>
            <ac:spMk id="2" creationId="{AC3FC841-EE96-B16F-FDC2-C73BF51CFFE9}"/>
          </ac:spMkLst>
        </pc:spChg>
        <pc:spChg chg="del">
          <ac:chgData name="paul meaney" userId="8f3b41ac-413d-46e0-bc97-8181c95bcdc2" providerId="ADAL" clId="{78E42B0C-212D-4169-87F0-E64705BD2F6D}" dt="2024-06-11T09:19:07.043" v="23592"/>
          <ac:spMkLst>
            <pc:docMk/>
            <pc:sldMk cId="2862828509" sldId="1748"/>
            <ac:spMk id="3" creationId="{A968F148-0D7C-8655-11F4-78F76543E749}"/>
          </ac:spMkLst>
        </pc:spChg>
        <pc:spChg chg="mod">
          <ac:chgData name="paul meaney" userId="8f3b41ac-413d-46e0-bc97-8181c95bcdc2" providerId="ADAL" clId="{78E42B0C-212D-4169-87F0-E64705BD2F6D}" dt="2024-06-11T09:19:22.275" v="23595"/>
          <ac:spMkLst>
            <pc:docMk/>
            <pc:sldMk cId="2862828509" sldId="1748"/>
            <ac:spMk id="7" creationId="{6547D970-4960-2449-A6D5-C641C21B6C82}"/>
          </ac:spMkLst>
        </pc:spChg>
        <pc:spChg chg="add mod">
          <ac:chgData name="paul meaney" userId="8f3b41ac-413d-46e0-bc97-8181c95bcdc2" providerId="ADAL" clId="{78E42B0C-212D-4169-87F0-E64705BD2F6D}" dt="2024-06-11T09:19:45.947" v="23687" actId="313"/>
          <ac:spMkLst>
            <pc:docMk/>
            <pc:sldMk cId="2862828509" sldId="1748"/>
            <ac:spMk id="8" creationId="{C9B2CF0E-CED2-CD8D-2DA9-F09BDAB32C38}"/>
          </ac:spMkLst>
        </pc:spChg>
        <pc:grpChg chg="add mod">
          <ac:chgData name="paul meaney" userId="8f3b41ac-413d-46e0-bc97-8181c95bcdc2" providerId="ADAL" clId="{78E42B0C-212D-4169-87F0-E64705BD2F6D}" dt="2024-06-11T09:19:22.275" v="23595"/>
          <ac:grpSpMkLst>
            <pc:docMk/>
            <pc:sldMk cId="2862828509" sldId="1748"/>
            <ac:grpSpMk id="5" creationId="{9C8ECC70-9CCF-9EF1-48FD-9BD72C694A87}"/>
          </ac:grpSpMkLst>
        </pc:grpChg>
        <pc:picChg chg="mod">
          <ac:chgData name="paul meaney" userId="8f3b41ac-413d-46e0-bc97-8181c95bcdc2" providerId="ADAL" clId="{78E42B0C-212D-4169-87F0-E64705BD2F6D}" dt="2024-06-11T09:19:22.275" v="23595"/>
          <ac:picMkLst>
            <pc:docMk/>
            <pc:sldMk cId="2862828509" sldId="1748"/>
            <ac:picMk id="6" creationId="{47D6DE2F-70FB-F36A-C5D3-ACB6F0C79837}"/>
          </ac:picMkLst>
        </pc:picChg>
        <pc:picChg chg="add mod">
          <ac:chgData name="paul meaney" userId="8f3b41ac-413d-46e0-bc97-8181c95bcdc2" providerId="ADAL" clId="{78E42B0C-212D-4169-87F0-E64705BD2F6D}" dt="2024-06-11T09:19:15.534" v="23594" actId="1582"/>
          <ac:picMkLst>
            <pc:docMk/>
            <pc:sldMk cId="2862828509" sldId="1748"/>
            <ac:picMk id="1026" creationId="{1C010C32-7F3A-39CE-B2AE-BA0F13708184}"/>
          </ac:picMkLst>
        </pc:picChg>
      </pc:sldChg>
      <pc:sldChg chg="addSp delSp modSp new mod setBg">
        <pc:chgData name="paul meaney" userId="8f3b41ac-413d-46e0-bc97-8181c95bcdc2" providerId="ADAL" clId="{78E42B0C-212D-4169-87F0-E64705BD2F6D}" dt="2024-06-11T10:38:39.036" v="25638" actId="114"/>
        <pc:sldMkLst>
          <pc:docMk/>
          <pc:sldMk cId="3656843305" sldId="1749"/>
        </pc:sldMkLst>
        <pc:spChg chg="mod">
          <ac:chgData name="paul meaney" userId="8f3b41ac-413d-46e0-bc97-8181c95bcdc2" providerId="ADAL" clId="{78E42B0C-212D-4169-87F0-E64705BD2F6D}" dt="2024-06-11T10:38:07.091" v="25584" actId="26606"/>
          <ac:spMkLst>
            <pc:docMk/>
            <pc:sldMk cId="3656843305" sldId="1749"/>
            <ac:spMk id="2" creationId="{22B51912-90CD-0A10-B6FC-FFCA12F9D1FB}"/>
          </ac:spMkLst>
        </pc:spChg>
        <pc:spChg chg="del mod">
          <ac:chgData name="paul meaney" userId="8f3b41ac-413d-46e0-bc97-8181c95bcdc2" providerId="ADAL" clId="{78E42B0C-212D-4169-87F0-E64705BD2F6D}" dt="2024-06-11T10:38:01.496" v="25582" actId="26606"/>
          <ac:spMkLst>
            <pc:docMk/>
            <pc:sldMk cId="3656843305" sldId="1749"/>
            <ac:spMk id="3" creationId="{073EBCF5-E739-8355-CD27-E0C5803B196E}"/>
          </ac:spMkLst>
        </pc:spChg>
        <pc:spChg chg="mod">
          <ac:chgData name="paul meaney" userId="8f3b41ac-413d-46e0-bc97-8181c95bcdc2" providerId="ADAL" clId="{78E42B0C-212D-4169-87F0-E64705BD2F6D}" dt="2024-06-11T10:38:07.091" v="25584" actId="26606"/>
          <ac:spMkLst>
            <pc:docMk/>
            <pc:sldMk cId="3656843305" sldId="1749"/>
            <ac:spMk id="4" creationId="{6C8261AF-E501-F715-5CC6-FB2DF2188DBA}"/>
          </ac:spMkLst>
        </pc:spChg>
        <pc:spChg chg="add del">
          <ac:chgData name="paul meaney" userId="8f3b41ac-413d-46e0-bc97-8181c95bcdc2" providerId="ADAL" clId="{78E42B0C-212D-4169-87F0-E64705BD2F6D}" dt="2024-06-11T10:38:07.091" v="25584" actId="26606"/>
          <ac:spMkLst>
            <pc:docMk/>
            <pc:sldMk cId="3656843305" sldId="1749"/>
            <ac:spMk id="11" creationId="{FB5993E2-C02B-4335-ABA5-D8EC465551E3}"/>
          </ac:spMkLst>
        </pc:spChg>
        <pc:spChg chg="add del">
          <ac:chgData name="paul meaney" userId="8f3b41ac-413d-46e0-bc97-8181c95bcdc2" providerId="ADAL" clId="{78E42B0C-212D-4169-87F0-E64705BD2F6D}" dt="2024-06-11T10:38:07.091" v="25584" actId="26606"/>
          <ac:spMkLst>
            <pc:docMk/>
            <pc:sldMk cId="3656843305" sldId="1749"/>
            <ac:spMk id="13" creationId="{C0B801A2-5622-4BE8-9AD2-C337A2CD0022}"/>
          </ac:spMkLst>
        </pc:spChg>
        <pc:spChg chg="add del">
          <ac:chgData name="paul meaney" userId="8f3b41ac-413d-46e0-bc97-8181c95bcdc2" providerId="ADAL" clId="{78E42B0C-212D-4169-87F0-E64705BD2F6D}" dt="2024-06-11T10:38:07.091" v="25584" actId="26606"/>
          <ac:spMkLst>
            <pc:docMk/>
            <pc:sldMk cId="3656843305" sldId="1749"/>
            <ac:spMk id="15" creationId="{B7AF614F-5BC3-4086-99F5-B87C5847A071}"/>
          </ac:spMkLst>
        </pc:spChg>
        <pc:graphicFrameChg chg="add mod modGraphic">
          <ac:chgData name="paul meaney" userId="8f3b41ac-413d-46e0-bc97-8181c95bcdc2" providerId="ADAL" clId="{78E42B0C-212D-4169-87F0-E64705BD2F6D}" dt="2024-06-11T10:38:39.036" v="25638" actId="114"/>
          <ac:graphicFrameMkLst>
            <pc:docMk/>
            <pc:sldMk cId="3656843305" sldId="1749"/>
            <ac:graphicFrameMk id="6" creationId="{1E79F403-3F66-9769-3852-041F14C75CF2}"/>
          </ac:graphicFrameMkLst>
        </pc:graphicFrameChg>
      </pc:sldChg>
      <pc:sldChg chg="addSp delSp modSp add mod delAnim modAnim">
        <pc:chgData name="paul meaney" userId="8f3b41ac-413d-46e0-bc97-8181c95bcdc2" providerId="ADAL" clId="{78E42B0C-212D-4169-87F0-E64705BD2F6D}" dt="2024-06-11T14:01:34.561" v="27578" actId="1076"/>
        <pc:sldMkLst>
          <pc:docMk/>
          <pc:sldMk cId="742686543" sldId="1750"/>
        </pc:sldMkLst>
        <pc:spChg chg="mod">
          <ac:chgData name="paul meaney" userId="8f3b41ac-413d-46e0-bc97-8181c95bcdc2" providerId="ADAL" clId="{78E42B0C-212D-4169-87F0-E64705BD2F6D}" dt="2024-06-11T09:14:19.765" v="23421" actId="20577"/>
          <ac:spMkLst>
            <pc:docMk/>
            <pc:sldMk cId="742686543" sldId="1750"/>
            <ac:spMk id="2" creationId="{11C9C9FF-3193-5BF9-DAFC-88071911FB6A}"/>
          </ac:spMkLst>
        </pc:spChg>
        <pc:spChg chg="add mod">
          <ac:chgData name="paul meaney" userId="8f3b41ac-413d-46e0-bc97-8181c95bcdc2" providerId="ADAL" clId="{78E42B0C-212D-4169-87F0-E64705BD2F6D}" dt="2024-06-11T09:11:49.281" v="23305" actId="14100"/>
          <ac:spMkLst>
            <pc:docMk/>
            <pc:sldMk cId="742686543" sldId="1750"/>
            <ac:spMk id="3" creationId="{CA73B547-C2FC-0C14-68F3-9998BC81AEF8}"/>
          </ac:spMkLst>
        </pc:spChg>
        <pc:spChg chg="add mod">
          <ac:chgData name="paul meaney" userId="8f3b41ac-413d-46e0-bc97-8181c95bcdc2" providerId="ADAL" clId="{78E42B0C-212D-4169-87F0-E64705BD2F6D}" dt="2024-06-11T09:11:52.747" v="23308" actId="20577"/>
          <ac:spMkLst>
            <pc:docMk/>
            <pc:sldMk cId="742686543" sldId="1750"/>
            <ac:spMk id="5" creationId="{57D36C3F-1850-3138-BFD4-6D0568C60730}"/>
          </ac:spMkLst>
        </pc:spChg>
        <pc:spChg chg="add mod">
          <ac:chgData name="paul meaney" userId="8f3b41ac-413d-46e0-bc97-8181c95bcdc2" providerId="ADAL" clId="{78E42B0C-212D-4169-87F0-E64705BD2F6D}" dt="2024-06-11T09:12:31.640" v="23320" actId="1076"/>
          <ac:spMkLst>
            <pc:docMk/>
            <pc:sldMk cId="742686543" sldId="1750"/>
            <ac:spMk id="7" creationId="{7001B135-D9BE-9C39-7C20-90A214B94A96}"/>
          </ac:spMkLst>
        </pc:spChg>
        <pc:spChg chg="mod">
          <ac:chgData name="paul meaney" userId="8f3b41ac-413d-46e0-bc97-8181c95bcdc2" providerId="ADAL" clId="{78E42B0C-212D-4169-87F0-E64705BD2F6D}" dt="2024-06-11T09:07:23.648" v="23252" actId="1076"/>
          <ac:spMkLst>
            <pc:docMk/>
            <pc:sldMk cId="742686543" sldId="1750"/>
            <ac:spMk id="29" creationId="{E3402CD2-FD86-E03A-CC3C-9DC2196483D0}"/>
          </ac:spMkLst>
        </pc:spChg>
        <pc:spChg chg="mod">
          <ac:chgData name="paul meaney" userId="8f3b41ac-413d-46e0-bc97-8181c95bcdc2" providerId="ADAL" clId="{78E42B0C-212D-4169-87F0-E64705BD2F6D}" dt="2024-06-11T14:01:34.561" v="27578" actId="1076"/>
          <ac:spMkLst>
            <pc:docMk/>
            <pc:sldMk cId="742686543" sldId="1750"/>
            <ac:spMk id="33" creationId="{7E01E162-4A34-5653-6616-85ABC794CAD9}"/>
          </ac:spMkLst>
        </pc:spChg>
        <pc:spChg chg="del">
          <ac:chgData name="paul meaney" userId="8f3b41ac-413d-46e0-bc97-8181c95bcdc2" providerId="ADAL" clId="{78E42B0C-212D-4169-87F0-E64705BD2F6D}" dt="2024-06-11T09:07:11.925" v="23248" actId="478"/>
          <ac:spMkLst>
            <pc:docMk/>
            <pc:sldMk cId="742686543" sldId="1750"/>
            <ac:spMk id="34" creationId="{1C5976AF-E567-F950-98FE-0F20A1008751}"/>
          </ac:spMkLst>
        </pc:spChg>
        <pc:spChg chg="mod">
          <ac:chgData name="paul meaney" userId="8f3b41ac-413d-46e0-bc97-8181c95bcdc2" providerId="ADAL" clId="{78E42B0C-212D-4169-87F0-E64705BD2F6D}" dt="2024-06-11T09:14:02.715" v="23384" actId="1076"/>
          <ac:spMkLst>
            <pc:docMk/>
            <pc:sldMk cId="742686543" sldId="1750"/>
            <ac:spMk id="39" creationId="{313AC8CD-26E5-186E-7D58-B6C48AAD4217}"/>
          </ac:spMkLst>
        </pc:spChg>
        <pc:grpChg chg="mod">
          <ac:chgData name="paul meaney" userId="8f3b41ac-413d-46e0-bc97-8181c95bcdc2" providerId="ADAL" clId="{78E42B0C-212D-4169-87F0-E64705BD2F6D}" dt="2024-06-11T09:14:01.334" v="23383" actId="1076"/>
          <ac:grpSpMkLst>
            <pc:docMk/>
            <pc:sldMk cId="742686543" sldId="1750"/>
            <ac:grpSpMk id="36" creationId="{EDFAF4D5-13FA-6C57-5900-8F833800502F}"/>
          </ac:grpSpMkLst>
        </pc:grpChg>
        <pc:picChg chg="mod">
          <ac:chgData name="paul meaney" userId="8f3b41ac-413d-46e0-bc97-8181c95bcdc2" providerId="ADAL" clId="{78E42B0C-212D-4169-87F0-E64705BD2F6D}" dt="2024-06-11T09:07:35.651" v="23254" actId="1076"/>
          <ac:picMkLst>
            <pc:docMk/>
            <pc:sldMk cId="742686543" sldId="1750"/>
            <ac:picMk id="31" creationId="{6DB8E514-CDE9-75AB-54B3-E31FAE102405}"/>
          </ac:picMkLst>
        </pc:picChg>
        <pc:picChg chg="del">
          <ac:chgData name="paul meaney" userId="8f3b41ac-413d-46e0-bc97-8181c95bcdc2" providerId="ADAL" clId="{78E42B0C-212D-4169-87F0-E64705BD2F6D}" dt="2024-06-11T09:07:13.003" v="23249" actId="478"/>
          <ac:picMkLst>
            <pc:docMk/>
            <pc:sldMk cId="742686543" sldId="1750"/>
            <ac:picMk id="32" creationId="{D9801BBD-7B4F-E1E2-E5AA-227437FE3DA6}"/>
          </ac:picMkLst>
        </pc:picChg>
      </pc:sldChg>
      <pc:sldChg chg="modSp new del mod">
        <pc:chgData name="paul meaney" userId="8f3b41ac-413d-46e0-bc97-8181c95bcdc2" providerId="ADAL" clId="{78E42B0C-212D-4169-87F0-E64705BD2F6D}" dt="2024-06-11T10:17:26.696" v="25004" actId="47"/>
        <pc:sldMkLst>
          <pc:docMk/>
          <pc:sldMk cId="394996070" sldId="1751"/>
        </pc:sldMkLst>
        <pc:spChg chg="mod">
          <ac:chgData name="paul meaney" userId="8f3b41ac-413d-46e0-bc97-8181c95bcdc2" providerId="ADAL" clId="{78E42B0C-212D-4169-87F0-E64705BD2F6D}" dt="2024-06-11T09:45:16.459" v="24017" actId="20577"/>
          <ac:spMkLst>
            <pc:docMk/>
            <pc:sldMk cId="394996070" sldId="1751"/>
            <ac:spMk id="2" creationId="{2C42A959-1DD9-EC6D-F6B1-ECD668C9A8AA}"/>
          </ac:spMkLst>
        </pc:spChg>
      </pc:sldChg>
      <pc:sldChg chg="addSp delSp modSp add mod delAnim modAnim">
        <pc:chgData name="paul meaney" userId="8f3b41ac-413d-46e0-bc97-8181c95bcdc2" providerId="ADAL" clId="{78E42B0C-212D-4169-87F0-E64705BD2F6D}" dt="2024-06-11T10:43:35.445" v="25639" actId="20577"/>
        <pc:sldMkLst>
          <pc:docMk/>
          <pc:sldMk cId="1020816776" sldId="1752"/>
        </pc:sldMkLst>
        <pc:spChg chg="mod">
          <ac:chgData name="paul meaney" userId="8f3b41ac-413d-46e0-bc97-8181c95bcdc2" providerId="ADAL" clId="{78E42B0C-212D-4169-87F0-E64705BD2F6D}" dt="2024-06-11T10:17:42.691" v="25025" actId="20577"/>
          <ac:spMkLst>
            <pc:docMk/>
            <pc:sldMk cId="1020816776" sldId="1752"/>
            <ac:spMk id="2" creationId="{3DBEF3B2-C959-C3B6-9CD2-D1891C06C43A}"/>
          </ac:spMkLst>
        </pc:spChg>
        <pc:spChg chg="add mod">
          <ac:chgData name="paul meaney" userId="8f3b41ac-413d-46e0-bc97-8181c95bcdc2" providerId="ADAL" clId="{78E42B0C-212D-4169-87F0-E64705BD2F6D}" dt="2024-06-11T10:18:43.809" v="25043" actId="1582"/>
          <ac:spMkLst>
            <pc:docMk/>
            <pc:sldMk cId="1020816776" sldId="1752"/>
            <ac:spMk id="3" creationId="{E52164D3-1ABC-9861-27D6-F7D00BB6ABFE}"/>
          </ac:spMkLst>
        </pc:spChg>
        <pc:spChg chg="add mod">
          <ac:chgData name="paul meaney" userId="8f3b41ac-413d-46e0-bc97-8181c95bcdc2" providerId="ADAL" clId="{78E42B0C-212D-4169-87F0-E64705BD2F6D}" dt="2024-06-11T10:21:05.131" v="25085" actId="1076"/>
          <ac:spMkLst>
            <pc:docMk/>
            <pc:sldMk cId="1020816776" sldId="1752"/>
            <ac:spMk id="5" creationId="{7F0842FC-D206-1070-B4DD-689C62E94B32}"/>
          </ac:spMkLst>
        </pc:spChg>
        <pc:spChg chg="add mod ord">
          <ac:chgData name="paul meaney" userId="8f3b41ac-413d-46e0-bc97-8181c95bcdc2" providerId="ADAL" clId="{78E42B0C-212D-4169-87F0-E64705BD2F6D}" dt="2024-06-11T10:21:30.476" v="25090" actId="14100"/>
          <ac:spMkLst>
            <pc:docMk/>
            <pc:sldMk cId="1020816776" sldId="1752"/>
            <ac:spMk id="7" creationId="{D3CF150F-E41D-84E0-FADA-7F2F397058B3}"/>
          </ac:spMkLst>
        </pc:spChg>
        <pc:spChg chg="add mod">
          <ac:chgData name="paul meaney" userId="8f3b41ac-413d-46e0-bc97-8181c95bcdc2" providerId="ADAL" clId="{78E42B0C-212D-4169-87F0-E64705BD2F6D}" dt="2024-06-11T10:22:35.103" v="25100"/>
          <ac:spMkLst>
            <pc:docMk/>
            <pc:sldMk cId="1020816776" sldId="1752"/>
            <ac:spMk id="8" creationId="{59EFCDCD-10BD-0E1C-C1F3-E06FE9095884}"/>
          </ac:spMkLst>
        </pc:spChg>
        <pc:spChg chg="add mod">
          <ac:chgData name="paul meaney" userId="8f3b41ac-413d-46e0-bc97-8181c95bcdc2" providerId="ADAL" clId="{78E42B0C-212D-4169-87F0-E64705BD2F6D}" dt="2024-06-11T10:23:05.584" v="25131" actId="208"/>
          <ac:spMkLst>
            <pc:docMk/>
            <pc:sldMk cId="1020816776" sldId="1752"/>
            <ac:spMk id="9" creationId="{B984AAD6-06BD-1F4C-D24F-54EF9C9B05F0}"/>
          </ac:spMkLst>
        </pc:spChg>
        <pc:spChg chg="mod">
          <ac:chgData name="paul meaney" userId="8f3b41ac-413d-46e0-bc97-8181c95bcdc2" providerId="ADAL" clId="{78E42B0C-212D-4169-87F0-E64705BD2F6D}" dt="2024-06-11T10:18:16.646" v="25037" actId="1076"/>
          <ac:spMkLst>
            <pc:docMk/>
            <pc:sldMk cId="1020816776" sldId="1752"/>
            <ac:spMk id="18" creationId="{DE9894CB-42B4-9B3E-0BEB-02AE44F3C311}"/>
          </ac:spMkLst>
        </pc:spChg>
        <pc:spChg chg="mod">
          <ac:chgData name="paul meaney" userId="8f3b41ac-413d-46e0-bc97-8181c95bcdc2" providerId="ADAL" clId="{78E42B0C-212D-4169-87F0-E64705BD2F6D}" dt="2024-06-11T10:18:16.646" v="25037" actId="1076"/>
          <ac:spMkLst>
            <pc:docMk/>
            <pc:sldMk cId="1020816776" sldId="1752"/>
            <ac:spMk id="19" creationId="{972D9D04-962B-615B-7DD0-416A16512B4D}"/>
          </ac:spMkLst>
        </pc:spChg>
        <pc:spChg chg="mod">
          <ac:chgData name="paul meaney" userId="8f3b41ac-413d-46e0-bc97-8181c95bcdc2" providerId="ADAL" clId="{78E42B0C-212D-4169-87F0-E64705BD2F6D}" dt="2024-06-11T10:18:16.646" v="25037" actId="1076"/>
          <ac:spMkLst>
            <pc:docMk/>
            <pc:sldMk cId="1020816776" sldId="1752"/>
            <ac:spMk id="20" creationId="{2154E44D-D78B-0352-60F6-225A81ACBE44}"/>
          </ac:spMkLst>
        </pc:spChg>
        <pc:spChg chg="mod">
          <ac:chgData name="paul meaney" userId="8f3b41ac-413d-46e0-bc97-8181c95bcdc2" providerId="ADAL" clId="{78E42B0C-212D-4169-87F0-E64705BD2F6D}" dt="2024-06-11T10:18:16.646" v="25037" actId="1076"/>
          <ac:spMkLst>
            <pc:docMk/>
            <pc:sldMk cId="1020816776" sldId="1752"/>
            <ac:spMk id="21" creationId="{1ECEFAEC-3442-E63E-DCE3-820330758587}"/>
          </ac:spMkLst>
        </pc:spChg>
        <pc:spChg chg="del">
          <ac:chgData name="paul meaney" userId="8f3b41ac-413d-46e0-bc97-8181c95bcdc2" providerId="ADAL" clId="{78E42B0C-212D-4169-87F0-E64705BD2F6D}" dt="2024-06-11T10:18:07.577" v="25035" actId="478"/>
          <ac:spMkLst>
            <pc:docMk/>
            <pc:sldMk cId="1020816776" sldId="1752"/>
            <ac:spMk id="22" creationId="{22533242-CA72-8DEC-35CE-580214F652E2}"/>
          </ac:spMkLst>
        </pc:spChg>
        <pc:spChg chg="del">
          <ac:chgData name="paul meaney" userId="8f3b41ac-413d-46e0-bc97-8181c95bcdc2" providerId="ADAL" clId="{78E42B0C-212D-4169-87F0-E64705BD2F6D}" dt="2024-06-11T10:17:56.428" v="25031" actId="478"/>
          <ac:spMkLst>
            <pc:docMk/>
            <pc:sldMk cId="1020816776" sldId="1752"/>
            <ac:spMk id="23" creationId="{2DE8AF13-104D-FAE6-B707-17D19594D51D}"/>
          </ac:spMkLst>
        </pc:spChg>
        <pc:spChg chg="del">
          <ac:chgData name="paul meaney" userId="8f3b41ac-413d-46e0-bc97-8181c95bcdc2" providerId="ADAL" clId="{78E42B0C-212D-4169-87F0-E64705BD2F6D}" dt="2024-06-11T10:17:53.588" v="25029" actId="478"/>
          <ac:spMkLst>
            <pc:docMk/>
            <pc:sldMk cId="1020816776" sldId="1752"/>
            <ac:spMk id="24" creationId="{A29833D4-987F-87FD-CC93-56111274DCD9}"/>
          </ac:spMkLst>
        </pc:spChg>
        <pc:spChg chg="del">
          <ac:chgData name="paul meaney" userId="8f3b41ac-413d-46e0-bc97-8181c95bcdc2" providerId="ADAL" clId="{78E42B0C-212D-4169-87F0-E64705BD2F6D}" dt="2024-06-11T10:17:51.987" v="25028" actId="478"/>
          <ac:spMkLst>
            <pc:docMk/>
            <pc:sldMk cId="1020816776" sldId="1752"/>
            <ac:spMk id="25" creationId="{3630C724-6FA4-C82D-4631-587E1411853F}"/>
          </ac:spMkLst>
        </pc:spChg>
        <pc:spChg chg="del">
          <ac:chgData name="paul meaney" userId="8f3b41ac-413d-46e0-bc97-8181c95bcdc2" providerId="ADAL" clId="{78E42B0C-212D-4169-87F0-E64705BD2F6D}" dt="2024-06-11T10:17:50.450" v="25027" actId="478"/>
          <ac:spMkLst>
            <pc:docMk/>
            <pc:sldMk cId="1020816776" sldId="1752"/>
            <ac:spMk id="26" creationId="{FD959B83-B8D2-DEEA-8C83-53E0A620FD8F}"/>
          </ac:spMkLst>
        </pc:spChg>
        <pc:spChg chg="del">
          <ac:chgData name="paul meaney" userId="8f3b41ac-413d-46e0-bc97-8181c95bcdc2" providerId="ADAL" clId="{78E42B0C-212D-4169-87F0-E64705BD2F6D}" dt="2024-06-11T10:17:48.209" v="25026" actId="478"/>
          <ac:spMkLst>
            <pc:docMk/>
            <pc:sldMk cId="1020816776" sldId="1752"/>
            <ac:spMk id="27" creationId="{E8396973-4F12-FAE4-68E3-609F005EE68D}"/>
          </ac:spMkLst>
        </pc:spChg>
        <pc:spChg chg="mod">
          <ac:chgData name="paul meaney" userId="8f3b41ac-413d-46e0-bc97-8181c95bcdc2" providerId="ADAL" clId="{78E42B0C-212D-4169-87F0-E64705BD2F6D}" dt="2024-06-11T10:43:35.445" v="25639" actId="20577"/>
          <ac:spMkLst>
            <pc:docMk/>
            <pc:sldMk cId="1020816776" sldId="1752"/>
            <ac:spMk id="31" creationId="{CA93008D-05F6-1DD6-B4E6-3590ED29DD29}"/>
          </ac:spMkLst>
        </pc:spChg>
        <pc:spChg chg="del">
          <ac:chgData name="paul meaney" userId="8f3b41ac-413d-46e0-bc97-8181c95bcdc2" providerId="ADAL" clId="{78E42B0C-212D-4169-87F0-E64705BD2F6D}" dt="2024-06-11T10:17:55.041" v="25030" actId="478"/>
          <ac:spMkLst>
            <pc:docMk/>
            <pc:sldMk cId="1020816776" sldId="1752"/>
            <ac:spMk id="32" creationId="{241F3BCF-0074-28E2-0E7C-59DAD007D957}"/>
          </ac:spMkLst>
        </pc:spChg>
        <pc:spChg chg="mod ord">
          <ac:chgData name="paul meaney" userId="8f3b41ac-413d-46e0-bc97-8181c95bcdc2" providerId="ADAL" clId="{78E42B0C-212D-4169-87F0-E64705BD2F6D}" dt="2024-06-11T10:23:54.450" v="25139" actId="20577"/>
          <ac:spMkLst>
            <pc:docMk/>
            <pc:sldMk cId="1020816776" sldId="1752"/>
            <ac:spMk id="39" creationId="{45D8F2B7-C888-256A-B162-1BAEFE48AC1B}"/>
          </ac:spMkLst>
        </pc:spChg>
        <pc:spChg chg="mod">
          <ac:chgData name="paul meaney" userId="8f3b41ac-413d-46e0-bc97-8181c95bcdc2" providerId="ADAL" clId="{78E42B0C-212D-4169-87F0-E64705BD2F6D}" dt="2024-06-11T10:24:12.181" v="25181" actId="20577"/>
          <ac:spMkLst>
            <pc:docMk/>
            <pc:sldMk cId="1020816776" sldId="1752"/>
            <ac:spMk id="56" creationId="{4C0310AC-B17A-9F5E-E7B5-AAE3D3A4F5B5}"/>
          </ac:spMkLst>
        </pc:spChg>
        <pc:grpChg chg="del">
          <ac:chgData name="paul meaney" userId="8f3b41ac-413d-46e0-bc97-8181c95bcdc2" providerId="ADAL" clId="{78E42B0C-212D-4169-87F0-E64705BD2F6D}" dt="2024-06-11T10:18:11.078" v="25036" actId="478"/>
          <ac:grpSpMkLst>
            <pc:docMk/>
            <pc:sldMk cId="1020816776" sldId="1752"/>
            <ac:grpSpMk id="48" creationId="{AEFDC034-3AD9-0978-C1C7-B9D5DB9950DD}"/>
          </ac:grpSpMkLst>
        </pc:grpChg>
        <pc:grpChg chg="del">
          <ac:chgData name="paul meaney" userId="8f3b41ac-413d-46e0-bc97-8181c95bcdc2" providerId="ADAL" clId="{78E42B0C-212D-4169-87F0-E64705BD2F6D}" dt="2024-06-11T10:18:04.656" v="25034" actId="478"/>
          <ac:grpSpMkLst>
            <pc:docMk/>
            <pc:sldMk cId="1020816776" sldId="1752"/>
            <ac:grpSpMk id="51" creationId="{1B26BE41-A60D-46B6-BA1D-6CB0FE1F6CAC}"/>
          </ac:grpSpMkLst>
        </pc:grpChg>
        <pc:grpChg chg="mod ord">
          <ac:chgData name="paul meaney" userId="8f3b41ac-413d-46e0-bc97-8181c95bcdc2" providerId="ADAL" clId="{78E42B0C-212D-4169-87F0-E64705BD2F6D}" dt="2024-06-11T10:22:30.798" v="25099" actId="1076"/>
          <ac:grpSpMkLst>
            <pc:docMk/>
            <pc:sldMk cId="1020816776" sldId="1752"/>
            <ac:grpSpMk id="52" creationId="{0E8D6055-26B2-DF17-424C-6B022EAFCD2E}"/>
          </ac:grpSpMkLst>
        </pc:grpChg>
        <pc:picChg chg="add mod">
          <ac:chgData name="paul meaney" userId="8f3b41ac-413d-46e0-bc97-8181c95bcdc2" providerId="ADAL" clId="{78E42B0C-212D-4169-87F0-E64705BD2F6D}" dt="2024-06-11T10:20:43.171" v="25081" actId="1076"/>
          <ac:picMkLst>
            <pc:docMk/>
            <pc:sldMk cId="1020816776" sldId="1752"/>
            <ac:picMk id="6" creationId="{D0ECD356-8FFD-F8AF-CA56-ADF07E279743}"/>
          </ac:picMkLst>
        </pc:picChg>
        <pc:picChg chg="del mod">
          <ac:chgData name="paul meaney" userId="8f3b41ac-413d-46e0-bc97-8181c95bcdc2" providerId="ADAL" clId="{78E42B0C-212D-4169-87F0-E64705BD2F6D}" dt="2024-06-11T10:20:31.262" v="25079" actId="478"/>
          <ac:picMkLst>
            <pc:docMk/>
            <pc:sldMk cId="1020816776" sldId="1752"/>
            <ac:picMk id="29" creationId="{60B5E8E3-A299-1F41-BD14-DA86032A78BC}"/>
          </ac:picMkLst>
        </pc:picChg>
        <pc:picChg chg="del">
          <ac:chgData name="paul meaney" userId="8f3b41ac-413d-46e0-bc97-8181c95bcdc2" providerId="ADAL" clId="{78E42B0C-212D-4169-87F0-E64705BD2F6D}" dt="2024-06-11T10:17:58.494" v="25032" actId="478"/>
          <ac:picMkLst>
            <pc:docMk/>
            <pc:sldMk cId="1020816776" sldId="1752"/>
            <ac:picMk id="30" creationId="{83984EF0-4D4B-22F2-BEC7-1AE2EF2E39F5}"/>
          </ac:picMkLst>
        </pc:picChg>
      </pc:sldChg>
      <pc:sldChg chg="addSp delSp modSp add mod delAnim modAnim">
        <pc:chgData name="paul meaney" userId="8f3b41ac-413d-46e0-bc97-8181c95bcdc2" providerId="ADAL" clId="{78E42B0C-212D-4169-87F0-E64705BD2F6D}" dt="2024-06-11T10:16:01.895" v="24789" actId="20577"/>
        <pc:sldMkLst>
          <pc:docMk/>
          <pc:sldMk cId="491198644" sldId="1753"/>
        </pc:sldMkLst>
        <pc:spChg chg="mod">
          <ac:chgData name="paul meaney" userId="8f3b41ac-413d-46e0-bc97-8181c95bcdc2" providerId="ADAL" clId="{78E42B0C-212D-4169-87F0-E64705BD2F6D}" dt="2024-06-11T10:15:23.141" v="24718" actId="20577"/>
          <ac:spMkLst>
            <pc:docMk/>
            <pc:sldMk cId="491198644" sldId="1753"/>
            <ac:spMk id="2" creationId="{3DBEF3B2-C959-C3B6-9CD2-D1891C06C43A}"/>
          </ac:spMkLst>
        </pc:spChg>
        <pc:spChg chg="mod">
          <ac:chgData name="paul meaney" userId="8f3b41ac-413d-46e0-bc97-8181c95bcdc2" providerId="ADAL" clId="{78E42B0C-212D-4169-87F0-E64705BD2F6D}" dt="2024-06-11T10:02:06.723" v="24603" actId="207"/>
          <ac:spMkLst>
            <pc:docMk/>
            <pc:sldMk cId="491198644" sldId="1753"/>
            <ac:spMk id="5" creationId="{8B4E477B-B688-9A8D-6E76-1462E38B5649}"/>
          </ac:spMkLst>
        </pc:spChg>
        <pc:spChg chg="add mod">
          <ac:chgData name="paul meaney" userId="8f3b41ac-413d-46e0-bc97-8181c95bcdc2" providerId="ADAL" clId="{78E42B0C-212D-4169-87F0-E64705BD2F6D}" dt="2024-06-11T10:13:31.545" v="24679" actId="2085"/>
          <ac:spMkLst>
            <pc:docMk/>
            <pc:sldMk cId="491198644" sldId="1753"/>
            <ac:spMk id="13" creationId="{7756E329-62EA-F9CD-949E-C001CB3155F5}"/>
          </ac:spMkLst>
        </pc:spChg>
        <pc:spChg chg="mod">
          <ac:chgData name="paul meaney" userId="8f3b41ac-413d-46e0-bc97-8181c95bcdc2" providerId="ADAL" clId="{78E42B0C-212D-4169-87F0-E64705BD2F6D}" dt="2024-06-11T10:00:36.568" v="24537" actId="208"/>
          <ac:spMkLst>
            <pc:docMk/>
            <pc:sldMk cId="491198644" sldId="1753"/>
            <ac:spMk id="23" creationId="{2DE8AF13-104D-FAE6-B707-17D19594D51D}"/>
          </ac:spMkLst>
        </pc:spChg>
        <pc:spChg chg="mod">
          <ac:chgData name="paul meaney" userId="8f3b41ac-413d-46e0-bc97-8181c95bcdc2" providerId="ADAL" clId="{78E42B0C-212D-4169-87F0-E64705BD2F6D}" dt="2024-06-11T10:00:36.568" v="24537" actId="208"/>
          <ac:spMkLst>
            <pc:docMk/>
            <pc:sldMk cId="491198644" sldId="1753"/>
            <ac:spMk id="24" creationId="{A29833D4-987F-87FD-CC93-56111274DCD9}"/>
          </ac:spMkLst>
        </pc:spChg>
        <pc:spChg chg="mod">
          <ac:chgData name="paul meaney" userId="8f3b41ac-413d-46e0-bc97-8181c95bcdc2" providerId="ADAL" clId="{78E42B0C-212D-4169-87F0-E64705BD2F6D}" dt="2024-06-11T10:00:36.568" v="24537" actId="208"/>
          <ac:spMkLst>
            <pc:docMk/>
            <pc:sldMk cId="491198644" sldId="1753"/>
            <ac:spMk id="25" creationId="{3630C724-6FA4-C82D-4631-587E1411853F}"/>
          </ac:spMkLst>
        </pc:spChg>
        <pc:spChg chg="mod">
          <ac:chgData name="paul meaney" userId="8f3b41ac-413d-46e0-bc97-8181c95bcdc2" providerId="ADAL" clId="{78E42B0C-212D-4169-87F0-E64705BD2F6D}" dt="2024-06-11T10:00:36.568" v="24537" actId="208"/>
          <ac:spMkLst>
            <pc:docMk/>
            <pc:sldMk cId="491198644" sldId="1753"/>
            <ac:spMk id="26" creationId="{FD959B83-B8D2-DEEA-8C83-53E0A620FD8F}"/>
          </ac:spMkLst>
        </pc:spChg>
        <pc:spChg chg="mod">
          <ac:chgData name="paul meaney" userId="8f3b41ac-413d-46e0-bc97-8181c95bcdc2" providerId="ADAL" clId="{78E42B0C-212D-4169-87F0-E64705BD2F6D}" dt="2024-06-11T10:00:36.568" v="24537" actId="208"/>
          <ac:spMkLst>
            <pc:docMk/>
            <pc:sldMk cId="491198644" sldId="1753"/>
            <ac:spMk id="27" creationId="{E8396973-4F12-FAE4-68E3-609F005EE68D}"/>
          </ac:spMkLst>
        </pc:spChg>
        <pc:spChg chg="mod">
          <ac:chgData name="paul meaney" userId="8f3b41ac-413d-46e0-bc97-8181c95bcdc2" providerId="ADAL" clId="{78E42B0C-212D-4169-87F0-E64705BD2F6D}" dt="2024-06-11T10:00:54.965" v="24550" actId="14100"/>
          <ac:spMkLst>
            <pc:docMk/>
            <pc:sldMk cId="491198644" sldId="1753"/>
            <ac:spMk id="31" creationId="{CA93008D-05F6-1DD6-B4E6-3590ED29DD29}"/>
          </ac:spMkLst>
        </pc:spChg>
        <pc:spChg chg="mod">
          <ac:chgData name="paul meaney" userId="8f3b41ac-413d-46e0-bc97-8181c95bcdc2" providerId="ADAL" clId="{78E42B0C-212D-4169-87F0-E64705BD2F6D}" dt="2024-06-11T10:02:18.740" v="24605" actId="208"/>
          <ac:spMkLst>
            <pc:docMk/>
            <pc:sldMk cId="491198644" sldId="1753"/>
            <ac:spMk id="32" creationId="{241F3BCF-0074-28E2-0E7C-59DAD007D957}"/>
          </ac:spMkLst>
        </pc:spChg>
        <pc:spChg chg="mod">
          <ac:chgData name="paul meaney" userId="8f3b41ac-413d-46e0-bc97-8181c95bcdc2" providerId="ADAL" clId="{78E42B0C-212D-4169-87F0-E64705BD2F6D}" dt="2024-06-11T10:06:58.516" v="24636" actId="1076"/>
          <ac:spMkLst>
            <pc:docMk/>
            <pc:sldMk cId="491198644" sldId="1753"/>
            <ac:spMk id="39" creationId="{45D8F2B7-C888-256A-B162-1BAEFE48AC1B}"/>
          </ac:spMkLst>
        </pc:spChg>
        <pc:spChg chg="mod">
          <ac:chgData name="paul meaney" userId="8f3b41ac-413d-46e0-bc97-8181c95bcdc2" providerId="ADAL" clId="{78E42B0C-212D-4169-87F0-E64705BD2F6D}" dt="2024-06-11T10:16:01.895" v="24789" actId="20577"/>
          <ac:spMkLst>
            <pc:docMk/>
            <pc:sldMk cId="491198644" sldId="1753"/>
            <ac:spMk id="56" creationId="{4C0310AC-B17A-9F5E-E7B5-AAE3D3A4F5B5}"/>
          </ac:spMkLst>
        </pc:spChg>
        <pc:grpChg chg="add mod">
          <ac:chgData name="paul meaney" userId="8f3b41ac-413d-46e0-bc97-8181c95bcdc2" providerId="ADAL" clId="{78E42B0C-212D-4169-87F0-E64705BD2F6D}" dt="2024-06-11T10:08:34.522" v="24650" actId="1076"/>
          <ac:grpSpMkLst>
            <pc:docMk/>
            <pc:sldMk cId="491198644" sldId="1753"/>
            <ac:grpSpMk id="3" creationId="{9EE59E9E-8667-F884-9CA2-3A3CBF6BA8A9}"/>
          </ac:grpSpMkLst>
        </pc:grpChg>
        <pc:grpChg chg="del">
          <ac:chgData name="paul meaney" userId="8f3b41ac-413d-46e0-bc97-8181c95bcdc2" providerId="ADAL" clId="{78E42B0C-212D-4169-87F0-E64705BD2F6D}" dt="2024-06-11T09:57:47.676" v="24523" actId="478"/>
          <ac:grpSpMkLst>
            <pc:docMk/>
            <pc:sldMk cId="491198644" sldId="1753"/>
            <ac:grpSpMk id="48" creationId="{AEFDC034-3AD9-0978-C1C7-B9D5DB9950DD}"/>
          </ac:grpSpMkLst>
        </pc:grpChg>
        <pc:grpChg chg="del">
          <ac:chgData name="paul meaney" userId="8f3b41ac-413d-46e0-bc97-8181c95bcdc2" providerId="ADAL" clId="{78E42B0C-212D-4169-87F0-E64705BD2F6D}" dt="2024-06-11T09:57:46.253" v="24522" actId="478"/>
          <ac:grpSpMkLst>
            <pc:docMk/>
            <pc:sldMk cId="491198644" sldId="1753"/>
            <ac:grpSpMk id="51" creationId="{1B26BE41-A60D-46B6-BA1D-6CB0FE1F6CAC}"/>
          </ac:grpSpMkLst>
        </pc:grpChg>
        <pc:grpChg chg="mod">
          <ac:chgData name="paul meaney" userId="8f3b41ac-413d-46e0-bc97-8181c95bcdc2" providerId="ADAL" clId="{78E42B0C-212D-4169-87F0-E64705BD2F6D}" dt="2024-06-11T10:07:57.140" v="24643" actId="1076"/>
          <ac:grpSpMkLst>
            <pc:docMk/>
            <pc:sldMk cId="491198644" sldId="1753"/>
            <ac:grpSpMk id="52" creationId="{0E8D6055-26B2-DF17-424C-6B022EAFCD2E}"/>
          </ac:grpSpMkLst>
        </pc:grpChg>
        <pc:grpChg chg="mod">
          <ac:chgData name="paul meaney" userId="8f3b41ac-413d-46e0-bc97-8181c95bcdc2" providerId="ADAL" clId="{78E42B0C-212D-4169-87F0-E64705BD2F6D}" dt="2024-06-11T10:15:48.289" v="24785" actId="1076"/>
          <ac:grpSpMkLst>
            <pc:docMk/>
            <pc:sldMk cId="491198644" sldId="1753"/>
            <ac:grpSpMk id="53" creationId="{8D5712D6-BB94-DA7F-DAE0-67D008D9E60C}"/>
          </ac:grpSpMkLst>
        </pc:grpChg>
        <pc:picChg chg="mod">
          <ac:chgData name="paul meaney" userId="8f3b41ac-413d-46e0-bc97-8181c95bcdc2" providerId="ADAL" clId="{78E42B0C-212D-4169-87F0-E64705BD2F6D}" dt="2024-06-11T10:02:02.145" v="24601" actId="207"/>
          <ac:picMkLst>
            <pc:docMk/>
            <pc:sldMk cId="491198644" sldId="1753"/>
            <ac:picMk id="6" creationId="{28174AA2-A448-B268-FBDC-97E74C594B57}"/>
          </ac:picMkLst>
        </pc:picChg>
        <pc:picChg chg="add mod">
          <ac:chgData name="paul meaney" userId="8f3b41ac-413d-46e0-bc97-8181c95bcdc2" providerId="ADAL" clId="{78E42B0C-212D-4169-87F0-E64705BD2F6D}" dt="2024-06-11T10:04:32.114" v="24616" actId="1076"/>
          <ac:picMkLst>
            <pc:docMk/>
            <pc:sldMk cId="491198644" sldId="1753"/>
            <ac:picMk id="8" creationId="{9758289D-28BB-FDC9-B315-0FFB4466C761}"/>
          </ac:picMkLst>
        </pc:picChg>
        <pc:picChg chg="add mod">
          <ac:chgData name="paul meaney" userId="8f3b41ac-413d-46e0-bc97-8181c95bcdc2" providerId="ADAL" clId="{78E42B0C-212D-4169-87F0-E64705BD2F6D}" dt="2024-06-11T10:04:38.919" v="24618" actId="1076"/>
          <ac:picMkLst>
            <pc:docMk/>
            <pc:sldMk cId="491198644" sldId="1753"/>
            <ac:picMk id="9" creationId="{1F13E1C1-614C-EA37-E605-4D0A50FBAC7A}"/>
          </ac:picMkLst>
        </pc:picChg>
        <pc:picChg chg="mod">
          <ac:chgData name="paul meaney" userId="8f3b41ac-413d-46e0-bc97-8181c95bcdc2" providerId="ADAL" clId="{78E42B0C-212D-4169-87F0-E64705BD2F6D}" dt="2024-06-11T10:12:43.636" v="24675"/>
          <ac:picMkLst>
            <pc:docMk/>
            <pc:sldMk cId="491198644" sldId="1753"/>
            <ac:picMk id="14" creationId="{A476D9F0-2E58-BAEF-6E37-4B70BB640BFB}"/>
          </ac:picMkLst>
        </pc:picChg>
        <pc:picChg chg="del">
          <ac:chgData name="paul meaney" userId="8f3b41ac-413d-46e0-bc97-8181c95bcdc2" providerId="ADAL" clId="{78E42B0C-212D-4169-87F0-E64705BD2F6D}" dt="2024-06-11T10:04:24.776" v="24613" actId="478"/>
          <ac:picMkLst>
            <pc:docMk/>
            <pc:sldMk cId="491198644" sldId="1753"/>
            <ac:picMk id="29" creationId="{60B5E8E3-A299-1F41-BD14-DA86032A78BC}"/>
          </ac:picMkLst>
        </pc:picChg>
        <pc:picChg chg="del">
          <ac:chgData name="paul meaney" userId="8f3b41ac-413d-46e0-bc97-8181c95bcdc2" providerId="ADAL" clId="{78E42B0C-212D-4169-87F0-E64705BD2F6D}" dt="2024-06-11T09:58:21.685" v="24525" actId="478"/>
          <ac:picMkLst>
            <pc:docMk/>
            <pc:sldMk cId="491198644" sldId="1753"/>
            <ac:picMk id="30" creationId="{83984EF0-4D4B-22F2-BEC7-1AE2EF2E39F5}"/>
          </ac:picMkLst>
        </pc:picChg>
        <pc:picChg chg="mod">
          <ac:chgData name="paul meaney" userId="8f3b41ac-413d-46e0-bc97-8181c95bcdc2" providerId="ADAL" clId="{78E42B0C-212D-4169-87F0-E64705BD2F6D}" dt="2024-06-11T10:06:07.622" v="24629" actId="208"/>
          <ac:picMkLst>
            <pc:docMk/>
            <pc:sldMk cId="491198644" sldId="1753"/>
            <ac:picMk id="50" creationId="{CF843A11-1319-0CA8-4913-D149BD6FA0CF}"/>
          </ac:picMkLst>
        </pc:picChg>
        <pc:cxnChg chg="add mod">
          <ac:chgData name="paul meaney" userId="8f3b41ac-413d-46e0-bc97-8181c95bcdc2" providerId="ADAL" clId="{78E42B0C-212D-4169-87F0-E64705BD2F6D}" dt="2024-06-11T10:09:28.189" v="24655" actId="14100"/>
          <ac:cxnSpMkLst>
            <pc:docMk/>
            <pc:sldMk cId="491198644" sldId="1753"/>
            <ac:cxnSpMk id="11" creationId="{F6B2D655-EE6C-42F4-F3C5-DF611FE930E5}"/>
          </ac:cxnSpMkLst>
        </pc:cxnChg>
      </pc:sldChg>
      <pc:sldChg chg="modSp add mod">
        <pc:chgData name="paul meaney" userId="8f3b41ac-413d-46e0-bc97-8181c95bcdc2" providerId="ADAL" clId="{78E42B0C-212D-4169-87F0-E64705BD2F6D}" dt="2024-06-11T13:35:36.327" v="27518" actId="20577"/>
        <pc:sldMkLst>
          <pc:docMk/>
          <pc:sldMk cId="1190871571" sldId="1754"/>
        </pc:sldMkLst>
        <pc:spChg chg="mod">
          <ac:chgData name="paul meaney" userId="8f3b41ac-413d-46e0-bc97-8181c95bcdc2" providerId="ADAL" clId="{78E42B0C-212D-4169-87F0-E64705BD2F6D}" dt="2024-06-11T13:35:36.327" v="27518" actId="20577"/>
          <ac:spMkLst>
            <pc:docMk/>
            <pc:sldMk cId="1190871571" sldId="1754"/>
            <ac:spMk id="2" creationId="{00D5D769-C479-4A58-A787-9FA4A306DFEE}"/>
          </ac:spMkLst>
        </pc:spChg>
      </pc:sldChg>
      <pc:sldChg chg="modSp add mod">
        <pc:chgData name="paul meaney" userId="8f3b41ac-413d-46e0-bc97-8181c95bcdc2" providerId="ADAL" clId="{78E42B0C-212D-4169-87F0-E64705BD2F6D}" dt="2024-06-11T13:35:46.526" v="27523" actId="20577"/>
        <pc:sldMkLst>
          <pc:docMk/>
          <pc:sldMk cId="3765958117" sldId="1755"/>
        </pc:sldMkLst>
        <pc:spChg chg="mod">
          <ac:chgData name="paul meaney" userId="8f3b41ac-413d-46e0-bc97-8181c95bcdc2" providerId="ADAL" clId="{78E42B0C-212D-4169-87F0-E64705BD2F6D}" dt="2024-06-11T13:35:46.526" v="27523" actId="20577"/>
          <ac:spMkLst>
            <pc:docMk/>
            <pc:sldMk cId="3765958117" sldId="1755"/>
            <ac:spMk id="2" creationId="{00D5D769-C479-4A58-A787-9FA4A306DFEE}"/>
          </ac:spMkLst>
        </pc:spChg>
      </pc:sldChg>
      <pc:sldChg chg="addSp delSp modSp new mod setBg">
        <pc:chgData name="paul meaney" userId="8f3b41ac-413d-46e0-bc97-8181c95bcdc2" providerId="ADAL" clId="{78E42B0C-212D-4169-87F0-E64705BD2F6D}" dt="2024-06-11T15:01:17.531" v="27979" actId="114"/>
        <pc:sldMkLst>
          <pc:docMk/>
          <pc:sldMk cId="3168948306" sldId="1756"/>
        </pc:sldMkLst>
        <pc:spChg chg="mod">
          <ac:chgData name="paul meaney" userId="8f3b41ac-413d-46e0-bc97-8181c95bcdc2" providerId="ADAL" clId="{78E42B0C-212D-4169-87F0-E64705BD2F6D}" dt="2024-06-11T15:00:49.390" v="27934" actId="26606"/>
          <ac:spMkLst>
            <pc:docMk/>
            <pc:sldMk cId="3168948306" sldId="1756"/>
            <ac:spMk id="2" creationId="{179FC8FA-6A17-0D71-D36E-64677E17F957}"/>
          </ac:spMkLst>
        </pc:spChg>
        <pc:spChg chg="del mod">
          <ac:chgData name="paul meaney" userId="8f3b41ac-413d-46e0-bc97-8181c95bcdc2" providerId="ADAL" clId="{78E42B0C-212D-4169-87F0-E64705BD2F6D}" dt="2024-06-11T15:00:39.330" v="27931" actId="26606"/>
          <ac:spMkLst>
            <pc:docMk/>
            <pc:sldMk cId="3168948306" sldId="1756"/>
            <ac:spMk id="3" creationId="{851FEDBF-B2F1-AFF2-C404-0411162585B2}"/>
          </ac:spMkLst>
        </pc:spChg>
        <pc:spChg chg="mod">
          <ac:chgData name="paul meaney" userId="8f3b41ac-413d-46e0-bc97-8181c95bcdc2" providerId="ADAL" clId="{78E42B0C-212D-4169-87F0-E64705BD2F6D}" dt="2024-06-11T15:00:49.390" v="27934" actId="26606"/>
          <ac:spMkLst>
            <pc:docMk/>
            <pc:sldMk cId="3168948306" sldId="1756"/>
            <ac:spMk id="4" creationId="{E609570B-07E1-6236-D0FC-D2C1789A11E0}"/>
          </ac:spMkLst>
        </pc:spChg>
        <pc:spChg chg="add del">
          <ac:chgData name="paul meaney" userId="8f3b41ac-413d-46e0-bc97-8181c95bcdc2" providerId="ADAL" clId="{78E42B0C-212D-4169-87F0-E64705BD2F6D}" dt="2024-06-11T15:00:46.816" v="27933" actId="26606"/>
          <ac:spMkLst>
            <pc:docMk/>
            <pc:sldMk cId="3168948306" sldId="1756"/>
            <ac:spMk id="11" creationId="{FB5993E2-C02B-4335-ABA5-D8EC465551E3}"/>
          </ac:spMkLst>
        </pc:spChg>
        <pc:spChg chg="add del">
          <ac:chgData name="paul meaney" userId="8f3b41ac-413d-46e0-bc97-8181c95bcdc2" providerId="ADAL" clId="{78E42B0C-212D-4169-87F0-E64705BD2F6D}" dt="2024-06-11T15:00:46.816" v="27933" actId="26606"/>
          <ac:spMkLst>
            <pc:docMk/>
            <pc:sldMk cId="3168948306" sldId="1756"/>
            <ac:spMk id="13" creationId="{C0B801A2-5622-4BE8-9AD2-C337A2CD0022}"/>
          </ac:spMkLst>
        </pc:spChg>
        <pc:spChg chg="add del">
          <ac:chgData name="paul meaney" userId="8f3b41ac-413d-46e0-bc97-8181c95bcdc2" providerId="ADAL" clId="{78E42B0C-212D-4169-87F0-E64705BD2F6D}" dt="2024-06-11T15:00:46.816" v="27933" actId="26606"/>
          <ac:spMkLst>
            <pc:docMk/>
            <pc:sldMk cId="3168948306" sldId="1756"/>
            <ac:spMk id="15" creationId="{B7AF614F-5BC3-4086-99F5-B87C5847A071}"/>
          </ac:spMkLst>
        </pc:spChg>
        <pc:spChg chg="add del">
          <ac:chgData name="paul meaney" userId="8f3b41ac-413d-46e0-bc97-8181c95bcdc2" providerId="ADAL" clId="{78E42B0C-212D-4169-87F0-E64705BD2F6D}" dt="2024-06-11T15:00:49.390" v="27934" actId="26606"/>
          <ac:spMkLst>
            <pc:docMk/>
            <pc:sldMk cId="3168948306" sldId="1756"/>
            <ac:spMk id="20" creationId="{FB5993E2-C02B-4335-ABA5-D8EC465551E3}"/>
          </ac:spMkLst>
        </pc:spChg>
        <pc:spChg chg="add del">
          <ac:chgData name="paul meaney" userId="8f3b41ac-413d-46e0-bc97-8181c95bcdc2" providerId="ADAL" clId="{78E42B0C-212D-4169-87F0-E64705BD2F6D}" dt="2024-06-11T15:00:49.390" v="27934" actId="26606"/>
          <ac:spMkLst>
            <pc:docMk/>
            <pc:sldMk cId="3168948306" sldId="1756"/>
            <ac:spMk id="22" creationId="{C0B801A2-5622-4BE8-9AD2-C337A2CD0022}"/>
          </ac:spMkLst>
        </pc:spChg>
        <pc:spChg chg="add del">
          <ac:chgData name="paul meaney" userId="8f3b41ac-413d-46e0-bc97-8181c95bcdc2" providerId="ADAL" clId="{78E42B0C-212D-4169-87F0-E64705BD2F6D}" dt="2024-06-11T15:00:49.390" v="27934" actId="26606"/>
          <ac:spMkLst>
            <pc:docMk/>
            <pc:sldMk cId="3168948306" sldId="1756"/>
            <ac:spMk id="24" creationId="{B7AF614F-5BC3-4086-99F5-B87C5847A071}"/>
          </ac:spMkLst>
        </pc:spChg>
        <pc:graphicFrameChg chg="add mod modGraphic">
          <ac:chgData name="paul meaney" userId="8f3b41ac-413d-46e0-bc97-8181c95bcdc2" providerId="ADAL" clId="{78E42B0C-212D-4169-87F0-E64705BD2F6D}" dt="2024-06-11T15:01:17.531" v="27979" actId="114"/>
          <ac:graphicFrameMkLst>
            <pc:docMk/>
            <pc:sldMk cId="3168948306" sldId="1756"/>
            <ac:graphicFrameMk id="6" creationId="{D5230AEA-391B-17B9-E4DC-0AF8A56F3916}"/>
          </ac:graphicFrameMkLst>
        </pc:graphicFrame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ata11.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ata12.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ata13.xml.rels><?xml version="1.0" encoding="UTF-8" standalone="yes"?>
<Relationships xmlns="http://schemas.openxmlformats.org/package/2006/relationships"><Relationship Id="rId8" Type="http://schemas.openxmlformats.org/officeDocument/2006/relationships/image" Target="../media/image102.svg"/><Relationship Id="rId3" Type="http://schemas.openxmlformats.org/officeDocument/2006/relationships/image" Target="../media/image97.png"/><Relationship Id="rId7" Type="http://schemas.openxmlformats.org/officeDocument/2006/relationships/image" Target="../media/image101.png"/><Relationship Id="rId2" Type="http://schemas.openxmlformats.org/officeDocument/2006/relationships/image" Target="../media/image96.svg"/><Relationship Id="rId1" Type="http://schemas.openxmlformats.org/officeDocument/2006/relationships/image" Target="../media/image95.png"/><Relationship Id="rId6" Type="http://schemas.openxmlformats.org/officeDocument/2006/relationships/image" Target="../media/image100.svg"/><Relationship Id="rId5" Type="http://schemas.openxmlformats.org/officeDocument/2006/relationships/image" Target="../media/image99.png"/><Relationship Id="rId4" Type="http://schemas.openxmlformats.org/officeDocument/2006/relationships/image" Target="../media/image98.svg"/></Relationships>
</file>

<file path=ppt/diagrams/_rels/data14.xml.rels><?xml version="1.0" encoding="UTF-8" standalone="yes"?>
<Relationships xmlns="http://schemas.openxmlformats.org/package/2006/relationships"><Relationship Id="rId8" Type="http://schemas.openxmlformats.org/officeDocument/2006/relationships/image" Target="../media/image110.svg"/><Relationship Id="rId3" Type="http://schemas.openxmlformats.org/officeDocument/2006/relationships/image" Target="../media/image105.png"/><Relationship Id="rId7" Type="http://schemas.openxmlformats.org/officeDocument/2006/relationships/image" Target="../media/image109.png"/><Relationship Id="rId12" Type="http://schemas.openxmlformats.org/officeDocument/2006/relationships/image" Target="../media/image114.svg"/><Relationship Id="rId2" Type="http://schemas.openxmlformats.org/officeDocument/2006/relationships/image" Target="../media/image104.svg"/><Relationship Id="rId1" Type="http://schemas.openxmlformats.org/officeDocument/2006/relationships/image" Target="../media/image103.png"/><Relationship Id="rId6" Type="http://schemas.openxmlformats.org/officeDocument/2006/relationships/image" Target="../media/image108.svg"/><Relationship Id="rId11" Type="http://schemas.openxmlformats.org/officeDocument/2006/relationships/image" Target="../media/image113.png"/><Relationship Id="rId5" Type="http://schemas.openxmlformats.org/officeDocument/2006/relationships/image" Target="../media/image107.png"/><Relationship Id="rId10" Type="http://schemas.openxmlformats.org/officeDocument/2006/relationships/image" Target="../media/image112.svg"/><Relationship Id="rId4" Type="http://schemas.openxmlformats.org/officeDocument/2006/relationships/image" Target="../media/image106.svg"/><Relationship Id="rId9" Type="http://schemas.openxmlformats.org/officeDocument/2006/relationships/image" Target="../media/image111.png"/></Relationships>
</file>

<file path=ppt/diagrams/_rels/data15.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17.png"/><Relationship Id="rId7" Type="http://schemas.openxmlformats.org/officeDocument/2006/relationships/image" Target="../media/image5.png"/><Relationship Id="rId2" Type="http://schemas.openxmlformats.org/officeDocument/2006/relationships/image" Target="../media/image116.svg"/><Relationship Id="rId1" Type="http://schemas.openxmlformats.org/officeDocument/2006/relationships/image" Target="../media/image115.png"/><Relationship Id="rId6" Type="http://schemas.openxmlformats.org/officeDocument/2006/relationships/image" Target="../media/image120.svg"/><Relationship Id="rId5" Type="http://schemas.openxmlformats.org/officeDocument/2006/relationships/image" Target="../media/image119.png"/><Relationship Id="rId4" Type="http://schemas.openxmlformats.org/officeDocument/2006/relationships/image" Target="../media/image118.svg"/></Relationships>
</file>

<file path=ppt/diagrams/_rels/data16.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ata17.xml.rels><?xml version="1.0" encoding="UTF-8" standalone="yes"?>
<Relationships xmlns="http://schemas.openxmlformats.org/package/2006/relationships"><Relationship Id="rId8" Type="http://schemas.openxmlformats.org/officeDocument/2006/relationships/image" Target="../media/image128.svg"/><Relationship Id="rId13" Type="http://schemas.openxmlformats.org/officeDocument/2006/relationships/image" Target="../media/image133.png"/><Relationship Id="rId3" Type="http://schemas.openxmlformats.org/officeDocument/2006/relationships/image" Target="../media/image123.png"/><Relationship Id="rId7" Type="http://schemas.openxmlformats.org/officeDocument/2006/relationships/image" Target="../media/image127.png"/><Relationship Id="rId12" Type="http://schemas.openxmlformats.org/officeDocument/2006/relationships/image" Target="../media/image132.svg"/><Relationship Id="rId2" Type="http://schemas.openxmlformats.org/officeDocument/2006/relationships/image" Target="../media/image122.svg"/><Relationship Id="rId1" Type="http://schemas.openxmlformats.org/officeDocument/2006/relationships/image" Target="../media/image121.png"/><Relationship Id="rId6" Type="http://schemas.openxmlformats.org/officeDocument/2006/relationships/image" Target="../media/image126.svg"/><Relationship Id="rId11" Type="http://schemas.openxmlformats.org/officeDocument/2006/relationships/image" Target="../media/image131.png"/><Relationship Id="rId5" Type="http://schemas.openxmlformats.org/officeDocument/2006/relationships/image" Target="../media/image125.png"/><Relationship Id="rId10" Type="http://schemas.openxmlformats.org/officeDocument/2006/relationships/image" Target="../media/image130.svg"/><Relationship Id="rId4" Type="http://schemas.openxmlformats.org/officeDocument/2006/relationships/image" Target="../media/image124.svg"/><Relationship Id="rId9" Type="http://schemas.openxmlformats.org/officeDocument/2006/relationships/image" Target="../media/image129.png"/><Relationship Id="rId14" Type="http://schemas.openxmlformats.org/officeDocument/2006/relationships/image" Target="../media/image134.svg"/></Relationships>
</file>

<file path=ppt/diagrams/_rels/data2.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sv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_rels/data3.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sv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31.png"/></Relationships>
</file>

<file path=ppt/diagrams/_rels/data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39.png"/><Relationship Id="rId7" Type="http://schemas.openxmlformats.org/officeDocument/2006/relationships/image" Target="../media/image23.png"/><Relationship Id="rId2" Type="http://schemas.openxmlformats.org/officeDocument/2006/relationships/image" Target="../media/image38.svg"/><Relationship Id="rId1" Type="http://schemas.openxmlformats.org/officeDocument/2006/relationships/image" Target="../media/image37.png"/><Relationship Id="rId6" Type="http://schemas.openxmlformats.org/officeDocument/2006/relationships/image" Target="../media/image42.svg"/><Relationship Id="rId5" Type="http://schemas.openxmlformats.org/officeDocument/2006/relationships/image" Target="../media/image41.png"/><Relationship Id="rId10" Type="http://schemas.openxmlformats.org/officeDocument/2006/relationships/image" Target="../media/image44.svg"/><Relationship Id="rId4" Type="http://schemas.openxmlformats.org/officeDocument/2006/relationships/image" Target="../media/image40.svg"/><Relationship Id="rId9" Type="http://schemas.openxmlformats.org/officeDocument/2006/relationships/image" Target="../media/image43.png"/></Relationships>
</file>

<file path=ppt/diagrams/_rels/data5.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sv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svg"/><Relationship Id="rId9" Type="http://schemas.openxmlformats.org/officeDocument/2006/relationships/image" Target="../media/image53.png"/></Relationships>
</file>

<file path=ppt/diagrams/_rels/data6.xml.rels><?xml version="1.0" encoding="UTF-8" standalone="yes"?>
<Relationships xmlns="http://schemas.openxmlformats.org/package/2006/relationships"><Relationship Id="rId8" Type="http://schemas.openxmlformats.org/officeDocument/2006/relationships/image" Target="../media/image64.svg"/><Relationship Id="rId13" Type="http://schemas.openxmlformats.org/officeDocument/2006/relationships/image" Target="../media/image69.png"/><Relationship Id="rId3" Type="http://schemas.openxmlformats.org/officeDocument/2006/relationships/image" Target="../media/image59.png"/><Relationship Id="rId7" Type="http://schemas.openxmlformats.org/officeDocument/2006/relationships/image" Target="../media/image63.png"/><Relationship Id="rId12" Type="http://schemas.openxmlformats.org/officeDocument/2006/relationships/image" Target="../media/image68.sv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11" Type="http://schemas.openxmlformats.org/officeDocument/2006/relationships/image" Target="../media/image67.png"/><Relationship Id="rId5" Type="http://schemas.openxmlformats.org/officeDocument/2006/relationships/image" Target="../media/image61.png"/><Relationship Id="rId10" Type="http://schemas.openxmlformats.org/officeDocument/2006/relationships/image" Target="../media/image66.svg"/><Relationship Id="rId4" Type="http://schemas.openxmlformats.org/officeDocument/2006/relationships/image" Target="../media/image60.svg"/><Relationship Id="rId9" Type="http://schemas.openxmlformats.org/officeDocument/2006/relationships/image" Target="../media/image65.png"/><Relationship Id="rId14" Type="http://schemas.openxmlformats.org/officeDocument/2006/relationships/image" Target="../media/image70.svg"/></Relationships>
</file>

<file path=ppt/diagrams/_rels/data7.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73.png"/><Relationship Id="rId7" Type="http://schemas.openxmlformats.org/officeDocument/2006/relationships/image" Target="../media/image39.png"/><Relationship Id="rId12" Type="http://schemas.openxmlformats.org/officeDocument/2006/relationships/image" Target="../media/image78.svg"/><Relationship Id="rId2" Type="http://schemas.openxmlformats.org/officeDocument/2006/relationships/image" Target="../media/image72.svg"/><Relationship Id="rId1" Type="http://schemas.openxmlformats.org/officeDocument/2006/relationships/image" Target="../media/image71.png"/><Relationship Id="rId6" Type="http://schemas.openxmlformats.org/officeDocument/2006/relationships/image" Target="../media/image76.svg"/><Relationship Id="rId11" Type="http://schemas.openxmlformats.org/officeDocument/2006/relationships/image" Target="../media/image77.png"/><Relationship Id="rId5" Type="http://schemas.openxmlformats.org/officeDocument/2006/relationships/image" Target="../media/image75.png"/><Relationship Id="rId10" Type="http://schemas.openxmlformats.org/officeDocument/2006/relationships/image" Target="../media/image4.svg"/><Relationship Id="rId4" Type="http://schemas.openxmlformats.org/officeDocument/2006/relationships/image" Target="../media/image74.svg"/><Relationship Id="rId9" Type="http://schemas.openxmlformats.org/officeDocument/2006/relationships/image" Target="../media/image3.png"/></Relationships>
</file>

<file path=ppt/diagrams/_rels/data8.xml.rels><?xml version="1.0" encoding="UTF-8" standalone="yes"?>
<Relationships xmlns="http://schemas.openxmlformats.org/package/2006/relationships"><Relationship Id="rId8" Type="http://schemas.openxmlformats.org/officeDocument/2006/relationships/image" Target="../media/image86.svg"/><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svg"/><Relationship Id="rId1" Type="http://schemas.openxmlformats.org/officeDocument/2006/relationships/image" Target="../media/image79.png"/><Relationship Id="rId6" Type="http://schemas.openxmlformats.org/officeDocument/2006/relationships/image" Target="../media/image84.svg"/><Relationship Id="rId5" Type="http://schemas.openxmlformats.org/officeDocument/2006/relationships/image" Target="../media/image83.png"/><Relationship Id="rId4" Type="http://schemas.openxmlformats.org/officeDocument/2006/relationships/image" Target="../media/image82.svg"/></Relationships>
</file>

<file path=ppt/diagrams/_rels/data9.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rawing11.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rawing12.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102.svg"/><Relationship Id="rId3" Type="http://schemas.openxmlformats.org/officeDocument/2006/relationships/image" Target="../media/image97.png"/><Relationship Id="rId7" Type="http://schemas.openxmlformats.org/officeDocument/2006/relationships/image" Target="../media/image101.png"/><Relationship Id="rId2" Type="http://schemas.openxmlformats.org/officeDocument/2006/relationships/image" Target="../media/image96.svg"/><Relationship Id="rId1" Type="http://schemas.openxmlformats.org/officeDocument/2006/relationships/image" Target="../media/image95.png"/><Relationship Id="rId6" Type="http://schemas.openxmlformats.org/officeDocument/2006/relationships/image" Target="../media/image100.svg"/><Relationship Id="rId5" Type="http://schemas.openxmlformats.org/officeDocument/2006/relationships/image" Target="../media/image99.png"/><Relationship Id="rId4" Type="http://schemas.openxmlformats.org/officeDocument/2006/relationships/image" Target="../media/image98.svg"/></Relationships>
</file>

<file path=ppt/diagrams/_rels/drawing14.xml.rels><?xml version="1.0" encoding="UTF-8" standalone="yes"?>
<Relationships xmlns="http://schemas.openxmlformats.org/package/2006/relationships"><Relationship Id="rId8" Type="http://schemas.openxmlformats.org/officeDocument/2006/relationships/image" Target="../media/image110.svg"/><Relationship Id="rId3" Type="http://schemas.openxmlformats.org/officeDocument/2006/relationships/image" Target="../media/image105.png"/><Relationship Id="rId7" Type="http://schemas.openxmlformats.org/officeDocument/2006/relationships/image" Target="../media/image109.png"/><Relationship Id="rId12" Type="http://schemas.openxmlformats.org/officeDocument/2006/relationships/image" Target="../media/image114.svg"/><Relationship Id="rId2" Type="http://schemas.openxmlformats.org/officeDocument/2006/relationships/image" Target="../media/image104.svg"/><Relationship Id="rId1" Type="http://schemas.openxmlformats.org/officeDocument/2006/relationships/image" Target="../media/image103.png"/><Relationship Id="rId6" Type="http://schemas.openxmlformats.org/officeDocument/2006/relationships/image" Target="../media/image108.svg"/><Relationship Id="rId11" Type="http://schemas.openxmlformats.org/officeDocument/2006/relationships/image" Target="../media/image113.png"/><Relationship Id="rId5" Type="http://schemas.openxmlformats.org/officeDocument/2006/relationships/image" Target="../media/image107.png"/><Relationship Id="rId10" Type="http://schemas.openxmlformats.org/officeDocument/2006/relationships/image" Target="../media/image112.svg"/><Relationship Id="rId4" Type="http://schemas.openxmlformats.org/officeDocument/2006/relationships/image" Target="../media/image106.svg"/><Relationship Id="rId9" Type="http://schemas.openxmlformats.org/officeDocument/2006/relationships/image" Target="../media/image111.png"/></Relationships>
</file>

<file path=ppt/diagrams/_rels/drawing15.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17.png"/><Relationship Id="rId7" Type="http://schemas.openxmlformats.org/officeDocument/2006/relationships/image" Target="../media/image5.png"/><Relationship Id="rId2" Type="http://schemas.openxmlformats.org/officeDocument/2006/relationships/image" Target="../media/image116.svg"/><Relationship Id="rId1" Type="http://schemas.openxmlformats.org/officeDocument/2006/relationships/image" Target="../media/image115.png"/><Relationship Id="rId6" Type="http://schemas.openxmlformats.org/officeDocument/2006/relationships/image" Target="../media/image120.svg"/><Relationship Id="rId5" Type="http://schemas.openxmlformats.org/officeDocument/2006/relationships/image" Target="../media/image119.png"/><Relationship Id="rId4" Type="http://schemas.openxmlformats.org/officeDocument/2006/relationships/image" Target="../media/image118.svg"/></Relationships>
</file>

<file path=ppt/diagrams/_rels/drawing16.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rawing17.xml.rels><?xml version="1.0" encoding="UTF-8" standalone="yes"?>
<Relationships xmlns="http://schemas.openxmlformats.org/package/2006/relationships"><Relationship Id="rId8" Type="http://schemas.openxmlformats.org/officeDocument/2006/relationships/image" Target="../media/image128.svg"/><Relationship Id="rId13" Type="http://schemas.openxmlformats.org/officeDocument/2006/relationships/image" Target="../media/image133.png"/><Relationship Id="rId3" Type="http://schemas.openxmlformats.org/officeDocument/2006/relationships/image" Target="../media/image123.png"/><Relationship Id="rId7" Type="http://schemas.openxmlformats.org/officeDocument/2006/relationships/image" Target="../media/image127.png"/><Relationship Id="rId12" Type="http://schemas.openxmlformats.org/officeDocument/2006/relationships/image" Target="../media/image132.svg"/><Relationship Id="rId2" Type="http://schemas.openxmlformats.org/officeDocument/2006/relationships/image" Target="../media/image122.svg"/><Relationship Id="rId1" Type="http://schemas.openxmlformats.org/officeDocument/2006/relationships/image" Target="../media/image121.png"/><Relationship Id="rId6" Type="http://schemas.openxmlformats.org/officeDocument/2006/relationships/image" Target="../media/image126.svg"/><Relationship Id="rId11" Type="http://schemas.openxmlformats.org/officeDocument/2006/relationships/image" Target="../media/image131.png"/><Relationship Id="rId5" Type="http://schemas.openxmlformats.org/officeDocument/2006/relationships/image" Target="../media/image125.png"/><Relationship Id="rId10" Type="http://schemas.openxmlformats.org/officeDocument/2006/relationships/image" Target="../media/image130.svg"/><Relationship Id="rId4" Type="http://schemas.openxmlformats.org/officeDocument/2006/relationships/image" Target="../media/image124.svg"/><Relationship Id="rId9" Type="http://schemas.openxmlformats.org/officeDocument/2006/relationships/image" Target="../media/image129.png"/><Relationship Id="rId14" Type="http://schemas.openxmlformats.org/officeDocument/2006/relationships/image" Target="../media/image134.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sv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diagrams/_rels/drawing3.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sv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31.png"/></Relationships>
</file>

<file path=ppt/diagrams/_rels/drawing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39.png"/><Relationship Id="rId7" Type="http://schemas.openxmlformats.org/officeDocument/2006/relationships/image" Target="../media/image23.png"/><Relationship Id="rId2" Type="http://schemas.openxmlformats.org/officeDocument/2006/relationships/image" Target="../media/image38.svg"/><Relationship Id="rId1" Type="http://schemas.openxmlformats.org/officeDocument/2006/relationships/image" Target="../media/image37.png"/><Relationship Id="rId6" Type="http://schemas.openxmlformats.org/officeDocument/2006/relationships/image" Target="../media/image42.svg"/><Relationship Id="rId5" Type="http://schemas.openxmlformats.org/officeDocument/2006/relationships/image" Target="../media/image41.png"/><Relationship Id="rId10" Type="http://schemas.openxmlformats.org/officeDocument/2006/relationships/image" Target="../media/image44.svg"/><Relationship Id="rId4" Type="http://schemas.openxmlformats.org/officeDocument/2006/relationships/image" Target="../media/image40.svg"/><Relationship Id="rId9" Type="http://schemas.openxmlformats.org/officeDocument/2006/relationships/image" Target="../media/image43.png"/></Relationships>
</file>

<file path=ppt/diagrams/_rels/drawing5.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sv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svg"/><Relationship Id="rId9" Type="http://schemas.openxmlformats.org/officeDocument/2006/relationships/image" Target="../media/image53.png"/></Relationships>
</file>

<file path=ppt/diagrams/_rels/drawing6.xml.rels><?xml version="1.0" encoding="UTF-8" standalone="yes"?>
<Relationships xmlns="http://schemas.openxmlformats.org/package/2006/relationships"><Relationship Id="rId8" Type="http://schemas.openxmlformats.org/officeDocument/2006/relationships/image" Target="../media/image64.svg"/><Relationship Id="rId13" Type="http://schemas.openxmlformats.org/officeDocument/2006/relationships/image" Target="../media/image69.png"/><Relationship Id="rId3" Type="http://schemas.openxmlformats.org/officeDocument/2006/relationships/image" Target="../media/image59.png"/><Relationship Id="rId7" Type="http://schemas.openxmlformats.org/officeDocument/2006/relationships/image" Target="../media/image63.png"/><Relationship Id="rId12" Type="http://schemas.openxmlformats.org/officeDocument/2006/relationships/image" Target="../media/image68.sv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11" Type="http://schemas.openxmlformats.org/officeDocument/2006/relationships/image" Target="../media/image67.png"/><Relationship Id="rId5" Type="http://schemas.openxmlformats.org/officeDocument/2006/relationships/image" Target="../media/image61.png"/><Relationship Id="rId10" Type="http://schemas.openxmlformats.org/officeDocument/2006/relationships/image" Target="../media/image66.svg"/><Relationship Id="rId4" Type="http://schemas.openxmlformats.org/officeDocument/2006/relationships/image" Target="../media/image60.svg"/><Relationship Id="rId9" Type="http://schemas.openxmlformats.org/officeDocument/2006/relationships/image" Target="../media/image65.png"/><Relationship Id="rId14" Type="http://schemas.openxmlformats.org/officeDocument/2006/relationships/image" Target="../media/image70.svg"/></Relationships>
</file>

<file path=ppt/diagrams/_rels/drawing7.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73.png"/><Relationship Id="rId7" Type="http://schemas.openxmlformats.org/officeDocument/2006/relationships/image" Target="../media/image39.png"/><Relationship Id="rId12" Type="http://schemas.openxmlformats.org/officeDocument/2006/relationships/image" Target="../media/image78.svg"/><Relationship Id="rId2" Type="http://schemas.openxmlformats.org/officeDocument/2006/relationships/image" Target="../media/image72.svg"/><Relationship Id="rId1" Type="http://schemas.openxmlformats.org/officeDocument/2006/relationships/image" Target="../media/image71.png"/><Relationship Id="rId6" Type="http://schemas.openxmlformats.org/officeDocument/2006/relationships/image" Target="../media/image76.svg"/><Relationship Id="rId11" Type="http://schemas.openxmlformats.org/officeDocument/2006/relationships/image" Target="../media/image77.png"/><Relationship Id="rId5" Type="http://schemas.openxmlformats.org/officeDocument/2006/relationships/image" Target="../media/image75.png"/><Relationship Id="rId10" Type="http://schemas.openxmlformats.org/officeDocument/2006/relationships/image" Target="../media/image4.svg"/><Relationship Id="rId4" Type="http://schemas.openxmlformats.org/officeDocument/2006/relationships/image" Target="../media/image74.svg"/><Relationship Id="rId9" Type="http://schemas.openxmlformats.org/officeDocument/2006/relationships/image" Target="../media/image3.png"/></Relationships>
</file>

<file path=ppt/diagrams/_rels/drawing8.xml.rels><?xml version="1.0" encoding="UTF-8" standalone="yes"?>
<Relationships xmlns="http://schemas.openxmlformats.org/package/2006/relationships"><Relationship Id="rId8" Type="http://schemas.openxmlformats.org/officeDocument/2006/relationships/image" Target="../media/image86.svg"/><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svg"/><Relationship Id="rId1" Type="http://schemas.openxmlformats.org/officeDocument/2006/relationships/image" Target="../media/image79.png"/><Relationship Id="rId6" Type="http://schemas.openxmlformats.org/officeDocument/2006/relationships/image" Target="../media/image84.svg"/><Relationship Id="rId5" Type="http://schemas.openxmlformats.org/officeDocument/2006/relationships/image" Target="../media/image83.png"/><Relationship Id="rId4" Type="http://schemas.openxmlformats.org/officeDocument/2006/relationships/image" Target="../media/image82.svg"/></Relationships>
</file>

<file path=ppt/diagrams/_rels/drawing9.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colors1.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0CA46A-7AD2-4F38-B376-34A07ABCC997}"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95A5142C-5129-4925-9E49-B4B596D7F035}">
      <dgm:prSet/>
      <dgm:spPr/>
      <dgm:t>
        <a:bodyPr/>
        <a:lstStyle/>
        <a:p>
          <a:r>
            <a:rPr lang="en-GB"/>
            <a:t>To be able to explain the Computer Misuse Act and its impact on a business.</a:t>
          </a:r>
          <a:endParaRPr lang="en-US"/>
        </a:p>
      </dgm:t>
    </dgm:pt>
    <dgm:pt modelId="{B08881A4-CE47-4DCF-9652-8C8D8FCC45CB}" type="parTrans" cxnId="{EE127267-EB98-4C9A-8526-E265329F759C}">
      <dgm:prSet/>
      <dgm:spPr/>
      <dgm:t>
        <a:bodyPr/>
        <a:lstStyle/>
        <a:p>
          <a:endParaRPr lang="en-US"/>
        </a:p>
      </dgm:t>
    </dgm:pt>
    <dgm:pt modelId="{21BB0327-5539-42DE-A572-7D9EAD44DA20}" type="sibTrans" cxnId="{EE127267-EB98-4C9A-8526-E265329F759C}">
      <dgm:prSet/>
      <dgm:spPr/>
      <dgm:t>
        <a:bodyPr/>
        <a:lstStyle/>
        <a:p>
          <a:endParaRPr lang="en-US"/>
        </a:p>
      </dgm:t>
    </dgm:pt>
    <dgm:pt modelId="{C0141F99-EE0E-4182-A032-3283CE21FDB1}">
      <dgm:prSet/>
      <dgm:spPr/>
      <dgm:t>
        <a:bodyPr/>
        <a:lstStyle/>
        <a:p>
          <a:r>
            <a:rPr lang="en-GB" dirty="0"/>
            <a:t>To be able to explain the Health and Safety legislation and its impact on a business.</a:t>
          </a:r>
          <a:endParaRPr lang="en-US" dirty="0"/>
        </a:p>
      </dgm:t>
    </dgm:pt>
    <dgm:pt modelId="{8C3A524E-0795-409C-A37F-BB6D9CB32FE8}" type="parTrans" cxnId="{7667E99A-2135-4514-A1F5-72F66E448166}">
      <dgm:prSet/>
      <dgm:spPr/>
      <dgm:t>
        <a:bodyPr/>
        <a:lstStyle/>
        <a:p>
          <a:endParaRPr lang="en-US"/>
        </a:p>
      </dgm:t>
    </dgm:pt>
    <dgm:pt modelId="{123F733F-3D66-4447-B733-46494C483A47}" type="sibTrans" cxnId="{7667E99A-2135-4514-A1F5-72F66E448166}">
      <dgm:prSet/>
      <dgm:spPr/>
      <dgm:t>
        <a:bodyPr/>
        <a:lstStyle/>
        <a:p>
          <a:endParaRPr lang="en-US"/>
        </a:p>
      </dgm:t>
    </dgm:pt>
    <dgm:pt modelId="{46A4F1AD-4384-491E-98D9-2CD0E1ABECC3}">
      <dgm:prSet/>
      <dgm:spPr/>
      <dgm:t>
        <a:bodyPr/>
        <a:lstStyle/>
        <a:p>
          <a:r>
            <a:rPr lang="en-GB"/>
            <a:t>To be able to explain the Data Protection legislation and its impact on a business.</a:t>
          </a:r>
          <a:endParaRPr lang="en-US"/>
        </a:p>
      </dgm:t>
    </dgm:pt>
    <dgm:pt modelId="{6AC5CE4F-D364-49F8-B603-B9696660BFFD}" type="sibTrans" cxnId="{5D93DF4A-4490-457B-9D77-FAFE8D2EEE92}">
      <dgm:prSet/>
      <dgm:spPr/>
      <dgm:t>
        <a:bodyPr/>
        <a:lstStyle/>
        <a:p>
          <a:endParaRPr lang="en-US"/>
        </a:p>
      </dgm:t>
    </dgm:pt>
    <dgm:pt modelId="{352B013F-59C5-48B2-B301-60A1F0EB6549}" type="parTrans" cxnId="{5D93DF4A-4490-457B-9D77-FAFE8D2EEE92}">
      <dgm:prSet/>
      <dgm:spPr/>
      <dgm:t>
        <a:bodyPr/>
        <a:lstStyle/>
        <a:p>
          <a:endParaRPr lang="en-US"/>
        </a:p>
      </dgm:t>
    </dgm:pt>
    <dgm:pt modelId="{100B3050-A330-4AD3-846E-B17AFDE32633}">
      <dgm:prSet/>
      <dgm:spPr/>
      <dgm:t>
        <a:bodyPr/>
        <a:lstStyle/>
        <a:p>
          <a:r>
            <a:rPr lang="en-US" dirty="0"/>
            <a:t>To be able to explain Copyright Legislation and its impact on a business.</a:t>
          </a:r>
        </a:p>
      </dgm:t>
    </dgm:pt>
    <dgm:pt modelId="{032EB13D-3CBD-4092-A644-35E222540476}" type="parTrans" cxnId="{3CAB6530-24EB-4845-9D30-86023FE60752}">
      <dgm:prSet/>
      <dgm:spPr/>
      <dgm:t>
        <a:bodyPr/>
        <a:lstStyle/>
        <a:p>
          <a:endParaRPr lang="en-GB"/>
        </a:p>
      </dgm:t>
    </dgm:pt>
    <dgm:pt modelId="{A688AD56-CF20-4CF5-8D92-591747CAD96A}" type="sibTrans" cxnId="{3CAB6530-24EB-4845-9D30-86023FE60752}">
      <dgm:prSet/>
      <dgm:spPr/>
      <dgm:t>
        <a:bodyPr/>
        <a:lstStyle/>
        <a:p>
          <a:endParaRPr lang="en-GB"/>
        </a:p>
      </dgm:t>
    </dgm:pt>
    <dgm:pt modelId="{BA452F5E-C850-4083-AF9E-4223D26916A4}" type="pres">
      <dgm:prSet presAssocID="{F70CA46A-7AD2-4F38-B376-34A07ABCC997}" presName="root" presStyleCnt="0">
        <dgm:presLayoutVars>
          <dgm:dir/>
          <dgm:resizeHandles val="exact"/>
        </dgm:presLayoutVars>
      </dgm:prSet>
      <dgm:spPr/>
    </dgm:pt>
    <dgm:pt modelId="{9401D379-7134-4AFE-9EA0-42B6B40FA06D}" type="pres">
      <dgm:prSet presAssocID="{95A5142C-5129-4925-9E49-B4B596D7F035}" presName="compNode" presStyleCnt="0"/>
      <dgm:spPr/>
    </dgm:pt>
    <dgm:pt modelId="{888554CF-1C7E-42D8-AE84-870A401D0919}" type="pres">
      <dgm:prSet presAssocID="{95A5142C-5129-4925-9E49-B4B596D7F035}" presName="bgRect" presStyleLbl="bgShp" presStyleIdx="0" presStyleCnt="4"/>
      <dgm:spPr/>
    </dgm:pt>
    <dgm:pt modelId="{A31EC0EC-F371-4880-ACA3-3A0180764F22}" type="pres">
      <dgm:prSet presAssocID="{95A5142C-5129-4925-9E49-B4B596D7F03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mputer"/>
        </a:ext>
      </dgm:extLst>
    </dgm:pt>
    <dgm:pt modelId="{75BB97B3-A8F4-401D-835A-8BA3162D59E4}" type="pres">
      <dgm:prSet presAssocID="{95A5142C-5129-4925-9E49-B4B596D7F035}" presName="spaceRect" presStyleCnt="0"/>
      <dgm:spPr/>
    </dgm:pt>
    <dgm:pt modelId="{9A642025-841C-40CE-ADF4-788DB3B903FB}" type="pres">
      <dgm:prSet presAssocID="{95A5142C-5129-4925-9E49-B4B596D7F035}" presName="parTx" presStyleLbl="revTx" presStyleIdx="0" presStyleCnt="4">
        <dgm:presLayoutVars>
          <dgm:chMax val="0"/>
          <dgm:chPref val="0"/>
        </dgm:presLayoutVars>
      </dgm:prSet>
      <dgm:spPr/>
    </dgm:pt>
    <dgm:pt modelId="{59A7F911-4835-436E-8059-0100C8B58DFC}" type="pres">
      <dgm:prSet presAssocID="{21BB0327-5539-42DE-A572-7D9EAD44DA20}" presName="sibTrans" presStyleCnt="0"/>
      <dgm:spPr/>
    </dgm:pt>
    <dgm:pt modelId="{F2E49571-4CB9-4EA9-A29E-ACB19ABEE913}" type="pres">
      <dgm:prSet presAssocID="{100B3050-A330-4AD3-846E-B17AFDE32633}" presName="compNode" presStyleCnt="0"/>
      <dgm:spPr/>
    </dgm:pt>
    <dgm:pt modelId="{CC549F5E-AC57-4869-BA34-4D23F3D65E55}" type="pres">
      <dgm:prSet presAssocID="{100B3050-A330-4AD3-846E-B17AFDE32633}" presName="bgRect" presStyleLbl="bgShp" presStyleIdx="1" presStyleCnt="4"/>
      <dgm:spPr/>
    </dgm:pt>
    <dgm:pt modelId="{E187DE19-7466-47AD-9044-E7C77AF62991}" type="pres">
      <dgm:prSet presAssocID="{100B3050-A330-4AD3-846E-B17AFDE3263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redit card"/>
        </a:ext>
      </dgm:extLst>
    </dgm:pt>
    <dgm:pt modelId="{B99A64FA-3E41-403E-BFF0-A0FD04A5AD0B}" type="pres">
      <dgm:prSet presAssocID="{100B3050-A330-4AD3-846E-B17AFDE32633}" presName="spaceRect" presStyleCnt="0"/>
      <dgm:spPr/>
    </dgm:pt>
    <dgm:pt modelId="{28BCB9BC-30BE-42CD-9A7F-67D3EC6D568F}" type="pres">
      <dgm:prSet presAssocID="{100B3050-A330-4AD3-846E-B17AFDE32633}" presName="parTx" presStyleLbl="revTx" presStyleIdx="1" presStyleCnt="4">
        <dgm:presLayoutVars>
          <dgm:chMax val="0"/>
          <dgm:chPref val="0"/>
        </dgm:presLayoutVars>
      </dgm:prSet>
      <dgm:spPr/>
    </dgm:pt>
    <dgm:pt modelId="{4A81EF97-7A5A-4F67-89AA-A2231D1BCBC4}" type="pres">
      <dgm:prSet presAssocID="{A688AD56-CF20-4CF5-8D92-591747CAD96A}" presName="sibTrans" presStyleCnt="0"/>
      <dgm:spPr/>
    </dgm:pt>
    <dgm:pt modelId="{8A73EC2E-D5F2-486B-974F-2BCF82F215E0}" type="pres">
      <dgm:prSet presAssocID="{C0141F99-EE0E-4182-A032-3283CE21FDB1}" presName="compNode" presStyleCnt="0"/>
      <dgm:spPr/>
    </dgm:pt>
    <dgm:pt modelId="{E748CB26-620A-40FC-9F55-AA8645E3F7EF}" type="pres">
      <dgm:prSet presAssocID="{C0141F99-EE0E-4182-A032-3283CE21FDB1}" presName="bgRect" presStyleLbl="bgShp" presStyleIdx="2" presStyleCnt="4"/>
      <dgm:spPr/>
    </dgm:pt>
    <dgm:pt modelId="{1807FF75-D2BD-46B9-B741-B8984B42934D}" type="pres">
      <dgm:prSet presAssocID="{C0141F99-EE0E-4182-A032-3283CE21FDB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Judge"/>
        </a:ext>
      </dgm:extLst>
    </dgm:pt>
    <dgm:pt modelId="{4E844EEC-A4B3-4A4F-9971-E26B5B9CD098}" type="pres">
      <dgm:prSet presAssocID="{C0141F99-EE0E-4182-A032-3283CE21FDB1}" presName="spaceRect" presStyleCnt="0"/>
      <dgm:spPr/>
    </dgm:pt>
    <dgm:pt modelId="{3234E0B8-3655-408F-8BFA-C0E8865BC9F9}" type="pres">
      <dgm:prSet presAssocID="{C0141F99-EE0E-4182-A032-3283CE21FDB1}" presName="parTx" presStyleLbl="revTx" presStyleIdx="2" presStyleCnt="4">
        <dgm:presLayoutVars>
          <dgm:chMax val="0"/>
          <dgm:chPref val="0"/>
        </dgm:presLayoutVars>
      </dgm:prSet>
      <dgm:spPr/>
    </dgm:pt>
    <dgm:pt modelId="{2494FDAC-D1CB-4189-BB29-0EF9A44D2F9D}" type="pres">
      <dgm:prSet presAssocID="{123F733F-3D66-4447-B733-46494C483A47}" presName="sibTrans" presStyleCnt="0"/>
      <dgm:spPr/>
    </dgm:pt>
    <dgm:pt modelId="{80330E17-8804-4FAA-AB11-31AABFBB6317}" type="pres">
      <dgm:prSet presAssocID="{46A4F1AD-4384-491E-98D9-2CD0E1ABECC3}" presName="compNode" presStyleCnt="0"/>
      <dgm:spPr/>
    </dgm:pt>
    <dgm:pt modelId="{FF7DF735-28D4-424F-8BB8-1AE45AA1186D}" type="pres">
      <dgm:prSet presAssocID="{46A4F1AD-4384-491E-98D9-2CD0E1ABECC3}" presName="bgRect" presStyleLbl="bgShp" presStyleIdx="3" presStyleCnt="4"/>
      <dgm:spPr/>
    </dgm:pt>
    <dgm:pt modelId="{1DAB1175-83C6-430B-8A58-3509080CE1F8}" type="pres">
      <dgm:prSet presAssocID="{46A4F1AD-4384-491E-98D9-2CD0E1ABECC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Gavel"/>
        </a:ext>
      </dgm:extLst>
    </dgm:pt>
    <dgm:pt modelId="{64A9C32B-905E-4C39-988E-8A2E9B070836}" type="pres">
      <dgm:prSet presAssocID="{46A4F1AD-4384-491E-98D9-2CD0E1ABECC3}" presName="spaceRect" presStyleCnt="0"/>
      <dgm:spPr/>
    </dgm:pt>
    <dgm:pt modelId="{8A34AA79-43A0-443C-A201-3B518C29AA71}" type="pres">
      <dgm:prSet presAssocID="{46A4F1AD-4384-491E-98D9-2CD0E1ABECC3}" presName="parTx" presStyleLbl="revTx" presStyleIdx="3" presStyleCnt="4">
        <dgm:presLayoutVars>
          <dgm:chMax val="0"/>
          <dgm:chPref val="0"/>
        </dgm:presLayoutVars>
      </dgm:prSet>
      <dgm:spPr/>
    </dgm:pt>
  </dgm:ptLst>
  <dgm:cxnLst>
    <dgm:cxn modelId="{E1B40E04-DEAA-49D9-91CE-8DD2A9EE0FB1}" type="presOf" srcId="{C0141F99-EE0E-4182-A032-3283CE21FDB1}" destId="{3234E0B8-3655-408F-8BFA-C0E8865BC9F9}" srcOrd="0" destOrd="0" presId="urn:microsoft.com/office/officeart/2018/2/layout/IconVerticalSolidList"/>
    <dgm:cxn modelId="{3CAB6530-24EB-4845-9D30-86023FE60752}" srcId="{F70CA46A-7AD2-4F38-B376-34A07ABCC997}" destId="{100B3050-A330-4AD3-846E-B17AFDE32633}" srcOrd="1" destOrd="0" parTransId="{032EB13D-3CBD-4092-A644-35E222540476}" sibTransId="{A688AD56-CF20-4CF5-8D92-591747CAD96A}"/>
    <dgm:cxn modelId="{5078623D-F999-4ADD-9491-ED6DA3C90907}" type="presOf" srcId="{95A5142C-5129-4925-9E49-B4B596D7F035}" destId="{9A642025-841C-40CE-ADF4-788DB3B903FB}" srcOrd="0" destOrd="0" presId="urn:microsoft.com/office/officeart/2018/2/layout/IconVerticalSolidList"/>
    <dgm:cxn modelId="{6D38185C-3203-484F-8599-BC78332D7BDA}" type="presOf" srcId="{100B3050-A330-4AD3-846E-B17AFDE32633}" destId="{28BCB9BC-30BE-42CD-9A7F-67D3EC6D568F}" srcOrd="0" destOrd="0" presId="urn:microsoft.com/office/officeart/2018/2/layout/IconVerticalSolidList"/>
    <dgm:cxn modelId="{EE127267-EB98-4C9A-8526-E265329F759C}" srcId="{F70CA46A-7AD2-4F38-B376-34A07ABCC997}" destId="{95A5142C-5129-4925-9E49-B4B596D7F035}" srcOrd="0" destOrd="0" parTransId="{B08881A4-CE47-4DCF-9652-8C8D8FCC45CB}" sibTransId="{21BB0327-5539-42DE-A572-7D9EAD44DA20}"/>
    <dgm:cxn modelId="{A3C4DC48-3188-4D37-8C68-ED857E352E02}" type="presOf" srcId="{F70CA46A-7AD2-4F38-B376-34A07ABCC997}" destId="{BA452F5E-C850-4083-AF9E-4223D26916A4}" srcOrd="0" destOrd="0" presId="urn:microsoft.com/office/officeart/2018/2/layout/IconVerticalSolidList"/>
    <dgm:cxn modelId="{5D93DF4A-4490-457B-9D77-FAFE8D2EEE92}" srcId="{F70CA46A-7AD2-4F38-B376-34A07ABCC997}" destId="{46A4F1AD-4384-491E-98D9-2CD0E1ABECC3}" srcOrd="3" destOrd="0" parTransId="{352B013F-59C5-48B2-B301-60A1F0EB6549}" sibTransId="{6AC5CE4F-D364-49F8-B603-B9696660BFFD}"/>
    <dgm:cxn modelId="{03B62150-FCBC-446D-9DC7-7F237AE91151}" type="presOf" srcId="{46A4F1AD-4384-491E-98D9-2CD0E1ABECC3}" destId="{8A34AA79-43A0-443C-A201-3B518C29AA71}" srcOrd="0" destOrd="0" presId="urn:microsoft.com/office/officeart/2018/2/layout/IconVerticalSolidList"/>
    <dgm:cxn modelId="{7667E99A-2135-4514-A1F5-72F66E448166}" srcId="{F70CA46A-7AD2-4F38-B376-34A07ABCC997}" destId="{C0141F99-EE0E-4182-A032-3283CE21FDB1}" srcOrd="2" destOrd="0" parTransId="{8C3A524E-0795-409C-A37F-BB6D9CB32FE8}" sibTransId="{123F733F-3D66-4447-B733-46494C483A47}"/>
    <dgm:cxn modelId="{AC5F4924-A7EF-46E1-A526-D9934B044673}" type="presParOf" srcId="{BA452F5E-C850-4083-AF9E-4223D26916A4}" destId="{9401D379-7134-4AFE-9EA0-42B6B40FA06D}" srcOrd="0" destOrd="0" presId="urn:microsoft.com/office/officeart/2018/2/layout/IconVerticalSolidList"/>
    <dgm:cxn modelId="{D6FB4646-0899-4F9B-B305-7A413A41DB86}" type="presParOf" srcId="{9401D379-7134-4AFE-9EA0-42B6B40FA06D}" destId="{888554CF-1C7E-42D8-AE84-870A401D0919}" srcOrd="0" destOrd="0" presId="urn:microsoft.com/office/officeart/2018/2/layout/IconVerticalSolidList"/>
    <dgm:cxn modelId="{D58670C0-D61C-4692-AB72-1E3249B5110C}" type="presParOf" srcId="{9401D379-7134-4AFE-9EA0-42B6B40FA06D}" destId="{A31EC0EC-F371-4880-ACA3-3A0180764F22}" srcOrd="1" destOrd="0" presId="urn:microsoft.com/office/officeart/2018/2/layout/IconVerticalSolidList"/>
    <dgm:cxn modelId="{A2204FF6-1F95-4D5F-AFEA-C730510C8316}" type="presParOf" srcId="{9401D379-7134-4AFE-9EA0-42B6B40FA06D}" destId="{75BB97B3-A8F4-401D-835A-8BA3162D59E4}" srcOrd="2" destOrd="0" presId="urn:microsoft.com/office/officeart/2018/2/layout/IconVerticalSolidList"/>
    <dgm:cxn modelId="{E426C30D-29BF-4164-9373-7648796004B4}" type="presParOf" srcId="{9401D379-7134-4AFE-9EA0-42B6B40FA06D}" destId="{9A642025-841C-40CE-ADF4-788DB3B903FB}" srcOrd="3" destOrd="0" presId="urn:microsoft.com/office/officeart/2018/2/layout/IconVerticalSolidList"/>
    <dgm:cxn modelId="{D74365D0-897D-4AA3-9D0C-8BB8D5243BB4}" type="presParOf" srcId="{BA452F5E-C850-4083-AF9E-4223D26916A4}" destId="{59A7F911-4835-436E-8059-0100C8B58DFC}" srcOrd="1" destOrd="0" presId="urn:microsoft.com/office/officeart/2018/2/layout/IconVerticalSolidList"/>
    <dgm:cxn modelId="{9F58063B-9ECF-4AE9-98E3-898F1BF0DCA6}" type="presParOf" srcId="{BA452F5E-C850-4083-AF9E-4223D26916A4}" destId="{F2E49571-4CB9-4EA9-A29E-ACB19ABEE913}" srcOrd="2" destOrd="0" presId="urn:microsoft.com/office/officeart/2018/2/layout/IconVerticalSolidList"/>
    <dgm:cxn modelId="{4DA745C3-CCD2-4A39-BF5A-A5A0C169DD21}" type="presParOf" srcId="{F2E49571-4CB9-4EA9-A29E-ACB19ABEE913}" destId="{CC549F5E-AC57-4869-BA34-4D23F3D65E55}" srcOrd="0" destOrd="0" presId="urn:microsoft.com/office/officeart/2018/2/layout/IconVerticalSolidList"/>
    <dgm:cxn modelId="{4A563735-8D39-45C3-AA87-5AD5EE6008A8}" type="presParOf" srcId="{F2E49571-4CB9-4EA9-A29E-ACB19ABEE913}" destId="{E187DE19-7466-47AD-9044-E7C77AF62991}" srcOrd="1" destOrd="0" presId="urn:microsoft.com/office/officeart/2018/2/layout/IconVerticalSolidList"/>
    <dgm:cxn modelId="{FADDF647-A06B-4AD4-AEF5-633C735DE87E}" type="presParOf" srcId="{F2E49571-4CB9-4EA9-A29E-ACB19ABEE913}" destId="{B99A64FA-3E41-403E-BFF0-A0FD04A5AD0B}" srcOrd="2" destOrd="0" presId="urn:microsoft.com/office/officeart/2018/2/layout/IconVerticalSolidList"/>
    <dgm:cxn modelId="{D8046BA5-F12D-4ABD-9913-2BFFF01CD876}" type="presParOf" srcId="{F2E49571-4CB9-4EA9-A29E-ACB19ABEE913}" destId="{28BCB9BC-30BE-42CD-9A7F-67D3EC6D568F}" srcOrd="3" destOrd="0" presId="urn:microsoft.com/office/officeart/2018/2/layout/IconVerticalSolidList"/>
    <dgm:cxn modelId="{CA273F42-79FE-4FFC-8298-78B4B768BE6F}" type="presParOf" srcId="{BA452F5E-C850-4083-AF9E-4223D26916A4}" destId="{4A81EF97-7A5A-4F67-89AA-A2231D1BCBC4}" srcOrd="3" destOrd="0" presId="urn:microsoft.com/office/officeart/2018/2/layout/IconVerticalSolidList"/>
    <dgm:cxn modelId="{9863EB3E-CA40-46B5-A4E3-D57A2D8FD7CC}" type="presParOf" srcId="{BA452F5E-C850-4083-AF9E-4223D26916A4}" destId="{8A73EC2E-D5F2-486B-974F-2BCF82F215E0}" srcOrd="4" destOrd="0" presId="urn:microsoft.com/office/officeart/2018/2/layout/IconVerticalSolidList"/>
    <dgm:cxn modelId="{AB8CE33F-C9F8-4447-B977-CF7714A61C1C}" type="presParOf" srcId="{8A73EC2E-D5F2-486B-974F-2BCF82F215E0}" destId="{E748CB26-620A-40FC-9F55-AA8645E3F7EF}" srcOrd="0" destOrd="0" presId="urn:microsoft.com/office/officeart/2018/2/layout/IconVerticalSolidList"/>
    <dgm:cxn modelId="{DAAF583D-E3AE-4981-BC30-CC817E45327D}" type="presParOf" srcId="{8A73EC2E-D5F2-486B-974F-2BCF82F215E0}" destId="{1807FF75-D2BD-46B9-B741-B8984B42934D}" srcOrd="1" destOrd="0" presId="urn:microsoft.com/office/officeart/2018/2/layout/IconVerticalSolidList"/>
    <dgm:cxn modelId="{87E8FE17-CE47-41FF-A257-F0EB7E5E960E}" type="presParOf" srcId="{8A73EC2E-D5F2-486B-974F-2BCF82F215E0}" destId="{4E844EEC-A4B3-4A4F-9971-E26B5B9CD098}" srcOrd="2" destOrd="0" presId="urn:microsoft.com/office/officeart/2018/2/layout/IconVerticalSolidList"/>
    <dgm:cxn modelId="{DC33DD3A-01D0-44F3-8FE5-DC8D3A7B3E46}" type="presParOf" srcId="{8A73EC2E-D5F2-486B-974F-2BCF82F215E0}" destId="{3234E0B8-3655-408F-8BFA-C0E8865BC9F9}" srcOrd="3" destOrd="0" presId="urn:microsoft.com/office/officeart/2018/2/layout/IconVerticalSolidList"/>
    <dgm:cxn modelId="{94A43E97-8BBD-458A-937F-6AC08E235A39}" type="presParOf" srcId="{BA452F5E-C850-4083-AF9E-4223D26916A4}" destId="{2494FDAC-D1CB-4189-BB29-0EF9A44D2F9D}" srcOrd="5" destOrd="0" presId="urn:microsoft.com/office/officeart/2018/2/layout/IconVerticalSolidList"/>
    <dgm:cxn modelId="{B27FE632-0616-437F-9927-8AE50C5E39E8}" type="presParOf" srcId="{BA452F5E-C850-4083-AF9E-4223D26916A4}" destId="{80330E17-8804-4FAA-AB11-31AABFBB6317}" srcOrd="6" destOrd="0" presId="urn:microsoft.com/office/officeart/2018/2/layout/IconVerticalSolidList"/>
    <dgm:cxn modelId="{F956409E-8106-427A-952E-3178E71FFD90}" type="presParOf" srcId="{80330E17-8804-4FAA-AB11-31AABFBB6317}" destId="{FF7DF735-28D4-424F-8BB8-1AE45AA1186D}" srcOrd="0" destOrd="0" presId="urn:microsoft.com/office/officeart/2018/2/layout/IconVerticalSolidList"/>
    <dgm:cxn modelId="{BB0826AB-3E5D-4E9B-B96D-6375BDD34254}" type="presParOf" srcId="{80330E17-8804-4FAA-AB11-31AABFBB6317}" destId="{1DAB1175-83C6-430B-8A58-3509080CE1F8}" srcOrd="1" destOrd="0" presId="urn:microsoft.com/office/officeart/2018/2/layout/IconVerticalSolidList"/>
    <dgm:cxn modelId="{47F85E89-6160-4295-BE72-C94773572B07}" type="presParOf" srcId="{80330E17-8804-4FAA-AB11-31AABFBB6317}" destId="{64A9C32B-905E-4C39-988E-8A2E9B070836}" srcOrd="2" destOrd="0" presId="urn:microsoft.com/office/officeart/2018/2/layout/IconVerticalSolidList"/>
    <dgm:cxn modelId="{77B08D34-8691-4E26-B6E6-C67418720C34}" type="presParOf" srcId="{80330E17-8804-4FAA-AB11-31AABFBB6317}" destId="{8A34AA79-43A0-443C-A201-3B518C29AA7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dirty="0"/>
            <a:t>Work through all of the tasks on your worksheet. </a:t>
          </a:r>
          <a:endParaRPr lang="en-US" dirty="0"/>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dirty="0"/>
            <a:t>Refer to your class notes or the lesson slides.</a:t>
          </a:r>
          <a:endParaRPr lang="en-US" dirty="0"/>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dirty="0"/>
            <a:t>Compare your answer with the group.</a:t>
          </a:r>
          <a:endParaRPr lang="en-US" dirty="0"/>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dirty="0"/>
            <a:t>TIME ALLOWED: 15 Minutes.</a:t>
          </a:r>
          <a:endParaRPr lang="en-US"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dirty="0"/>
            <a:t>Work through all of the tasks on your worksheet. </a:t>
          </a:r>
          <a:endParaRPr lang="en-US" dirty="0"/>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dirty="0"/>
            <a:t>Refer to your class notes or the lesson slides.</a:t>
          </a:r>
          <a:endParaRPr lang="en-US" dirty="0"/>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dirty="0"/>
            <a:t>Compare your answer with the group.</a:t>
          </a:r>
          <a:endParaRPr lang="en-US" dirty="0"/>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dirty="0"/>
            <a:t>TIME ALLOWED: 15 Minutes.</a:t>
          </a:r>
          <a:endParaRPr lang="en-US"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dirty="0"/>
            <a:t>Work through all of the tasks on your worksheet. </a:t>
          </a:r>
          <a:endParaRPr lang="en-US" dirty="0"/>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dirty="0"/>
            <a:t>Refer to your class notes or the lesson slides.</a:t>
          </a:r>
          <a:endParaRPr lang="en-US" dirty="0"/>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dirty="0"/>
            <a:t>Compare your answer with the group.</a:t>
          </a:r>
          <a:endParaRPr lang="en-US" dirty="0"/>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dirty="0"/>
            <a:t>TIME ALLOWED: 15 Minutes.</a:t>
          </a:r>
          <a:endParaRPr lang="en-US"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C073CD9-CB63-4ACD-BBC7-F2C4B9243E2E}"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7BEACF6-6AAB-41D5-8F1B-F7EDA4681AC1}">
      <dgm:prSet/>
      <dgm:spPr/>
      <dgm:t>
        <a:bodyPr/>
        <a:lstStyle/>
        <a:p>
          <a:r>
            <a:rPr lang="en-GB" noProof="0" dirty="0"/>
            <a:t>Each of your exam questions will start with a </a:t>
          </a:r>
          <a:r>
            <a:rPr lang="en-GB" b="1" i="1" noProof="0" dirty="0"/>
            <a:t>command word</a:t>
          </a:r>
          <a:r>
            <a:rPr lang="en-GB" noProof="0" dirty="0"/>
            <a:t>.</a:t>
          </a:r>
        </a:p>
      </dgm:t>
    </dgm:pt>
    <dgm:pt modelId="{30A42B04-9986-48FB-BFA3-AC9A46403272}" type="parTrans" cxnId="{C9DEE236-D34B-4891-84C4-8C02F9FB3F29}">
      <dgm:prSet/>
      <dgm:spPr/>
      <dgm:t>
        <a:bodyPr/>
        <a:lstStyle/>
        <a:p>
          <a:endParaRPr lang="en-US"/>
        </a:p>
      </dgm:t>
    </dgm:pt>
    <dgm:pt modelId="{EC6F9383-3BF8-4E6A-B1FB-AE846020B3B8}" type="sibTrans" cxnId="{C9DEE236-D34B-4891-84C4-8C02F9FB3F29}">
      <dgm:prSet/>
      <dgm:spPr/>
      <dgm:t>
        <a:bodyPr/>
        <a:lstStyle/>
        <a:p>
          <a:endParaRPr lang="en-US"/>
        </a:p>
      </dgm:t>
    </dgm:pt>
    <dgm:pt modelId="{17639E62-EAC5-4FDA-84CE-54E97F498108}">
      <dgm:prSet/>
      <dgm:spPr/>
      <dgm:t>
        <a:bodyPr/>
        <a:lstStyle/>
        <a:p>
          <a:r>
            <a:rPr lang="en-GB" noProof="0" dirty="0"/>
            <a:t>The type of command word will determine how you answer the question.</a:t>
          </a:r>
        </a:p>
      </dgm:t>
    </dgm:pt>
    <dgm:pt modelId="{A5430129-6C7A-4AED-8823-1E63EE681F0D}" type="parTrans" cxnId="{824B5E0C-EDBB-4664-9CF2-3DA175359429}">
      <dgm:prSet/>
      <dgm:spPr/>
      <dgm:t>
        <a:bodyPr/>
        <a:lstStyle/>
        <a:p>
          <a:endParaRPr lang="en-US"/>
        </a:p>
      </dgm:t>
    </dgm:pt>
    <dgm:pt modelId="{FEA4210A-80A3-44EA-8ED1-51CE0B37187C}" type="sibTrans" cxnId="{824B5E0C-EDBB-4664-9CF2-3DA175359429}">
      <dgm:prSet/>
      <dgm:spPr/>
      <dgm:t>
        <a:bodyPr/>
        <a:lstStyle/>
        <a:p>
          <a:endParaRPr lang="en-US"/>
        </a:p>
      </dgm:t>
    </dgm:pt>
    <dgm:pt modelId="{2EA817B1-B21F-4318-8E74-1CDA7266B78A}">
      <dgm:prSet/>
      <dgm:spPr/>
      <dgm:t>
        <a:bodyPr/>
        <a:lstStyle/>
        <a:p>
          <a:r>
            <a:rPr lang="en-GB" noProof="0" dirty="0"/>
            <a:t>It will also determine how your marks will be awarded.</a:t>
          </a:r>
        </a:p>
      </dgm:t>
    </dgm:pt>
    <dgm:pt modelId="{368906A7-1D15-4D70-A1CB-2635924E5001}" type="parTrans" cxnId="{E1DFB370-F3D4-4D8A-A4AE-FF0F87BE8BEB}">
      <dgm:prSet/>
      <dgm:spPr/>
      <dgm:t>
        <a:bodyPr/>
        <a:lstStyle/>
        <a:p>
          <a:endParaRPr lang="en-US"/>
        </a:p>
      </dgm:t>
    </dgm:pt>
    <dgm:pt modelId="{6123176C-FE88-4D37-9530-D706219F729C}" type="sibTrans" cxnId="{E1DFB370-F3D4-4D8A-A4AE-FF0F87BE8BEB}">
      <dgm:prSet/>
      <dgm:spPr/>
      <dgm:t>
        <a:bodyPr/>
        <a:lstStyle/>
        <a:p>
          <a:endParaRPr lang="en-US"/>
        </a:p>
      </dgm:t>
    </dgm:pt>
    <dgm:pt modelId="{0835BE2D-3534-4FAE-81A9-CFC8F85498AA}">
      <dgm:prSet/>
      <dgm:spPr/>
      <dgm:t>
        <a:bodyPr/>
        <a:lstStyle/>
        <a:p>
          <a:r>
            <a:rPr lang="en-GB" noProof="0" dirty="0"/>
            <a:t>You need to be aware of the following command words.</a:t>
          </a:r>
        </a:p>
      </dgm:t>
    </dgm:pt>
    <dgm:pt modelId="{9475A5DD-99FA-4328-8113-BD2EF13E4CF7}" type="parTrans" cxnId="{EFBDCD30-6BC6-4E40-A6C7-62DF35FAA054}">
      <dgm:prSet/>
      <dgm:spPr/>
      <dgm:t>
        <a:bodyPr/>
        <a:lstStyle/>
        <a:p>
          <a:endParaRPr lang="en-US"/>
        </a:p>
      </dgm:t>
    </dgm:pt>
    <dgm:pt modelId="{0273C028-09F1-4F8A-9F5A-61ED6B698F3E}" type="sibTrans" cxnId="{EFBDCD30-6BC6-4E40-A6C7-62DF35FAA054}">
      <dgm:prSet/>
      <dgm:spPr/>
      <dgm:t>
        <a:bodyPr/>
        <a:lstStyle/>
        <a:p>
          <a:endParaRPr lang="en-US"/>
        </a:p>
      </dgm:t>
    </dgm:pt>
    <dgm:pt modelId="{C0563ED1-A74C-40C7-BBD0-186F0B42DA22}" type="pres">
      <dgm:prSet presAssocID="{4C073CD9-CB63-4ACD-BBC7-F2C4B9243E2E}" presName="root" presStyleCnt="0">
        <dgm:presLayoutVars>
          <dgm:dir/>
          <dgm:resizeHandles val="exact"/>
        </dgm:presLayoutVars>
      </dgm:prSet>
      <dgm:spPr/>
    </dgm:pt>
    <dgm:pt modelId="{DCB1736A-8B65-4E4E-ADE2-0FA63507DD39}" type="pres">
      <dgm:prSet presAssocID="{A7BEACF6-6AAB-41D5-8F1B-F7EDA4681AC1}" presName="compNode" presStyleCnt="0"/>
      <dgm:spPr/>
    </dgm:pt>
    <dgm:pt modelId="{160B7D05-E407-4E10-8A79-A6EA0E70172C}" type="pres">
      <dgm:prSet presAssocID="{A7BEACF6-6AAB-41D5-8F1B-F7EDA4681AC1}" presName="bgRect" presStyleLbl="bgShp" presStyleIdx="0" presStyleCnt="4"/>
      <dgm:spPr/>
    </dgm:pt>
    <dgm:pt modelId="{2E8D2EAC-9F79-4D7C-B1A3-DF9109937AE5}" type="pres">
      <dgm:prSet presAssocID="{A7BEACF6-6AAB-41D5-8F1B-F7EDA4681AC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aptain"/>
        </a:ext>
      </dgm:extLst>
    </dgm:pt>
    <dgm:pt modelId="{ADA1398A-0907-435A-AF12-A608A1BF2CFD}" type="pres">
      <dgm:prSet presAssocID="{A7BEACF6-6AAB-41D5-8F1B-F7EDA4681AC1}" presName="spaceRect" presStyleCnt="0"/>
      <dgm:spPr/>
    </dgm:pt>
    <dgm:pt modelId="{1F3AE272-A9A6-4EB4-9D99-39B53A2FE4D1}" type="pres">
      <dgm:prSet presAssocID="{A7BEACF6-6AAB-41D5-8F1B-F7EDA4681AC1}" presName="parTx" presStyleLbl="revTx" presStyleIdx="0" presStyleCnt="4">
        <dgm:presLayoutVars>
          <dgm:chMax val="0"/>
          <dgm:chPref val="0"/>
        </dgm:presLayoutVars>
      </dgm:prSet>
      <dgm:spPr/>
    </dgm:pt>
    <dgm:pt modelId="{A5B9C18D-8C7C-4D51-9B79-33BA02EF7E62}" type="pres">
      <dgm:prSet presAssocID="{EC6F9383-3BF8-4E6A-B1FB-AE846020B3B8}" presName="sibTrans" presStyleCnt="0"/>
      <dgm:spPr/>
    </dgm:pt>
    <dgm:pt modelId="{58A39795-B3DC-4840-AAB5-861DB9C42B00}" type="pres">
      <dgm:prSet presAssocID="{17639E62-EAC5-4FDA-84CE-54E97F498108}" presName="compNode" presStyleCnt="0"/>
      <dgm:spPr/>
    </dgm:pt>
    <dgm:pt modelId="{AEE6216A-86B7-4383-87C3-2B6F7B219A01}" type="pres">
      <dgm:prSet presAssocID="{17639E62-EAC5-4FDA-84CE-54E97F498108}" presName="bgRect" presStyleLbl="bgShp" presStyleIdx="1" presStyleCnt="4"/>
      <dgm:spPr/>
    </dgm:pt>
    <dgm:pt modelId="{49D2FF6B-171C-40BC-8216-0D3EFF21C686}" type="pres">
      <dgm:prSet presAssocID="{17639E62-EAC5-4FDA-84CE-54E97F49810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s"/>
        </a:ext>
      </dgm:extLst>
    </dgm:pt>
    <dgm:pt modelId="{B44A4517-8F4D-4D13-BACB-CD259B9076EB}" type="pres">
      <dgm:prSet presAssocID="{17639E62-EAC5-4FDA-84CE-54E97F498108}" presName="spaceRect" presStyleCnt="0"/>
      <dgm:spPr/>
    </dgm:pt>
    <dgm:pt modelId="{1B96BD72-0C68-4BC7-95D2-D7E5BAF6F0E5}" type="pres">
      <dgm:prSet presAssocID="{17639E62-EAC5-4FDA-84CE-54E97F498108}" presName="parTx" presStyleLbl="revTx" presStyleIdx="1" presStyleCnt="4">
        <dgm:presLayoutVars>
          <dgm:chMax val="0"/>
          <dgm:chPref val="0"/>
        </dgm:presLayoutVars>
      </dgm:prSet>
      <dgm:spPr/>
    </dgm:pt>
    <dgm:pt modelId="{C98A6F84-5EAC-455A-8606-8B4057858B52}" type="pres">
      <dgm:prSet presAssocID="{FEA4210A-80A3-44EA-8ED1-51CE0B37187C}" presName="sibTrans" presStyleCnt="0"/>
      <dgm:spPr/>
    </dgm:pt>
    <dgm:pt modelId="{B52387DA-EE53-46D4-93EE-7E2EF0F74493}" type="pres">
      <dgm:prSet presAssocID="{2EA817B1-B21F-4318-8E74-1CDA7266B78A}" presName="compNode" presStyleCnt="0"/>
      <dgm:spPr/>
    </dgm:pt>
    <dgm:pt modelId="{30214C24-4507-4B47-960D-900FE9F9A791}" type="pres">
      <dgm:prSet presAssocID="{2EA817B1-B21F-4318-8E74-1CDA7266B78A}" presName="bgRect" presStyleLbl="bgShp" presStyleIdx="2" presStyleCnt="4"/>
      <dgm:spPr/>
    </dgm:pt>
    <dgm:pt modelId="{BA18A936-02F0-430D-B8D3-EE6CA0DAE196}" type="pres">
      <dgm:prSet presAssocID="{2EA817B1-B21F-4318-8E74-1CDA7266B78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rget"/>
        </a:ext>
      </dgm:extLst>
    </dgm:pt>
    <dgm:pt modelId="{264C06FA-A604-47ED-A4B5-735DE0DE345D}" type="pres">
      <dgm:prSet presAssocID="{2EA817B1-B21F-4318-8E74-1CDA7266B78A}" presName="spaceRect" presStyleCnt="0"/>
      <dgm:spPr/>
    </dgm:pt>
    <dgm:pt modelId="{67F33C6B-1021-42B2-9D1D-E42E2B912516}" type="pres">
      <dgm:prSet presAssocID="{2EA817B1-B21F-4318-8E74-1CDA7266B78A}" presName="parTx" presStyleLbl="revTx" presStyleIdx="2" presStyleCnt="4">
        <dgm:presLayoutVars>
          <dgm:chMax val="0"/>
          <dgm:chPref val="0"/>
        </dgm:presLayoutVars>
      </dgm:prSet>
      <dgm:spPr/>
    </dgm:pt>
    <dgm:pt modelId="{A699B73B-ACE9-4097-990A-69DE8073EB75}" type="pres">
      <dgm:prSet presAssocID="{6123176C-FE88-4D37-9530-D706219F729C}" presName="sibTrans" presStyleCnt="0"/>
      <dgm:spPr/>
    </dgm:pt>
    <dgm:pt modelId="{FDE7FFA3-2C48-4014-B412-10F74AF31FED}" type="pres">
      <dgm:prSet presAssocID="{0835BE2D-3534-4FAE-81A9-CFC8F85498AA}" presName="compNode" presStyleCnt="0"/>
      <dgm:spPr/>
    </dgm:pt>
    <dgm:pt modelId="{30AABE70-612D-486B-BBB2-9542581093FF}" type="pres">
      <dgm:prSet presAssocID="{0835BE2D-3534-4FAE-81A9-CFC8F85498AA}" presName="bgRect" presStyleLbl="bgShp" presStyleIdx="3" presStyleCnt="4"/>
      <dgm:spPr/>
    </dgm:pt>
    <dgm:pt modelId="{95B57E97-73E0-4258-9772-A57B69C5187E}" type="pres">
      <dgm:prSet presAssocID="{0835BE2D-3534-4FAE-81A9-CFC8F85498A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ubtitles"/>
        </a:ext>
      </dgm:extLst>
    </dgm:pt>
    <dgm:pt modelId="{A3BBBFA1-08C8-49F0-8F60-6E2FDD9B0012}" type="pres">
      <dgm:prSet presAssocID="{0835BE2D-3534-4FAE-81A9-CFC8F85498AA}" presName="spaceRect" presStyleCnt="0"/>
      <dgm:spPr/>
    </dgm:pt>
    <dgm:pt modelId="{2C64518B-F5D2-4A52-9681-5759BC852878}" type="pres">
      <dgm:prSet presAssocID="{0835BE2D-3534-4FAE-81A9-CFC8F85498AA}" presName="parTx" presStyleLbl="revTx" presStyleIdx="3" presStyleCnt="4">
        <dgm:presLayoutVars>
          <dgm:chMax val="0"/>
          <dgm:chPref val="0"/>
        </dgm:presLayoutVars>
      </dgm:prSet>
      <dgm:spPr/>
    </dgm:pt>
  </dgm:ptLst>
  <dgm:cxnLst>
    <dgm:cxn modelId="{824B5E0C-EDBB-4664-9CF2-3DA175359429}" srcId="{4C073CD9-CB63-4ACD-BBC7-F2C4B9243E2E}" destId="{17639E62-EAC5-4FDA-84CE-54E97F498108}" srcOrd="1" destOrd="0" parTransId="{A5430129-6C7A-4AED-8823-1E63EE681F0D}" sibTransId="{FEA4210A-80A3-44EA-8ED1-51CE0B37187C}"/>
    <dgm:cxn modelId="{EFBDCD30-6BC6-4E40-A6C7-62DF35FAA054}" srcId="{4C073CD9-CB63-4ACD-BBC7-F2C4B9243E2E}" destId="{0835BE2D-3534-4FAE-81A9-CFC8F85498AA}" srcOrd="3" destOrd="0" parTransId="{9475A5DD-99FA-4328-8113-BD2EF13E4CF7}" sibTransId="{0273C028-09F1-4F8A-9F5A-61ED6B698F3E}"/>
    <dgm:cxn modelId="{C9DEE236-D34B-4891-84C4-8C02F9FB3F29}" srcId="{4C073CD9-CB63-4ACD-BBC7-F2C4B9243E2E}" destId="{A7BEACF6-6AAB-41D5-8F1B-F7EDA4681AC1}" srcOrd="0" destOrd="0" parTransId="{30A42B04-9986-48FB-BFA3-AC9A46403272}" sibTransId="{EC6F9383-3BF8-4E6A-B1FB-AE846020B3B8}"/>
    <dgm:cxn modelId="{1A8AB538-3B04-4DA5-BFD2-488A0A118587}" type="presOf" srcId="{4C073CD9-CB63-4ACD-BBC7-F2C4B9243E2E}" destId="{C0563ED1-A74C-40C7-BBD0-186F0B42DA22}" srcOrd="0" destOrd="0" presId="urn:microsoft.com/office/officeart/2018/2/layout/IconVerticalSolidList"/>
    <dgm:cxn modelId="{B587D649-2666-4B70-8AA1-ECC79511B1BB}" type="presOf" srcId="{A7BEACF6-6AAB-41D5-8F1B-F7EDA4681AC1}" destId="{1F3AE272-A9A6-4EB4-9D99-39B53A2FE4D1}" srcOrd="0" destOrd="0" presId="urn:microsoft.com/office/officeart/2018/2/layout/IconVerticalSolidList"/>
    <dgm:cxn modelId="{E1DFB370-F3D4-4D8A-A4AE-FF0F87BE8BEB}" srcId="{4C073CD9-CB63-4ACD-BBC7-F2C4B9243E2E}" destId="{2EA817B1-B21F-4318-8E74-1CDA7266B78A}" srcOrd="2" destOrd="0" parTransId="{368906A7-1D15-4D70-A1CB-2635924E5001}" sibTransId="{6123176C-FE88-4D37-9530-D706219F729C}"/>
    <dgm:cxn modelId="{8E19EB75-9F66-4FAC-A0AE-6ED25A801E44}" type="presOf" srcId="{17639E62-EAC5-4FDA-84CE-54E97F498108}" destId="{1B96BD72-0C68-4BC7-95D2-D7E5BAF6F0E5}" srcOrd="0" destOrd="0" presId="urn:microsoft.com/office/officeart/2018/2/layout/IconVerticalSolidList"/>
    <dgm:cxn modelId="{59BE219D-8261-4E82-883A-E731B8F37699}" type="presOf" srcId="{2EA817B1-B21F-4318-8E74-1CDA7266B78A}" destId="{67F33C6B-1021-42B2-9D1D-E42E2B912516}" srcOrd="0" destOrd="0" presId="urn:microsoft.com/office/officeart/2018/2/layout/IconVerticalSolidList"/>
    <dgm:cxn modelId="{9088D0B0-6F3A-44B7-8EB9-04FCBB306CD4}" type="presOf" srcId="{0835BE2D-3534-4FAE-81A9-CFC8F85498AA}" destId="{2C64518B-F5D2-4A52-9681-5759BC852878}" srcOrd="0" destOrd="0" presId="urn:microsoft.com/office/officeart/2018/2/layout/IconVerticalSolidList"/>
    <dgm:cxn modelId="{892FF9D2-005B-4840-B764-CEAAE0D51814}" type="presParOf" srcId="{C0563ED1-A74C-40C7-BBD0-186F0B42DA22}" destId="{DCB1736A-8B65-4E4E-ADE2-0FA63507DD39}" srcOrd="0" destOrd="0" presId="urn:microsoft.com/office/officeart/2018/2/layout/IconVerticalSolidList"/>
    <dgm:cxn modelId="{7268DFCC-9C54-43F0-B375-857091E671D5}" type="presParOf" srcId="{DCB1736A-8B65-4E4E-ADE2-0FA63507DD39}" destId="{160B7D05-E407-4E10-8A79-A6EA0E70172C}" srcOrd="0" destOrd="0" presId="urn:microsoft.com/office/officeart/2018/2/layout/IconVerticalSolidList"/>
    <dgm:cxn modelId="{2B3DF6EE-2797-4C05-86D9-71F42C3734EA}" type="presParOf" srcId="{DCB1736A-8B65-4E4E-ADE2-0FA63507DD39}" destId="{2E8D2EAC-9F79-4D7C-B1A3-DF9109937AE5}" srcOrd="1" destOrd="0" presId="urn:microsoft.com/office/officeart/2018/2/layout/IconVerticalSolidList"/>
    <dgm:cxn modelId="{FC7BE7A9-DD4B-4FC4-ABD3-3CA0CA429A9F}" type="presParOf" srcId="{DCB1736A-8B65-4E4E-ADE2-0FA63507DD39}" destId="{ADA1398A-0907-435A-AF12-A608A1BF2CFD}" srcOrd="2" destOrd="0" presId="urn:microsoft.com/office/officeart/2018/2/layout/IconVerticalSolidList"/>
    <dgm:cxn modelId="{80628F9A-07E1-4F41-8650-C632C916E3C9}" type="presParOf" srcId="{DCB1736A-8B65-4E4E-ADE2-0FA63507DD39}" destId="{1F3AE272-A9A6-4EB4-9D99-39B53A2FE4D1}" srcOrd="3" destOrd="0" presId="urn:microsoft.com/office/officeart/2018/2/layout/IconVerticalSolidList"/>
    <dgm:cxn modelId="{CCE9E793-9639-4EEE-A8D9-C71ED65CAEC2}" type="presParOf" srcId="{C0563ED1-A74C-40C7-BBD0-186F0B42DA22}" destId="{A5B9C18D-8C7C-4D51-9B79-33BA02EF7E62}" srcOrd="1" destOrd="0" presId="urn:microsoft.com/office/officeart/2018/2/layout/IconVerticalSolidList"/>
    <dgm:cxn modelId="{A40F2007-4ED6-4B25-809F-3589BA5FCEB0}" type="presParOf" srcId="{C0563ED1-A74C-40C7-BBD0-186F0B42DA22}" destId="{58A39795-B3DC-4840-AAB5-861DB9C42B00}" srcOrd="2" destOrd="0" presId="urn:microsoft.com/office/officeart/2018/2/layout/IconVerticalSolidList"/>
    <dgm:cxn modelId="{63AC6246-0325-4BE1-9E12-C503D525FFA3}" type="presParOf" srcId="{58A39795-B3DC-4840-AAB5-861DB9C42B00}" destId="{AEE6216A-86B7-4383-87C3-2B6F7B219A01}" srcOrd="0" destOrd="0" presId="urn:microsoft.com/office/officeart/2018/2/layout/IconVerticalSolidList"/>
    <dgm:cxn modelId="{0D1651D1-2B3B-4BDB-A0E2-71A977CB3D9B}" type="presParOf" srcId="{58A39795-B3DC-4840-AAB5-861DB9C42B00}" destId="{49D2FF6B-171C-40BC-8216-0D3EFF21C686}" srcOrd="1" destOrd="0" presId="urn:microsoft.com/office/officeart/2018/2/layout/IconVerticalSolidList"/>
    <dgm:cxn modelId="{11538955-E8EE-4549-87C7-C481F28C2145}" type="presParOf" srcId="{58A39795-B3DC-4840-AAB5-861DB9C42B00}" destId="{B44A4517-8F4D-4D13-BACB-CD259B9076EB}" srcOrd="2" destOrd="0" presId="urn:microsoft.com/office/officeart/2018/2/layout/IconVerticalSolidList"/>
    <dgm:cxn modelId="{31FD9E0D-4B4C-46FD-9C4E-ABF8AE78023E}" type="presParOf" srcId="{58A39795-B3DC-4840-AAB5-861DB9C42B00}" destId="{1B96BD72-0C68-4BC7-95D2-D7E5BAF6F0E5}" srcOrd="3" destOrd="0" presId="urn:microsoft.com/office/officeart/2018/2/layout/IconVerticalSolidList"/>
    <dgm:cxn modelId="{77F0B7AE-AE65-4C7B-A200-BAFC69DD1CFC}" type="presParOf" srcId="{C0563ED1-A74C-40C7-BBD0-186F0B42DA22}" destId="{C98A6F84-5EAC-455A-8606-8B4057858B52}" srcOrd="3" destOrd="0" presId="urn:microsoft.com/office/officeart/2018/2/layout/IconVerticalSolidList"/>
    <dgm:cxn modelId="{77EF68AE-9BDD-4E4D-A7EB-A87BF5BB33E5}" type="presParOf" srcId="{C0563ED1-A74C-40C7-BBD0-186F0B42DA22}" destId="{B52387DA-EE53-46D4-93EE-7E2EF0F74493}" srcOrd="4" destOrd="0" presId="urn:microsoft.com/office/officeart/2018/2/layout/IconVerticalSolidList"/>
    <dgm:cxn modelId="{78239656-FA07-41D1-B2B7-D380F5CB17A2}" type="presParOf" srcId="{B52387DA-EE53-46D4-93EE-7E2EF0F74493}" destId="{30214C24-4507-4B47-960D-900FE9F9A791}" srcOrd="0" destOrd="0" presId="urn:microsoft.com/office/officeart/2018/2/layout/IconVerticalSolidList"/>
    <dgm:cxn modelId="{77773AD4-16F3-43A5-861B-097E97762845}" type="presParOf" srcId="{B52387DA-EE53-46D4-93EE-7E2EF0F74493}" destId="{BA18A936-02F0-430D-B8D3-EE6CA0DAE196}" srcOrd="1" destOrd="0" presId="urn:microsoft.com/office/officeart/2018/2/layout/IconVerticalSolidList"/>
    <dgm:cxn modelId="{18BE7AF5-4169-4306-987F-A0F048116479}" type="presParOf" srcId="{B52387DA-EE53-46D4-93EE-7E2EF0F74493}" destId="{264C06FA-A604-47ED-A4B5-735DE0DE345D}" srcOrd="2" destOrd="0" presId="urn:microsoft.com/office/officeart/2018/2/layout/IconVerticalSolidList"/>
    <dgm:cxn modelId="{2CECC57D-F769-487E-9811-9ABD02D91AFA}" type="presParOf" srcId="{B52387DA-EE53-46D4-93EE-7E2EF0F74493}" destId="{67F33C6B-1021-42B2-9D1D-E42E2B912516}" srcOrd="3" destOrd="0" presId="urn:microsoft.com/office/officeart/2018/2/layout/IconVerticalSolidList"/>
    <dgm:cxn modelId="{A40F5B24-AA50-47D2-BBAF-D3CA4E6AC5C0}" type="presParOf" srcId="{C0563ED1-A74C-40C7-BBD0-186F0B42DA22}" destId="{A699B73B-ACE9-4097-990A-69DE8073EB75}" srcOrd="5" destOrd="0" presId="urn:microsoft.com/office/officeart/2018/2/layout/IconVerticalSolidList"/>
    <dgm:cxn modelId="{4D18AACE-AEB4-441A-BE02-113F9BAAB993}" type="presParOf" srcId="{C0563ED1-A74C-40C7-BBD0-186F0B42DA22}" destId="{FDE7FFA3-2C48-4014-B412-10F74AF31FED}" srcOrd="6" destOrd="0" presId="urn:microsoft.com/office/officeart/2018/2/layout/IconVerticalSolidList"/>
    <dgm:cxn modelId="{2A4830F1-187E-4F03-945E-6AB5A251CB61}" type="presParOf" srcId="{FDE7FFA3-2C48-4014-B412-10F74AF31FED}" destId="{30AABE70-612D-486B-BBB2-9542581093FF}" srcOrd="0" destOrd="0" presId="urn:microsoft.com/office/officeart/2018/2/layout/IconVerticalSolidList"/>
    <dgm:cxn modelId="{02BF8BE7-7CCB-4BD9-A87D-CBCD1A2FF524}" type="presParOf" srcId="{FDE7FFA3-2C48-4014-B412-10F74AF31FED}" destId="{95B57E97-73E0-4258-9772-A57B69C5187E}" srcOrd="1" destOrd="0" presId="urn:microsoft.com/office/officeart/2018/2/layout/IconVerticalSolidList"/>
    <dgm:cxn modelId="{C2EEAC15-5BAF-4B50-ACFB-F95BDCEBA47C}" type="presParOf" srcId="{FDE7FFA3-2C48-4014-B412-10F74AF31FED}" destId="{A3BBBFA1-08C8-49F0-8F60-6E2FDD9B0012}" srcOrd="2" destOrd="0" presId="urn:microsoft.com/office/officeart/2018/2/layout/IconVerticalSolidList"/>
    <dgm:cxn modelId="{55F90218-95D7-45D1-B647-88C0B3CAFE04}" type="presParOf" srcId="{FDE7FFA3-2C48-4014-B412-10F74AF31FED}" destId="{2C64518B-F5D2-4A52-9681-5759BC85287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45B6E60-EA4B-4F91-BFBD-49F198AB0E95}"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B09BE37F-2C6A-4A95-AD99-9E880577740E}">
      <dgm:prSet/>
      <dgm:spPr/>
      <dgm:t>
        <a:bodyPr/>
        <a:lstStyle/>
        <a:p>
          <a:r>
            <a:rPr lang="en-GB" noProof="0" dirty="0"/>
            <a:t>This is the </a:t>
          </a:r>
          <a:r>
            <a:rPr lang="en-GB" noProof="0" dirty="0" err="1"/>
            <a:t>easisest</a:t>
          </a:r>
          <a:r>
            <a:rPr lang="en-GB" noProof="0" dirty="0"/>
            <a:t> command word to understand.</a:t>
          </a:r>
        </a:p>
      </dgm:t>
    </dgm:pt>
    <dgm:pt modelId="{83DC4FE9-6035-4945-99CB-B38096AF16D3}" type="parTrans" cxnId="{62609744-77B8-4011-982D-8DF94D70121A}">
      <dgm:prSet/>
      <dgm:spPr/>
      <dgm:t>
        <a:bodyPr/>
        <a:lstStyle/>
        <a:p>
          <a:endParaRPr lang="en-US"/>
        </a:p>
      </dgm:t>
    </dgm:pt>
    <dgm:pt modelId="{86BAECF1-FEFE-4FA4-8553-A562AB9312C0}" type="sibTrans" cxnId="{62609744-77B8-4011-982D-8DF94D70121A}">
      <dgm:prSet/>
      <dgm:spPr/>
      <dgm:t>
        <a:bodyPr/>
        <a:lstStyle/>
        <a:p>
          <a:endParaRPr lang="en-US"/>
        </a:p>
      </dgm:t>
    </dgm:pt>
    <dgm:pt modelId="{758DB0E0-2055-4450-B9FF-032478DCA71A}">
      <dgm:prSet/>
      <dgm:spPr/>
      <dgm:t>
        <a:bodyPr/>
        <a:lstStyle/>
        <a:p>
          <a:r>
            <a:rPr lang="en-GB" noProof="0" dirty="0"/>
            <a:t>Here you simply </a:t>
          </a:r>
          <a:r>
            <a:rPr lang="en-GB" b="1" i="1" noProof="0" dirty="0"/>
            <a:t>list</a:t>
          </a:r>
          <a:r>
            <a:rPr lang="en-GB" noProof="0" dirty="0"/>
            <a:t> a number of </a:t>
          </a:r>
          <a:r>
            <a:rPr lang="en-GB" b="1" i="1" noProof="0" dirty="0"/>
            <a:t>different</a:t>
          </a:r>
          <a:r>
            <a:rPr lang="en-GB" noProof="0" dirty="0"/>
            <a:t> facts.</a:t>
          </a:r>
        </a:p>
      </dgm:t>
    </dgm:pt>
    <dgm:pt modelId="{680C5A64-77BC-4DF7-9775-9E279440039E}" type="parTrans" cxnId="{70EDB640-81EB-4C02-86AC-DA3B2E86D2BF}">
      <dgm:prSet/>
      <dgm:spPr/>
      <dgm:t>
        <a:bodyPr/>
        <a:lstStyle/>
        <a:p>
          <a:endParaRPr lang="en-US"/>
        </a:p>
      </dgm:t>
    </dgm:pt>
    <dgm:pt modelId="{E280D708-A3D4-4BFC-B02B-184B8FFB6D29}" type="sibTrans" cxnId="{70EDB640-81EB-4C02-86AC-DA3B2E86D2BF}">
      <dgm:prSet/>
      <dgm:spPr/>
      <dgm:t>
        <a:bodyPr/>
        <a:lstStyle/>
        <a:p>
          <a:endParaRPr lang="en-US"/>
        </a:p>
      </dgm:t>
    </dgm:pt>
    <dgm:pt modelId="{20BB6586-F9CA-4694-9085-57DDBCAA8F20}">
      <dgm:prSet/>
      <dgm:spPr/>
      <dgm:t>
        <a:bodyPr/>
        <a:lstStyle/>
        <a:p>
          <a:r>
            <a:rPr lang="en-GB" noProof="0" dirty="0"/>
            <a:t>A two mark ‘Name / State / Give’ question required </a:t>
          </a:r>
          <a:r>
            <a:rPr lang="en-GB" b="1" i="1" noProof="0" dirty="0"/>
            <a:t>two different facts</a:t>
          </a:r>
          <a:r>
            <a:rPr lang="en-GB" noProof="0" dirty="0"/>
            <a:t>.</a:t>
          </a:r>
        </a:p>
      </dgm:t>
    </dgm:pt>
    <dgm:pt modelId="{97118F24-5285-4162-8E27-9164C96616E0}" type="parTrans" cxnId="{DA6BFC6E-67DF-41B6-A186-29C7B3ECDB4D}">
      <dgm:prSet/>
      <dgm:spPr/>
      <dgm:t>
        <a:bodyPr/>
        <a:lstStyle/>
        <a:p>
          <a:endParaRPr lang="en-US"/>
        </a:p>
      </dgm:t>
    </dgm:pt>
    <dgm:pt modelId="{633B649F-A5F2-40C3-889C-987D972B80DB}" type="sibTrans" cxnId="{DA6BFC6E-67DF-41B6-A186-29C7B3ECDB4D}">
      <dgm:prSet/>
      <dgm:spPr/>
      <dgm:t>
        <a:bodyPr/>
        <a:lstStyle/>
        <a:p>
          <a:endParaRPr lang="en-US"/>
        </a:p>
      </dgm:t>
    </dgm:pt>
    <dgm:pt modelId="{93F9D15A-89C3-44A8-8E7E-4478FAC77DFE}">
      <dgm:prSet/>
      <dgm:spPr/>
      <dgm:t>
        <a:bodyPr/>
        <a:lstStyle/>
        <a:p>
          <a:r>
            <a:rPr lang="en-GB" noProof="0" dirty="0"/>
            <a:t>Make sure the facts are different and not simply the opposite.</a:t>
          </a:r>
        </a:p>
      </dgm:t>
    </dgm:pt>
    <dgm:pt modelId="{3F027D61-8C6B-48CB-9BFB-687881F76FD8}" type="parTrans" cxnId="{B13E7135-A4D0-4355-9800-F752CDF6FBD0}">
      <dgm:prSet/>
      <dgm:spPr/>
      <dgm:t>
        <a:bodyPr/>
        <a:lstStyle/>
        <a:p>
          <a:endParaRPr lang="en-US"/>
        </a:p>
      </dgm:t>
    </dgm:pt>
    <dgm:pt modelId="{1DA0ED92-9D9E-458E-AB4E-FDD26B1F5889}" type="sibTrans" cxnId="{B13E7135-A4D0-4355-9800-F752CDF6FBD0}">
      <dgm:prSet/>
      <dgm:spPr/>
      <dgm:t>
        <a:bodyPr/>
        <a:lstStyle/>
        <a:p>
          <a:endParaRPr lang="en-US"/>
        </a:p>
      </dgm:t>
    </dgm:pt>
    <dgm:pt modelId="{56A30407-24ED-469F-ADFF-8C7DBFB0C738}">
      <dgm:prSet/>
      <dgm:spPr/>
      <dgm:t>
        <a:bodyPr/>
        <a:lstStyle/>
        <a:p>
          <a:r>
            <a:rPr lang="en-GB" noProof="0" dirty="0"/>
            <a:t>For example: “Switches are faster than hubs. Hubs are slower than switches”.</a:t>
          </a:r>
        </a:p>
      </dgm:t>
    </dgm:pt>
    <dgm:pt modelId="{3242D98B-489D-4935-AB90-32459A728D40}" type="parTrans" cxnId="{613B8884-03B4-49F6-9647-1A1B45F5B8A3}">
      <dgm:prSet/>
      <dgm:spPr/>
      <dgm:t>
        <a:bodyPr/>
        <a:lstStyle/>
        <a:p>
          <a:endParaRPr lang="en-US"/>
        </a:p>
      </dgm:t>
    </dgm:pt>
    <dgm:pt modelId="{21AFF128-BFEE-4A65-9B90-1D95315F4C1D}" type="sibTrans" cxnId="{613B8884-03B4-49F6-9647-1A1B45F5B8A3}">
      <dgm:prSet/>
      <dgm:spPr/>
      <dgm:t>
        <a:bodyPr/>
        <a:lstStyle/>
        <a:p>
          <a:endParaRPr lang="en-US"/>
        </a:p>
      </dgm:t>
    </dgm:pt>
    <dgm:pt modelId="{B1E71516-194F-4BB6-A171-9771B487B168}">
      <dgm:prSet/>
      <dgm:spPr/>
      <dgm:t>
        <a:bodyPr/>
        <a:lstStyle/>
        <a:p>
          <a:r>
            <a:rPr lang="en-GB" noProof="0" dirty="0"/>
            <a:t>This is the</a:t>
          </a:r>
          <a:r>
            <a:rPr lang="en-GB" b="1" i="1" noProof="0" dirty="0"/>
            <a:t> same point </a:t>
          </a:r>
          <a:r>
            <a:rPr lang="en-GB" noProof="0" dirty="0"/>
            <a:t>just repeated from an </a:t>
          </a:r>
          <a:r>
            <a:rPr lang="en-GB" b="1" i="1" noProof="0" dirty="0"/>
            <a:t>opposite perspective</a:t>
          </a:r>
          <a:r>
            <a:rPr lang="en-GB" noProof="0" dirty="0"/>
            <a:t>.</a:t>
          </a:r>
        </a:p>
      </dgm:t>
    </dgm:pt>
    <dgm:pt modelId="{F5BDA60E-BDC3-4BC5-B8E4-DCCF25A11C46}" type="parTrans" cxnId="{B3327F6F-099E-4EC6-B826-DEE32A926FD2}">
      <dgm:prSet/>
      <dgm:spPr/>
      <dgm:t>
        <a:bodyPr/>
        <a:lstStyle/>
        <a:p>
          <a:endParaRPr lang="en-US"/>
        </a:p>
      </dgm:t>
    </dgm:pt>
    <dgm:pt modelId="{8AA7B4FD-F4B0-4695-A354-1E13A94E028C}" type="sibTrans" cxnId="{B3327F6F-099E-4EC6-B826-DEE32A926FD2}">
      <dgm:prSet/>
      <dgm:spPr/>
      <dgm:t>
        <a:bodyPr/>
        <a:lstStyle/>
        <a:p>
          <a:endParaRPr lang="en-US"/>
        </a:p>
      </dgm:t>
    </dgm:pt>
    <dgm:pt modelId="{6E64A47B-4077-4F43-BD78-C23107072925}" type="pres">
      <dgm:prSet presAssocID="{345B6E60-EA4B-4F91-BFBD-49F198AB0E95}" presName="root" presStyleCnt="0">
        <dgm:presLayoutVars>
          <dgm:dir/>
          <dgm:resizeHandles val="exact"/>
        </dgm:presLayoutVars>
      </dgm:prSet>
      <dgm:spPr/>
    </dgm:pt>
    <dgm:pt modelId="{E340C2F6-0368-4A1D-A908-4E65B8B35FCB}" type="pres">
      <dgm:prSet presAssocID="{B09BE37F-2C6A-4A95-AD99-9E880577740E}" presName="compNode" presStyleCnt="0"/>
      <dgm:spPr/>
    </dgm:pt>
    <dgm:pt modelId="{D30D8B55-9025-4F44-8792-CE5BEF5D5724}" type="pres">
      <dgm:prSet presAssocID="{B09BE37F-2C6A-4A95-AD99-9E880577740E}" presName="bgRect" presStyleLbl="bgShp" presStyleIdx="0" presStyleCnt="6"/>
      <dgm:spPr/>
    </dgm:pt>
    <dgm:pt modelId="{5A9E3318-FA82-4D3E-BE20-11BE0474B4D6}" type="pres">
      <dgm:prSet presAssocID="{B09BE37F-2C6A-4A95-AD99-9E880577740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ecision chart"/>
        </a:ext>
      </dgm:extLst>
    </dgm:pt>
    <dgm:pt modelId="{6A466CDA-6F0C-48C3-A641-3A8648BDF563}" type="pres">
      <dgm:prSet presAssocID="{B09BE37F-2C6A-4A95-AD99-9E880577740E}" presName="spaceRect" presStyleCnt="0"/>
      <dgm:spPr/>
    </dgm:pt>
    <dgm:pt modelId="{3119928B-F7E8-4B24-9FA5-5C4CC38CB6AA}" type="pres">
      <dgm:prSet presAssocID="{B09BE37F-2C6A-4A95-AD99-9E880577740E}" presName="parTx" presStyleLbl="revTx" presStyleIdx="0" presStyleCnt="6">
        <dgm:presLayoutVars>
          <dgm:chMax val="0"/>
          <dgm:chPref val="0"/>
        </dgm:presLayoutVars>
      </dgm:prSet>
      <dgm:spPr/>
    </dgm:pt>
    <dgm:pt modelId="{6A1AED65-FF89-41CC-94F5-2A30D68BDAC8}" type="pres">
      <dgm:prSet presAssocID="{86BAECF1-FEFE-4FA4-8553-A562AB9312C0}" presName="sibTrans" presStyleCnt="0"/>
      <dgm:spPr/>
    </dgm:pt>
    <dgm:pt modelId="{3E690E0C-E170-47C7-B7D0-99F4EF7EA618}" type="pres">
      <dgm:prSet presAssocID="{758DB0E0-2055-4450-B9FF-032478DCA71A}" presName="compNode" presStyleCnt="0"/>
      <dgm:spPr/>
    </dgm:pt>
    <dgm:pt modelId="{8DE8FBB6-C969-4B5C-94C8-4352D4A97340}" type="pres">
      <dgm:prSet presAssocID="{758DB0E0-2055-4450-B9FF-032478DCA71A}" presName="bgRect" presStyleLbl="bgShp" presStyleIdx="1" presStyleCnt="6"/>
      <dgm:spPr/>
    </dgm:pt>
    <dgm:pt modelId="{53DDE2BC-E54F-41A1-8A94-61C6C967A457}" type="pres">
      <dgm:prSet presAssocID="{758DB0E0-2055-4450-B9FF-032478DCA71A}"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rget Audience"/>
        </a:ext>
      </dgm:extLst>
    </dgm:pt>
    <dgm:pt modelId="{3A359A60-2BD4-46D6-A818-F6B250EA4EC1}" type="pres">
      <dgm:prSet presAssocID="{758DB0E0-2055-4450-B9FF-032478DCA71A}" presName="spaceRect" presStyleCnt="0"/>
      <dgm:spPr/>
    </dgm:pt>
    <dgm:pt modelId="{C260EA11-A876-44EA-86D6-219492915D2E}" type="pres">
      <dgm:prSet presAssocID="{758DB0E0-2055-4450-B9FF-032478DCA71A}" presName="parTx" presStyleLbl="revTx" presStyleIdx="1" presStyleCnt="6">
        <dgm:presLayoutVars>
          <dgm:chMax val="0"/>
          <dgm:chPref val="0"/>
        </dgm:presLayoutVars>
      </dgm:prSet>
      <dgm:spPr/>
    </dgm:pt>
    <dgm:pt modelId="{012DEBCE-1B4C-46E2-9FDA-BFBE017E4A6B}" type="pres">
      <dgm:prSet presAssocID="{E280D708-A3D4-4BFC-B02B-184B8FFB6D29}" presName="sibTrans" presStyleCnt="0"/>
      <dgm:spPr/>
    </dgm:pt>
    <dgm:pt modelId="{752EEF1C-DF47-4751-B404-1C578CED164A}" type="pres">
      <dgm:prSet presAssocID="{20BB6586-F9CA-4694-9085-57DDBCAA8F20}" presName="compNode" presStyleCnt="0"/>
      <dgm:spPr/>
    </dgm:pt>
    <dgm:pt modelId="{11B6ABE6-A6F1-49F3-8DAB-BEB2AFCD1F39}" type="pres">
      <dgm:prSet presAssocID="{20BB6586-F9CA-4694-9085-57DDBCAA8F20}" presName="bgRect" presStyleLbl="bgShp" presStyleIdx="2" presStyleCnt="6"/>
      <dgm:spPr/>
    </dgm:pt>
    <dgm:pt modelId="{A306E1B0-72BC-4F12-8807-91AFEE2E8B86}" type="pres">
      <dgm:prSet presAssocID="{20BB6586-F9CA-4694-9085-57DDBCAA8F2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0492AAD5-5E8C-46FA-89C1-CEEFCE86436A}" type="pres">
      <dgm:prSet presAssocID="{20BB6586-F9CA-4694-9085-57DDBCAA8F20}" presName="spaceRect" presStyleCnt="0"/>
      <dgm:spPr/>
    </dgm:pt>
    <dgm:pt modelId="{6EFA640E-3C67-4815-AFD4-D805C7B487C4}" type="pres">
      <dgm:prSet presAssocID="{20BB6586-F9CA-4694-9085-57DDBCAA8F20}" presName="parTx" presStyleLbl="revTx" presStyleIdx="2" presStyleCnt="6">
        <dgm:presLayoutVars>
          <dgm:chMax val="0"/>
          <dgm:chPref val="0"/>
        </dgm:presLayoutVars>
      </dgm:prSet>
      <dgm:spPr/>
    </dgm:pt>
    <dgm:pt modelId="{10769F2B-B0D9-4CE4-B6A4-C4919AA4D1B1}" type="pres">
      <dgm:prSet presAssocID="{633B649F-A5F2-40C3-889C-987D972B80DB}" presName="sibTrans" presStyleCnt="0"/>
      <dgm:spPr/>
    </dgm:pt>
    <dgm:pt modelId="{7614E76F-07EB-442E-99FC-615C1C53060A}" type="pres">
      <dgm:prSet presAssocID="{93F9D15A-89C3-44A8-8E7E-4478FAC77DFE}" presName="compNode" presStyleCnt="0"/>
      <dgm:spPr/>
    </dgm:pt>
    <dgm:pt modelId="{BD50EB95-D922-4983-B69F-91542E67426E}" type="pres">
      <dgm:prSet presAssocID="{93F9D15A-89C3-44A8-8E7E-4478FAC77DFE}" presName="bgRect" presStyleLbl="bgShp" presStyleIdx="3" presStyleCnt="6"/>
      <dgm:spPr/>
    </dgm:pt>
    <dgm:pt modelId="{AD6B24A3-7B3D-4EB8-9D12-114E2FC5A5D4}" type="pres">
      <dgm:prSet presAssocID="{93F9D15A-89C3-44A8-8E7E-4478FAC77DFE}"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E81BC727-42A6-41CD-BD6B-918739BBC97D}" type="pres">
      <dgm:prSet presAssocID="{93F9D15A-89C3-44A8-8E7E-4478FAC77DFE}" presName="spaceRect" presStyleCnt="0"/>
      <dgm:spPr/>
    </dgm:pt>
    <dgm:pt modelId="{EB470B0C-81D5-408C-85D8-BD27122BA615}" type="pres">
      <dgm:prSet presAssocID="{93F9D15A-89C3-44A8-8E7E-4478FAC77DFE}" presName="parTx" presStyleLbl="revTx" presStyleIdx="3" presStyleCnt="6">
        <dgm:presLayoutVars>
          <dgm:chMax val="0"/>
          <dgm:chPref val="0"/>
        </dgm:presLayoutVars>
      </dgm:prSet>
      <dgm:spPr/>
    </dgm:pt>
    <dgm:pt modelId="{9CBB2184-9016-4CB6-8B26-23D8A52EE0A4}" type="pres">
      <dgm:prSet presAssocID="{1DA0ED92-9D9E-458E-AB4E-FDD26B1F5889}" presName="sibTrans" presStyleCnt="0"/>
      <dgm:spPr/>
    </dgm:pt>
    <dgm:pt modelId="{D49A49B8-E7B4-4E7F-9078-EAE9DCB67CD2}" type="pres">
      <dgm:prSet presAssocID="{56A30407-24ED-469F-ADFF-8C7DBFB0C738}" presName="compNode" presStyleCnt="0"/>
      <dgm:spPr/>
    </dgm:pt>
    <dgm:pt modelId="{8CC35F4B-2476-48C7-B1B3-38DCD985E999}" type="pres">
      <dgm:prSet presAssocID="{56A30407-24ED-469F-ADFF-8C7DBFB0C738}" presName="bgRect" presStyleLbl="bgShp" presStyleIdx="4" presStyleCnt="6"/>
      <dgm:spPr/>
    </dgm:pt>
    <dgm:pt modelId="{86B43270-EDF1-4DBD-BE61-EB8C283C8367}" type="pres">
      <dgm:prSet presAssocID="{56A30407-24ED-469F-ADFF-8C7DBFB0C738}"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isconnected"/>
        </a:ext>
      </dgm:extLst>
    </dgm:pt>
    <dgm:pt modelId="{8DCDA958-F4C0-44F2-8D12-94911985B50E}" type="pres">
      <dgm:prSet presAssocID="{56A30407-24ED-469F-ADFF-8C7DBFB0C738}" presName="spaceRect" presStyleCnt="0"/>
      <dgm:spPr/>
    </dgm:pt>
    <dgm:pt modelId="{CC8A102C-E727-4010-AE01-29073EE6FF39}" type="pres">
      <dgm:prSet presAssocID="{56A30407-24ED-469F-ADFF-8C7DBFB0C738}" presName="parTx" presStyleLbl="revTx" presStyleIdx="4" presStyleCnt="6">
        <dgm:presLayoutVars>
          <dgm:chMax val="0"/>
          <dgm:chPref val="0"/>
        </dgm:presLayoutVars>
      </dgm:prSet>
      <dgm:spPr/>
    </dgm:pt>
    <dgm:pt modelId="{BACD0B2D-5DBA-4AA9-8B5D-0270C0591F8F}" type="pres">
      <dgm:prSet presAssocID="{21AFF128-BFEE-4A65-9B90-1D95315F4C1D}" presName="sibTrans" presStyleCnt="0"/>
      <dgm:spPr/>
    </dgm:pt>
    <dgm:pt modelId="{7654304E-41F9-475B-8A60-54833E737A8B}" type="pres">
      <dgm:prSet presAssocID="{B1E71516-194F-4BB6-A171-9771B487B168}" presName="compNode" presStyleCnt="0"/>
      <dgm:spPr/>
    </dgm:pt>
    <dgm:pt modelId="{A600370C-ABE9-4364-9DB8-F4C80A97555B}" type="pres">
      <dgm:prSet presAssocID="{B1E71516-194F-4BB6-A171-9771B487B168}" presName="bgRect" presStyleLbl="bgShp" presStyleIdx="5" presStyleCnt="6"/>
      <dgm:spPr/>
    </dgm:pt>
    <dgm:pt modelId="{09F7D92F-117A-43BA-BA01-000038C48061}" type="pres">
      <dgm:prSet presAssocID="{B1E71516-194F-4BB6-A171-9771B487B168}"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ransfer"/>
        </a:ext>
      </dgm:extLst>
    </dgm:pt>
    <dgm:pt modelId="{18FE053F-852F-4DD7-8C24-E93580168D91}" type="pres">
      <dgm:prSet presAssocID="{B1E71516-194F-4BB6-A171-9771B487B168}" presName="spaceRect" presStyleCnt="0"/>
      <dgm:spPr/>
    </dgm:pt>
    <dgm:pt modelId="{E2265846-E110-46ED-9E2A-DE79E9DEE508}" type="pres">
      <dgm:prSet presAssocID="{B1E71516-194F-4BB6-A171-9771B487B168}" presName="parTx" presStyleLbl="revTx" presStyleIdx="5" presStyleCnt="6">
        <dgm:presLayoutVars>
          <dgm:chMax val="0"/>
          <dgm:chPref val="0"/>
        </dgm:presLayoutVars>
      </dgm:prSet>
      <dgm:spPr/>
    </dgm:pt>
  </dgm:ptLst>
  <dgm:cxnLst>
    <dgm:cxn modelId="{A8D49C0D-1996-44EC-8BF8-D7C3BB7ACAED}" type="presOf" srcId="{758DB0E0-2055-4450-B9FF-032478DCA71A}" destId="{C260EA11-A876-44EA-86D6-219492915D2E}" srcOrd="0" destOrd="0" presId="urn:microsoft.com/office/officeart/2018/2/layout/IconVerticalSolidList"/>
    <dgm:cxn modelId="{B407632C-5B27-4435-924F-7D6543FEAFA7}" type="presOf" srcId="{20BB6586-F9CA-4694-9085-57DDBCAA8F20}" destId="{6EFA640E-3C67-4815-AFD4-D805C7B487C4}" srcOrd="0" destOrd="0" presId="urn:microsoft.com/office/officeart/2018/2/layout/IconVerticalSolidList"/>
    <dgm:cxn modelId="{B13E7135-A4D0-4355-9800-F752CDF6FBD0}" srcId="{345B6E60-EA4B-4F91-BFBD-49F198AB0E95}" destId="{93F9D15A-89C3-44A8-8E7E-4478FAC77DFE}" srcOrd="3" destOrd="0" parTransId="{3F027D61-8C6B-48CB-9BFB-687881F76FD8}" sibTransId="{1DA0ED92-9D9E-458E-AB4E-FDD26B1F5889}"/>
    <dgm:cxn modelId="{70EDB640-81EB-4C02-86AC-DA3B2E86D2BF}" srcId="{345B6E60-EA4B-4F91-BFBD-49F198AB0E95}" destId="{758DB0E0-2055-4450-B9FF-032478DCA71A}" srcOrd="1" destOrd="0" parTransId="{680C5A64-77BC-4DF7-9775-9E279440039E}" sibTransId="{E280D708-A3D4-4BFC-B02B-184B8FFB6D29}"/>
    <dgm:cxn modelId="{7D95D95B-5446-4916-88F2-E843903AB1C7}" type="presOf" srcId="{56A30407-24ED-469F-ADFF-8C7DBFB0C738}" destId="{CC8A102C-E727-4010-AE01-29073EE6FF39}" srcOrd="0" destOrd="0" presId="urn:microsoft.com/office/officeart/2018/2/layout/IconVerticalSolidList"/>
    <dgm:cxn modelId="{62609744-77B8-4011-982D-8DF94D70121A}" srcId="{345B6E60-EA4B-4F91-BFBD-49F198AB0E95}" destId="{B09BE37F-2C6A-4A95-AD99-9E880577740E}" srcOrd="0" destOrd="0" parTransId="{83DC4FE9-6035-4945-99CB-B38096AF16D3}" sibTransId="{86BAECF1-FEFE-4FA4-8553-A562AB9312C0}"/>
    <dgm:cxn modelId="{DA6BFC6E-67DF-41B6-A186-29C7B3ECDB4D}" srcId="{345B6E60-EA4B-4F91-BFBD-49F198AB0E95}" destId="{20BB6586-F9CA-4694-9085-57DDBCAA8F20}" srcOrd="2" destOrd="0" parTransId="{97118F24-5285-4162-8E27-9164C96616E0}" sibTransId="{633B649F-A5F2-40C3-889C-987D972B80DB}"/>
    <dgm:cxn modelId="{B3327F6F-099E-4EC6-B826-DEE32A926FD2}" srcId="{345B6E60-EA4B-4F91-BFBD-49F198AB0E95}" destId="{B1E71516-194F-4BB6-A171-9771B487B168}" srcOrd="5" destOrd="0" parTransId="{F5BDA60E-BDC3-4BC5-B8E4-DCCF25A11C46}" sibTransId="{8AA7B4FD-F4B0-4695-A354-1E13A94E028C}"/>
    <dgm:cxn modelId="{613B8884-03B4-49F6-9647-1A1B45F5B8A3}" srcId="{345B6E60-EA4B-4F91-BFBD-49F198AB0E95}" destId="{56A30407-24ED-469F-ADFF-8C7DBFB0C738}" srcOrd="4" destOrd="0" parTransId="{3242D98B-489D-4935-AB90-32459A728D40}" sibTransId="{21AFF128-BFEE-4A65-9B90-1D95315F4C1D}"/>
    <dgm:cxn modelId="{76F9569C-85FA-45E6-9175-18566E8D226A}" type="presOf" srcId="{345B6E60-EA4B-4F91-BFBD-49F198AB0E95}" destId="{6E64A47B-4077-4F43-BD78-C23107072925}" srcOrd="0" destOrd="0" presId="urn:microsoft.com/office/officeart/2018/2/layout/IconVerticalSolidList"/>
    <dgm:cxn modelId="{92D809B2-0E33-47BA-B164-2B882015963C}" type="presOf" srcId="{93F9D15A-89C3-44A8-8E7E-4478FAC77DFE}" destId="{EB470B0C-81D5-408C-85D8-BD27122BA615}" srcOrd="0" destOrd="0" presId="urn:microsoft.com/office/officeart/2018/2/layout/IconVerticalSolidList"/>
    <dgm:cxn modelId="{85A944B5-4952-4753-9751-A63B0322DC7C}" type="presOf" srcId="{B09BE37F-2C6A-4A95-AD99-9E880577740E}" destId="{3119928B-F7E8-4B24-9FA5-5C4CC38CB6AA}" srcOrd="0" destOrd="0" presId="urn:microsoft.com/office/officeart/2018/2/layout/IconVerticalSolidList"/>
    <dgm:cxn modelId="{B94310E2-86CD-45D7-B059-99E2AE6A8861}" type="presOf" srcId="{B1E71516-194F-4BB6-A171-9771B487B168}" destId="{E2265846-E110-46ED-9E2A-DE79E9DEE508}" srcOrd="0" destOrd="0" presId="urn:microsoft.com/office/officeart/2018/2/layout/IconVerticalSolidList"/>
    <dgm:cxn modelId="{09C9C628-A842-4D0E-8610-3FDD93D4674C}" type="presParOf" srcId="{6E64A47B-4077-4F43-BD78-C23107072925}" destId="{E340C2F6-0368-4A1D-A908-4E65B8B35FCB}" srcOrd="0" destOrd="0" presId="urn:microsoft.com/office/officeart/2018/2/layout/IconVerticalSolidList"/>
    <dgm:cxn modelId="{69306ED1-69AE-435C-BC9E-6887741E56E6}" type="presParOf" srcId="{E340C2F6-0368-4A1D-A908-4E65B8B35FCB}" destId="{D30D8B55-9025-4F44-8792-CE5BEF5D5724}" srcOrd="0" destOrd="0" presId="urn:microsoft.com/office/officeart/2018/2/layout/IconVerticalSolidList"/>
    <dgm:cxn modelId="{87ED9BA9-2342-4DD2-A451-D62D7AAC3C9B}" type="presParOf" srcId="{E340C2F6-0368-4A1D-A908-4E65B8B35FCB}" destId="{5A9E3318-FA82-4D3E-BE20-11BE0474B4D6}" srcOrd="1" destOrd="0" presId="urn:microsoft.com/office/officeart/2018/2/layout/IconVerticalSolidList"/>
    <dgm:cxn modelId="{A3AA24B0-C921-4D61-962A-C7760B932CD3}" type="presParOf" srcId="{E340C2F6-0368-4A1D-A908-4E65B8B35FCB}" destId="{6A466CDA-6F0C-48C3-A641-3A8648BDF563}" srcOrd="2" destOrd="0" presId="urn:microsoft.com/office/officeart/2018/2/layout/IconVerticalSolidList"/>
    <dgm:cxn modelId="{3482E003-54C8-42DD-8CE4-CA62D73A1AA5}" type="presParOf" srcId="{E340C2F6-0368-4A1D-A908-4E65B8B35FCB}" destId="{3119928B-F7E8-4B24-9FA5-5C4CC38CB6AA}" srcOrd="3" destOrd="0" presId="urn:microsoft.com/office/officeart/2018/2/layout/IconVerticalSolidList"/>
    <dgm:cxn modelId="{CA4D2E82-D00A-4223-BAA6-276EAD04FE1D}" type="presParOf" srcId="{6E64A47B-4077-4F43-BD78-C23107072925}" destId="{6A1AED65-FF89-41CC-94F5-2A30D68BDAC8}" srcOrd="1" destOrd="0" presId="urn:microsoft.com/office/officeart/2018/2/layout/IconVerticalSolidList"/>
    <dgm:cxn modelId="{5AC31464-621F-4444-927D-F3FBE9908BCC}" type="presParOf" srcId="{6E64A47B-4077-4F43-BD78-C23107072925}" destId="{3E690E0C-E170-47C7-B7D0-99F4EF7EA618}" srcOrd="2" destOrd="0" presId="urn:microsoft.com/office/officeart/2018/2/layout/IconVerticalSolidList"/>
    <dgm:cxn modelId="{8E3D602D-A1CE-4CEE-831B-03151976C6A6}" type="presParOf" srcId="{3E690E0C-E170-47C7-B7D0-99F4EF7EA618}" destId="{8DE8FBB6-C969-4B5C-94C8-4352D4A97340}" srcOrd="0" destOrd="0" presId="urn:microsoft.com/office/officeart/2018/2/layout/IconVerticalSolidList"/>
    <dgm:cxn modelId="{51B5A641-AD52-406E-BC17-4E771D04A04A}" type="presParOf" srcId="{3E690E0C-E170-47C7-B7D0-99F4EF7EA618}" destId="{53DDE2BC-E54F-41A1-8A94-61C6C967A457}" srcOrd="1" destOrd="0" presId="urn:microsoft.com/office/officeart/2018/2/layout/IconVerticalSolidList"/>
    <dgm:cxn modelId="{BC386C09-A790-4884-A447-278E12CED202}" type="presParOf" srcId="{3E690E0C-E170-47C7-B7D0-99F4EF7EA618}" destId="{3A359A60-2BD4-46D6-A818-F6B250EA4EC1}" srcOrd="2" destOrd="0" presId="urn:microsoft.com/office/officeart/2018/2/layout/IconVerticalSolidList"/>
    <dgm:cxn modelId="{F0FDFD8E-32C5-4CB5-A665-F0E6FAA92D7E}" type="presParOf" srcId="{3E690E0C-E170-47C7-B7D0-99F4EF7EA618}" destId="{C260EA11-A876-44EA-86D6-219492915D2E}" srcOrd="3" destOrd="0" presId="urn:microsoft.com/office/officeart/2018/2/layout/IconVerticalSolidList"/>
    <dgm:cxn modelId="{2B50ABF2-C6FD-4EA9-9378-A954038ED8FA}" type="presParOf" srcId="{6E64A47B-4077-4F43-BD78-C23107072925}" destId="{012DEBCE-1B4C-46E2-9FDA-BFBE017E4A6B}" srcOrd="3" destOrd="0" presId="urn:microsoft.com/office/officeart/2018/2/layout/IconVerticalSolidList"/>
    <dgm:cxn modelId="{C97F098D-2829-4372-9F79-F93F72022544}" type="presParOf" srcId="{6E64A47B-4077-4F43-BD78-C23107072925}" destId="{752EEF1C-DF47-4751-B404-1C578CED164A}" srcOrd="4" destOrd="0" presId="urn:microsoft.com/office/officeart/2018/2/layout/IconVerticalSolidList"/>
    <dgm:cxn modelId="{44B7C42F-8CE7-4418-95F0-56D02DCECC14}" type="presParOf" srcId="{752EEF1C-DF47-4751-B404-1C578CED164A}" destId="{11B6ABE6-A6F1-49F3-8DAB-BEB2AFCD1F39}" srcOrd="0" destOrd="0" presId="urn:microsoft.com/office/officeart/2018/2/layout/IconVerticalSolidList"/>
    <dgm:cxn modelId="{45335114-E9D3-4643-8DBD-DE453B3F636E}" type="presParOf" srcId="{752EEF1C-DF47-4751-B404-1C578CED164A}" destId="{A306E1B0-72BC-4F12-8807-91AFEE2E8B86}" srcOrd="1" destOrd="0" presId="urn:microsoft.com/office/officeart/2018/2/layout/IconVerticalSolidList"/>
    <dgm:cxn modelId="{2F154C44-1EA4-4152-B80A-56C243BDA43E}" type="presParOf" srcId="{752EEF1C-DF47-4751-B404-1C578CED164A}" destId="{0492AAD5-5E8C-46FA-89C1-CEEFCE86436A}" srcOrd="2" destOrd="0" presId="urn:microsoft.com/office/officeart/2018/2/layout/IconVerticalSolidList"/>
    <dgm:cxn modelId="{A1EFD04A-2B83-4215-89BF-53E0FB3B1967}" type="presParOf" srcId="{752EEF1C-DF47-4751-B404-1C578CED164A}" destId="{6EFA640E-3C67-4815-AFD4-D805C7B487C4}" srcOrd="3" destOrd="0" presId="urn:microsoft.com/office/officeart/2018/2/layout/IconVerticalSolidList"/>
    <dgm:cxn modelId="{55001E48-199A-4247-93AE-AF39800D9483}" type="presParOf" srcId="{6E64A47B-4077-4F43-BD78-C23107072925}" destId="{10769F2B-B0D9-4CE4-B6A4-C4919AA4D1B1}" srcOrd="5" destOrd="0" presId="urn:microsoft.com/office/officeart/2018/2/layout/IconVerticalSolidList"/>
    <dgm:cxn modelId="{8EA2B311-52F7-42B1-BBD5-04645C0E1AC6}" type="presParOf" srcId="{6E64A47B-4077-4F43-BD78-C23107072925}" destId="{7614E76F-07EB-442E-99FC-615C1C53060A}" srcOrd="6" destOrd="0" presId="urn:microsoft.com/office/officeart/2018/2/layout/IconVerticalSolidList"/>
    <dgm:cxn modelId="{267A72B9-21A6-4836-A12A-755CC59B8DAD}" type="presParOf" srcId="{7614E76F-07EB-442E-99FC-615C1C53060A}" destId="{BD50EB95-D922-4983-B69F-91542E67426E}" srcOrd="0" destOrd="0" presId="urn:microsoft.com/office/officeart/2018/2/layout/IconVerticalSolidList"/>
    <dgm:cxn modelId="{E2E3477D-A973-447D-A0AF-B3D9782C35C9}" type="presParOf" srcId="{7614E76F-07EB-442E-99FC-615C1C53060A}" destId="{AD6B24A3-7B3D-4EB8-9D12-114E2FC5A5D4}" srcOrd="1" destOrd="0" presId="urn:microsoft.com/office/officeart/2018/2/layout/IconVerticalSolidList"/>
    <dgm:cxn modelId="{43182B8C-7AF4-4F9C-ACA8-69F21A074C77}" type="presParOf" srcId="{7614E76F-07EB-442E-99FC-615C1C53060A}" destId="{E81BC727-42A6-41CD-BD6B-918739BBC97D}" srcOrd="2" destOrd="0" presId="urn:microsoft.com/office/officeart/2018/2/layout/IconVerticalSolidList"/>
    <dgm:cxn modelId="{EB4F44CB-FD08-473A-8A07-0560188E29F2}" type="presParOf" srcId="{7614E76F-07EB-442E-99FC-615C1C53060A}" destId="{EB470B0C-81D5-408C-85D8-BD27122BA615}" srcOrd="3" destOrd="0" presId="urn:microsoft.com/office/officeart/2018/2/layout/IconVerticalSolidList"/>
    <dgm:cxn modelId="{7D08278B-4BBD-4F0B-9ECB-282670C05415}" type="presParOf" srcId="{6E64A47B-4077-4F43-BD78-C23107072925}" destId="{9CBB2184-9016-4CB6-8B26-23D8A52EE0A4}" srcOrd="7" destOrd="0" presId="urn:microsoft.com/office/officeart/2018/2/layout/IconVerticalSolidList"/>
    <dgm:cxn modelId="{741C62E5-D79E-4A79-8C48-D2FCFDD027C8}" type="presParOf" srcId="{6E64A47B-4077-4F43-BD78-C23107072925}" destId="{D49A49B8-E7B4-4E7F-9078-EAE9DCB67CD2}" srcOrd="8" destOrd="0" presId="urn:microsoft.com/office/officeart/2018/2/layout/IconVerticalSolidList"/>
    <dgm:cxn modelId="{CD059651-0A57-463A-BFE4-C26B11158FC5}" type="presParOf" srcId="{D49A49B8-E7B4-4E7F-9078-EAE9DCB67CD2}" destId="{8CC35F4B-2476-48C7-B1B3-38DCD985E999}" srcOrd="0" destOrd="0" presId="urn:microsoft.com/office/officeart/2018/2/layout/IconVerticalSolidList"/>
    <dgm:cxn modelId="{57300BBA-607F-48F4-9958-25A749500BF1}" type="presParOf" srcId="{D49A49B8-E7B4-4E7F-9078-EAE9DCB67CD2}" destId="{86B43270-EDF1-4DBD-BE61-EB8C283C8367}" srcOrd="1" destOrd="0" presId="urn:microsoft.com/office/officeart/2018/2/layout/IconVerticalSolidList"/>
    <dgm:cxn modelId="{67173FAA-7AEF-4E21-8F29-F3ED2F02DCFE}" type="presParOf" srcId="{D49A49B8-E7B4-4E7F-9078-EAE9DCB67CD2}" destId="{8DCDA958-F4C0-44F2-8D12-94911985B50E}" srcOrd="2" destOrd="0" presId="urn:microsoft.com/office/officeart/2018/2/layout/IconVerticalSolidList"/>
    <dgm:cxn modelId="{AEE1E2B1-7FFE-4C5A-B284-C2717D440780}" type="presParOf" srcId="{D49A49B8-E7B4-4E7F-9078-EAE9DCB67CD2}" destId="{CC8A102C-E727-4010-AE01-29073EE6FF39}" srcOrd="3" destOrd="0" presId="urn:microsoft.com/office/officeart/2018/2/layout/IconVerticalSolidList"/>
    <dgm:cxn modelId="{EE77ACB5-D27F-4A93-9DDF-FD85D00CDC83}" type="presParOf" srcId="{6E64A47B-4077-4F43-BD78-C23107072925}" destId="{BACD0B2D-5DBA-4AA9-8B5D-0270C0591F8F}" srcOrd="9" destOrd="0" presId="urn:microsoft.com/office/officeart/2018/2/layout/IconVerticalSolidList"/>
    <dgm:cxn modelId="{7B2BBA1A-2551-4964-A563-BC3F8FDD9A02}" type="presParOf" srcId="{6E64A47B-4077-4F43-BD78-C23107072925}" destId="{7654304E-41F9-475B-8A60-54833E737A8B}" srcOrd="10" destOrd="0" presId="urn:microsoft.com/office/officeart/2018/2/layout/IconVerticalSolidList"/>
    <dgm:cxn modelId="{F380FEA8-9ADD-4EDC-8661-65BBFCB5D331}" type="presParOf" srcId="{7654304E-41F9-475B-8A60-54833E737A8B}" destId="{A600370C-ABE9-4364-9DB8-F4C80A97555B}" srcOrd="0" destOrd="0" presId="urn:microsoft.com/office/officeart/2018/2/layout/IconVerticalSolidList"/>
    <dgm:cxn modelId="{FDA66D26-3497-471F-B76B-7B9BAE183E2E}" type="presParOf" srcId="{7654304E-41F9-475B-8A60-54833E737A8B}" destId="{09F7D92F-117A-43BA-BA01-000038C48061}" srcOrd="1" destOrd="0" presId="urn:microsoft.com/office/officeart/2018/2/layout/IconVerticalSolidList"/>
    <dgm:cxn modelId="{E4C9745B-D06A-4D55-A254-0F106038D893}" type="presParOf" srcId="{7654304E-41F9-475B-8A60-54833E737A8B}" destId="{18FE053F-852F-4DD7-8C24-E93580168D91}" srcOrd="2" destOrd="0" presId="urn:microsoft.com/office/officeart/2018/2/layout/IconVerticalSolidList"/>
    <dgm:cxn modelId="{B5BDBAEA-8A9E-446C-BDF0-A56D1188CD61}" type="presParOf" srcId="{7654304E-41F9-475B-8A60-54833E737A8B}" destId="{E2265846-E110-46ED-9E2A-DE79E9DEE50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612CD10-1250-45BD-8D46-E846F097FFEA}"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79F2A7DA-192D-462B-8E17-8FE9AACA81BF}">
      <dgm:prSet/>
      <dgm:spPr/>
      <dgm:t>
        <a:bodyPr/>
        <a:lstStyle/>
        <a:p>
          <a:r>
            <a:rPr lang="en-GB" noProof="0" dirty="0"/>
            <a:t>If you see a question with the command word ‘</a:t>
          </a:r>
          <a:r>
            <a:rPr lang="en-GB" b="1" i="1" noProof="0" dirty="0"/>
            <a:t>Explain</a:t>
          </a:r>
          <a:r>
            <a:rPr lang="en-GB" noProof="0" dirty="0"/>
            <a:t>’.</a:t>
          </a:r>
        </a:p>
      </dgm:t>
    </dgm:pt>
    <dgm:pt modelId="{17915C69-FBC1-46C1-879F-D67662B6693C}" type="parTrans" cxnId="{3A1F548C-6A78-404C-8EE9-AB24319A6608}">
      <dgm:prSet/>
      <dgm:spPr/>
      <dgm:t>
        <a:bodyPr/>
        <a:lstStyle/>
        <a:p>
          <a:endParaRPr lang="en-US"/>
        </a:p>
      </dgm:t>
    </dgm:pt>
    <dgm:pt modelId="{83FC4FF0-730E-4C44-B681-C977DDAE3707}" type="sibTrans" cxnId="{3A1F548C-6A78-404C-8EE9-AB24319A6608}">
      <dgm:prSet/>
      <dgm:spPr/>
      <dgm:t>
        <a:bodyPr/>
        <a:lstStyle/>
        <a:p>
          <a:endParaRPr lang="en-US"/>
        </a:p>
      </dgm:t>
    </dgm:pt>
    <dgm:pt modelId="{EE05722B-69B5-46BB-AB41-0C84FAE1251C}">
      <dgm:prSet/>
      <dgm:spPr/>
      <dgm:t>
        <a:bodyPr/>
        <a:lstStyle/>
        <a:p>
          <a:r>
            <a:rPr lang="en-GB" noProof="0" dirty="0"/>
            <a:t>Each question will either be </a:t>
          </a:r>
          <a:r>
            <a:rPr lang="en-GB" b="1" i="1" noProof="0" dirty="0"/>
            <a:t>2 marks </a:t>
          </a:r>
          <a:r>
            <a:rPr lang="en-GB" noProof="0" dirty="0"/>
            <a:t>or </a:t>
          </a:r>
          <a:r>
            <a:rPr lang="en-GB" b="1" i="1" noProof="0" dirty="0"/>
            <a:t>4 marks</a:t>
          </a:r>
          <a:r>
            <a:rPr lang="en-GB" noProof="0" dirty="0"/>
            <a:t>.</a:t>
          </a:r>
        </a:p>
      </dgm:t>
    </dgm:pt>
    <dgm:pt modelId="{834B05EC-51BA-458D-BF9D-FAF14BEF30A7}" type="parTrans" cxnId="{4AD284F9-1739-461F-97AE-2CFDD5F66C3A}">
      <dgm:prSet/>
      <dgm:spPr/>
      <dgm:t>
        <a:bodyPr/>
        <a:lstStyle/>
        <a:p>
          <a:endParaRPr lang="en-US"/>
        </a:p>
      </dgm:t>
    </dgm:pt>
    <dgm:pt modelId="{E1DFA284-6F4F-4C52-A1C1-FA8B625B5A2F}" type="sibTrans" cxnId="{4AD284F9-1739-461F-97AE-2CFDD5F66C3A}">
      <dgm:prSet/>
      <dgm:spPr/>
      <dgm:t>
        <a:bodyPr/>
        <a:lstStyle/>
        <a:p>
          <a:endParaRPr lang="en-US"/>
        </a:p>
      </dgm:t>
    </dgm:pt>
    <dgm:pt modelId="{B8CC678D-CDBD-4B0B-AAAA-A3A31D12CE4D}">
      <dgm:prSet/>
      <dgm:spPr/>
      <dgm:t>
        <a:bodyPr/>
        <a:lstStyle/>
        <a:p>
          <a:r>
            <a:rPr lang="en-GB" noProof="0" dirty="0"/>
            <a:t>You get ONE mark for </a:t>
          </a:r>
          <a:r>
            <a:rPr lang="en-GB" b="1" i="1" noProof="0" dirty="0"/>
            <a:t>identifying a point</a:t>
          </a:r>
          <a:r>
            <a:rPr lang="en-GB" noProof="0" dirty="0"/>
            <a:t>.</a:t>
          </a:r>
        </a:p>
      </dgm:t>
    </dgm:pt>
    <dgm:pt modelId="{B70E9281-A797-46AB-8585-00CD2DCD865F}" type="parTrans" cxnId="{27854A9E-AC92-4E2B-8A2F-AC115712942E}">
      <dgm:prSet/>
      <dgm:spPr/>
      <dgm:t>
        <a:bodyPr/>
        <a:lstStyle/>
        <a:p>
          <a:endParaRPr lang="en-US"/>
        </a:p>
      </dgm:t>
    </dgm:pt>
    <dgm:pt modelId="{6ABA45A1-DD20-43CB-93F7-1F2BBC380BC9}" type="sibTrans" cxnId="{27854A9E-AC92-4E2B-8A2F-AC115712942E}">
      <dgm:prSet/>
      <dgm:spPr/>
      <dgm:t>
        <a:bodyPr/>
        <a:lstStyle/>
        <a:p>
          <a:endParaRPr lang="en-US"/>
        </a:p>
      </dgm:t>
    </dgm:pt>
    <dgm:pt modelId="{8AD9093E-D7E7-4CA3-80D6-90CAB8DB2FC2}">
      <dgm:prSet/>
      <dgm:spPr/>
      <dgm:t>
        <a:bodyPr/>
        <a:lstStyle/>
        <a:p>
          <a:r>
            <a:rPr lang="en-GB" noProof="0" dirty="0"/>
            <a:t>You get ONE mark </a:t>
          </a:r>
          <a:r>
            <a:rPr lang="en-GB" b="1" i="1" noProof="0" dirty="0"/>
            <a:t>expanding or explaining the point</a:t>
          </a:r>
          <a:r>
            <a:rPr lang="en-GB" noProof="0" dirty="0"/>
            <a:t>.</a:t>
          </a:r>
        </a:p>
      </dgm:t>
    </dgm:pt>
    <dgm:pt modelId="{4588B1A6-F706-4F84-9820-A6850A58553C}" type="parTrans" cxnId="{9BB91FFE-8BFD-4F00-B53F-136AC1FD2E68}">
      <dgm:prSet/>
      <dgm:spPr/>
      <dgm:t>
        <a:bodyPr/>
        <a:lstStyle/>
        <a:p>
          <a:endParaRPr lang="en-US"/>
        </a:p>
      </dgm:t>
    </dgm:pt>
    <dgm:pt modelId="{2B38F215-C9B6-415A-82DC-22EB5FCF2B0E}" type="sibTrans" cxnId="{9BB91FFE-8BFD-4F00-B53F-136AC1FD2E68}">
      <dgm:prSet/>
      <dgm:spPr/>
      <dgm:t>
        <a:bodyPr/>
        <a:lstStyle/>
        <a:p>
          <a:endParaRPr lang="en-US"/>
        </a:p>
      </dgm:t>
    </dgm:pt>
    <dgm:pt modelId="{FD330723-4C03-421E-B954-545A47A00D9C}" type="pres">
      <dgm:prSet presAssocID="{E612CD10-1250-45BD-8D46-E846F097FFEA}" presName="root" presStyleCnt="0">
        <dgm:presLayoutVars>
          <dgm:dir/>
          <dgm:resizeHandles val="exact"/>
        </dgm:presLayoutVars>
      </dgm:prSet>
      <dgm:spPr/>
    </dgm:pt>
    <dgm:pt modelId="{B2121E55-566F-47E8-8579-FE5C9AD0FE63}" type="pres">
      <dgm:prSet presAssocID="{79F2A7DA-192D-462B-8E17-8FE9AACA81BF}" presName="compNode" presStyleCnt="0"/>
      <dgm:spPr/>
    </dgm:pt>
    <dgm:pt modelId="{FBD6AA1C-201C-4511-BC43-54C78DBB803B}" type="pres">
      <dgm:prSet presAssocID="{79F2A7DA-192D-462B-8E17-8FE9AACA81BF}" presName="bgRect" presStyleLbl="bgShp" presStyleIdx="0" presStyleCnt="4"/>
      <dgm:spPr/>
    </dgm:pt>
    <dgm:pt modelId="{E2F389D4-C3D9-4C72-A4F6-CB3DDBBEF1B9}" type="pres">
      <dgm:prSet presAssocID="{79F2A7DA-192D-462B-8E17-8FE9AACA81B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ustomer Review"/>
        </a:ext>
      </dgm:extLst>
    </dgm:pt>
    <dgm:pt modelId="{373BCABC-6278-4C4A-8843-413DCC89BD23}" type="pres">
      <dgm:prSet presAssocID="{79F2A7DA-192D-462B-8E17-8FE9AACA81BF}" presName="spaceRect" presStyleCnt="0"/>
      <dgm:spPr/>
    </dgm:pt>
    <dgm:pt modelId="{C3C1F867-6098-419B-9C41-69371BC9DE3D}" type="pres">
      <dgm:prSet presAssocID="{79F2A7DA-192D-462B-8E17-8FE9AACA81BF}" presName="parTx" presStyleLbl="revTx" presStyleIdx="0" presStyleCnt="4">
        <dgm:presLayoutVars>
          <dgm:chMax val="0"/>
          <dgm:chPref val="0"/>
        </dgm:presLayoutVars>
      </dgm:prSet>
      <dgm:spPr/>
    </dgm:pt>
    <dgm:pt modelId="{F959C2DC-C75B-41F3-A91A-9D7815505CB7}" type="pres">
      <dgm:prSet presAssocID="{83FC4FF0-730E-4C44-B681-C977DDAE3707}" presName="sibTrans" presStyleCnt="0"/>
      <dgm:spPr/>
    </dgm:pt>
    <dgm:pt modelId="{5DF1BCC6-98E5-41F0-AB74-DB5C9DBB2A61}" type="pres">
      <dgm:prSet presAssocID="{EE05722B-69B5-46BB-AB41-0C84FAE1251C}" presName="compNode" presStyleCnt="0"/>
      <dgm:spPr/>
    </dgm:pt>
    <dgm:pt modelId="{A9ABDDEB-6ABD-40F3-AA0E-5B135972054E}" type="pres">
      <dgm:prSet presAssocID="{EE05722B-69B5-46BB-AB41-0C84FAE1251C}" presName="bgRect" presStyleLbl="bgShp" presStyleIdx="1" presStyleCnt="4"/>
      <dgm:spPr/>
    </dgm:pt>
    <dgm:pt modelId="{C00B29BC-19B3-4188-BB21-7498BB15CC2F}" type="pres">
      <dgm:prSet presAssocID="{EE05722B-69B5-46BB-AB41-0C84FAE1251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 mark"/>
        </a:ext>
      </dgm:extLst>
    </dgm:pt>
    <dgm:pt modelId="{EE21F936-E575-4217-9388-F843656D2A8A}" type="pres">
      <dgm:prSet presAssocID="{EE05722B-69B5-46BB-AB41-0C84FAE1251C}" presName="spaceRect" presStyleCnt="0"/>
      <dgm:spPr/>
    </dgm:pt>
    <dgm:pt modelId="{BB250604-35A4-48DF-AAE9-B2BA1B29D2E0}" type="pres">
      <dgm:prSet presAssocID="{EE05722B-69B5-46BB-AB41-0C84FAE1251C}" presName="parTx" presStyleLbl="revTx" presStyleIdx="1" presStyleCnt="4">
        <dgm:presLayoutVars>
          <dgm:chMax val="0"/>
          <dgm:chPref val="0"/>
        </dgm:presLayoutVars>
      </dgm:prSet>
      <dgm:spPr/>
    </dgm:pt>
    <dgm:pt modelId="{14222896-1501-462E-83BC-15BD0BDB5C56}" type="pres">
      <dgm:prSet presAssocID="{E1DFA284-6F4F-4C52-A1C1-FA8B625B5A2F}" presName="sibTrans" presStyleCnt="0"/>
      <dgm:spPr/>
    </dgm:pt>
    <dgm:pt modelId="{0474730F-568E-4DFE-ACA2-D180A4C058CD}" type="pres">
      <dgm:prSet presAssocID="{B8CC678D-CDBD-4B0B-AAAA-A3A31D12CE4D}" presName="compNode" presStyleCnt="0"/>
      <dgm:spPr/>
    </dgm:pt>
    <dgm:pt modelId="{FF1B4D68-E624-4A92-B83E-DDAB4D9C04B4}" type="pres">
      <dgm:prSet presAssocID="{B8CC678D-CDBD-4B0B-AAAA-A3A31D12CE4D}" presName="bgRect" presStyleLbl="bgShp" presStyleIdx="2" presStyleCnt="4"/>
      <dgm:spPr/>
    </dgm:pt>
    <dgm:pt modelId="{6449C579-38E8-4FD8-92BA-024EC23E07E8}" type="pres">
      <dgm:prSet presAssocID="{B8CC678D-CDBD-4B0B-AAAA-A3A31D12CE4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rget"/>
        </a:ext>
      </dgm:extLst>
    </dgm:pt>
    <dgm:pt modelId="{C0E5A53D-7692-4BB1-9459-B336866E5B74}" type="pres">
      <dgm:prSet presAssocID="{B8CC678D-CDBD-4B0B-AAAA-A3A31D12CE4D}" presName="spaceRect" presStyleCnt="0"/>
      <dgm:spPr/>
    </dgm:pt>
    <dgm:pt modelId="{7DDF8FE6-7803-42B5-B609-041B5963CD19}" type="pres">
      <dgm:prSet presAssocID="{B8CC678D-CDBD-4B0B-AAAA-A3A31D12CE4D}" presName="parTx" presStyleLbl="revTx" presStyleIdx="2" presStyleCnt="4">
        <dgm:presLayoutVars>
          <dgm:chMax val="0"/>
          <dgm:chPref val="0"/>
        </dgm:presLayoutVars>
      </dgm:prSet>
      <dgm:spPr/>
    </dgm:pt>
    <dgm:pt modelId="{FF93AAD6-DC7F-47BC-8E28-66BC3FFE9F9A}" type="pres">
      <dgm:prSet presAssocID="{6ABA45A1-DD20-43CB-93F7-1F2BBC380BC9}" presName="sibTrans" presStyleCnt="0"/>
      <dgm:spPr/>
    </dgm:pt>
    <dgm:pt modelId="{DF522CDC-9509-4380-A146-5737C60AD1E8}" type="pres">
      <dgm:prSet presAssocID="{8AD9093E-D7E7-4CA3-80D6-90CAB8DB2FC2}" presName="compNode" presStyleCnt="0"/>
      <dgm:spPr/>
    </dgm:pt>
    <dgm:pt modelId="{71E52044-1EA9-4F5D-9F64-16DE6D82483A}" type="pres">
      <dgm:prSet presAssocID="{8AD9093E-D7E7-4CA3-80D6-90CAB8DB2FC2}" presName="bgRect" presStyleLbl="bgShp" presStyleIdx="3" presStyleCnt="4"/>
      <dgm:spPr/>
    </dgm:pt>
    <dgm:pt modelId="{F8143043-B97A-4E0B-A7A1-07092B2D9CFE}" type="pres">
      <dgm:prSet presAssocID="{8AD9093E-D7E7-4CA3-80D6-90CAB8DB2FC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redit card"/>
        </a:ext>
      </dgm:extLst>
    </dgm:pt>
    <dgm:pt modelId="{B781C144-882B-422D-A4FF-A67F0F08C91A}" type="pres">
      <dgm:prSet presAssocID="{8AD9093E-D7E7-4CA3-80D6-90CAB8DB2FC2}" presName="spaceRect" presStyleCnt="0"/>
      <dgm:spPr/>
    </dgm:pt>
    <dgm:pt modelId="{DE5120F3-753A-4FEA-9C09-BFB179195570}" type="pres">
      <dgm:prSet presAssocID="{8AD9093E-D7E7-4CA3-80D6-90CAB8DB2FC2}" presName="parTx" presStyleLbl="revTx" presStyleIdx="3" presStyleCnt="4">
        <dgm:presLayoutVars>
          <dgm:chMax val="0"/>
          <dgm:chPref val="0"/>
        </dgm:presLayoutVars>
      </dgm:prSet>
      <dgm:spPr/>
    </dgm:pt>
  </dgm:ptLst>
  <dgm:cxnLst>
    <dgm:cxn modelId="{AC57E84E-AB12-49C0-9954-3C4B5859239E}" type="presOf" srcId="{79F2A7DA-192D-462B-8E17-8FE9AACA81BF}" destId="{C3C1F867-6098-419B-9C41-69371BC9DE3D}" srcOrd="0" destOrd="0" presId="urn:microsoft.com/office/officeart/2018/2/layout/IconVerticalSolidList"/>
    <dgm:cxn modelId="{8DA64683-1D50-413B-8F53-CDA63AEAD670}" type="presOf" srcId="{E612CD10-1250-45BD-8D46-E846F097FFEA}" destId="{FD330723-4C03-421E-B954-545A47A00D9C}" srcOrd="0" destOrd="0" presId="urn:microsoft.com/office/officeart/2018/2/layout/IconVerticalSolidList"/>
    <dgm:cxn modelId="{3A1F548C-6A78-404C-8EE9-AB24319A6608}" srcId="{E612CD10-1250-45BD-8D46-E846F097FFEA}" destId="{79F2A7DA-192D-462B-8E17-8FE9AACA81BF}" srcOrd="0" destOrd="0" parTransId="{17915C69-FBC1-46C1-879F-D67662B6693C}" sibTransId="{83FC4FF0-730E-4C44-B681-C977DDAE3707}"/>
    <dgm:cxn modelId="{27854A9E-AC92-4E2B-8A2F-AC115712942E}" srcId="{E612CD10-1250-45BD-8D46-E846F097FFEA}" destId="{B8CC678D-CDBD-4B0B-AAAA-A3A31D12CE4D}" srcOrd="2" destOrd="0" parTransId="{B70E9281-A797-46AB-8585-00CD2DCD865F}" sibTransId="{6ABA45A1-DD20-43CB-93F7-1F2BBC380BC9}"/>
    <dgm:cxn modelId="{29EE1FA7-E71B-4C99-9107-6D791A894090}" type="presOf" srcId="{EE05722B-69B5-46BB-AB41-0C84FAE1251C}" destId="{BB250604-35A4-48DF-AAE9-B2BA1B29D2E0}" srcOrd="0" destOrd="0" presId="urn:microsoft.com/office/officeart/2018/2/layout/IconVerticalSolidList"/>
    <dgm:cxn modelId="{2D6A56CB-02E7-49D3-8F3E-3B22A2C4208C}" type="presOf" srcId="{8AD9093E-D7E7-4CA3-80D6-90CAB8DB2FC2}" destId="{DE5120F3-753A-4FEA-9C09-BFB179195570}" srcOrd="0" destOrd="0" presId="urn:microsoft.com/office/officeart/2018/2/layout/IconVerticalSolidList"/>
    <dgm:cxn modelId="{868143ED-78BE-411C-BEB7-88CDDB755B78}" type="presOf" srcId="{B8CC678D-CDBD-4B0B-AAAA-A3A31D12CE4D}" destId="{7DDF8FE6-7803-42B5-B609-041B5963CD19}" srcOrd="0" destOrd="0" presId="urn:microsoft.com/office/officeart/2018/2/layout/IconVerticalSolidList"/>
    <dgm:cxn modelId="{4AD284F9-1739-461F-97AE-2CFDD5F66C3A}" srcId="{E612CD10-1250-45BD-8D46-E846F097FFEA}" destId="{EE05722B-69B5-46BB-AB41-0C84FAE1251C}" srcOrd="1" destOrd="0" parTransId="{834B05EC-51BA-458D-BF9D-FAF14BEF30A7}" sibTransId="{E1DFA284-6F4F-4C52-A1C1-FA8B625B5A2F}"/>
    <dgm:cxn modelId="{9BB91FFE-8BFD-4F00-B53F-136AC1FD2E68}" srcId="{E612CD10-1250-45BD-8D46-E846F097FFEA}" destId="{8AD9093E-D7E7-4CA3-80D6-90CAB8DB2FC2}" srcOrd="3" destOrd="0" parTransId="{4588B1A6-F706-4F84-9820-A6850A58553C}" sibTransId="{2B38F215-C9B6-415A-82DC-22EB5FCF2B0E}"/>
    <dgm:cxn modelId="{CDFBE0A8-E4BE-4D92-869A-0D9BDA56DDC8}" type="presParOf" srcId="{FD330723-4C03-421E-B954-545A47A00D9C}" destId="{B2121E55-566F-47E8-8579-FE5C9AD0FE63}" srcOrd="0" destOrd="0" presId="urn:microsoft.com/office/officeart/2018/2/layout/IconVerticalSolidList"/>
    <dgm:cxn modelId="{5B18F057-5174-4699-BB60-ADEE9C279362}" type="presParOf" srcId="{B2121E55-566F-47E8-8579-FE5C9AD0FE63}" destId="{FBD6AA1C-201C-4511-BC43-54C78DBB803B}" srcOrd="0" destOrd="0" presId="urn:microsoft.com/office/officeart/2018/2/layout/IconVerticalSolidList"/>
    <dgm:cxn modelId="{96035827-1FF0-428E-85D7-04F117B43320}" type="presParOf" srcId="{B2121E55-566F-47E8-8579-FE5C9AD0FE63}" destId="{E2F389D4-C3D9-4C72-A4F6-CB3DDBBEF1B9}" srcOrd="1" destOrd="0" presId="urn:microsoft.com/office/officeart/2018/2/layout/IconVerticalSolidList"/>
    <dgm:cxn modelId="{DCA526AB-D315-4958-AFA4-F966D3788A28}" type="presParOf" srcId="{B2121E55-566F-47E8-8579-FE5C9AD0FE63}" destId="{373BCABC-6278-4C4A-8843-413DCC89BD23}" srcOrd="2" destOrd="0" presId="urn:microsoft.com/office/officeart/2018/2/layout/IconVerticalSolidList"/>
    <dgm:cxn modelId="{0B8E5AD8-D370-45AC-8385-441880FD59EC}" type="presParOf" srcId="{B2121E55-566F-47E8-8579-FE5C9AD0FE63}" destId="{C3C1F867-6098-419B-9C41-69371BC9DE3D}" srcOrd="3" destOrd="0" presId="urn:microsoft.com/office/officeart/2018/2/layout/IconVerticalSolidList"/>
    <dgm:cxn modelId="{28420D59-7894-4D64-AB17-954512607395}" type="presParOf" srcId="{FD330723-4C03-421E-B954-545A47A00D9C}" destId="{F959C2DC-C75B-41F3-A91A-9D7815505CB7}" srcOrd="1" destOrd="0" presId="urn:microsoft.com/office/officeart/2018/2/layout/IconVerticalSolidList"/>
    <dgm:cxn modelId="{FBED38E9-9520-41AC-9E71-F323055D9AF4}" type="presParOf" srcId="{FD330723-4C03-421E-B954-545A47A00D9C}" destId="{5DF1BCC6-98E5-41F0-AB74-DB5C9DBB2A61}" srcOrd="2" destOrd="0" presId="urn:microsoft.com/office/officeart/2018/2/layout/IconVerticalSolidList"/>
    <dgm:cxn modelId="{42265CDD-36A9-4E67-B9CE-D490A5020B30}" type="presParOf" srcId="{5DF1BCC6-98E5-41F0-AB74-DB5C9DBB2A61}" destId="{A9ABDDEB-6ABD-40F3-AA0E-5B135972054E}" srcOrd="0" destOrd="0" presId="urn:microsoft.com/office/officeart/2018/2/layout/IconVerticalSolidList"/>
    <dgm:cxn modelId="{BF57E7CE-C4B2-4B5E-81C1-2564C288958C}" type="presParOf" srcId="{5DF1BCC6-98E5-41F0-AB74-DB5C9DBB2A61}" destId="{C00B29BC-19B3-4188-BB21-7498BB15CC2F}" srcOrd="1" destOrd="0" presId="urn:microsoft.com/office/officeart/2018/2/layout/IconVerticalSolidList"/>
    <dgm:cxn modelId="{150E951A-A4C8-4D4D-B83D-874254270551}" type="presParOf" srcId="{5DF1BCC6-98E5-41F0-AB74-DB5C9DBB2A61}" destId="{EE21F936-E575-4217-9388-F843656D2A8A}" srcOrd="2" destOrd="0" presId="urn:microsoft.com/office/officeart/2018/2/layout/IconVerticalSolidList"/>
    <dgm:cxn modelId="{F60E2AF5-5AC5-4477-9B0D-BBCFBAA6C357}" type="presParOf" srcId="{5DF1BCC6-98E5-41F0-AB74-DB5C9DBB2A61}" destId="{BB250604-35A4-48DF-AAE9-B2BA1B29D2E0}" srcOrd="3" destOrd="0" presId="urn:microsoft.com/office/officeart/2018/2/layout/IconVerticalSolidList"/>
    <dgm:cxn modelId="{0C6E7DFB-9379-4BD3-BD6A-A7EB069A5A13}" type="presParOf" srcId="{FD330723-4C03-421E-B954-545A47A00D9C}" destId="{14222896-1501-462E-83BC-15BD0BDB5C56}" srcOrd="3" destOrd="0" presId="urn:microsoft.com/office/officeart/2018/2/layout/IconVerticalSolidList"/>
    <dgm:cxn modelId="{40046F03-836E-4079-8726-EC612425CD7E}" type="presParOf" srcId="{FD330723-4C03-421E-B954-545A47A00D9C}" destId="{0474730F-568E-4DFE-ACA2-D180A4C058CD}" srcOrd="4" destOrd="0" presId="urn:microsoft.com/office/officeart/2018/2/layout/IconVerticalSolidList"/>
    <dgm:cxn modelId="{CEAF4EFB-A281-4598-8FAE-D697A7DEA24A}" type="presParOf" srcId="{0474730F-568E-4DFE-ACA2-D180A4C058CD}" destId="{FF1B4D68-E624-4A92-B83E-DDAB4D9C04B4}" srcOrd="0" destOrd="0" presId="urn:microsoft.com/office/officeart/2018/2/layout/IconVerticalSolidList"/>
    <dgm:cxn modelId="{04864843-5550-4311-B0E6-AA47B17DDC79}" type="presParOf" srcId="{0474730F-568E-4DFE-ACA2-D180A4C058CD}" destId="{6449C579-38E8-4FD8-92BA-024EC23E07E8}" srcOrd="1" destOrd="0" presId="urn:microsoft.com/office/officeart/2018/2/layout/IconVerticalSolidList"/>
    <dgm:cxn modelId="{794078FE-3964-48E9-A3C5-4765060BA128}" type="presParOf" srcId="{0474730F-568E-4DFE-ACA2-D180A4C058CD}" destId="{C0E5A53D-7692-4BB1-9459-B336866E5B74}" srcOrd="2" destOrd="0" presId="urn:microsoft.com/office/officeart/2018/2/layout/IconVerticalSolidList"/>
    <dgm:cxn modelId="{06A2A2AB-A343-49F7-9BE5-8D7FC7C609D9}" type="presParOf" srcId="{0474730F-568E-4DFE-ACA2-D180A4C058CD}" destId="{7DDF8FE6-7803-42B5-B609-041B5963CD19}" srcOrd="3" destOrd="0" presId="urn:microsoft.com/office/officeart/2018/2/layout/IconVerticalSolidList"/>
    <dgm:cxn modelId="{96D112B0-0A8B-4A1C-AB94-76E21B2667B9}" type="presParOf" srcId="{FD330723-4C03-421E-B954-545A47A00D9C}" destId="{FF93AAD6-DC7F-47BC-8E28-66BC3FFE9F9A}" srcOrd="5" destOrd="0" presId="urn:microsoft.com/office/officeart/2018/2/layout/IconVerticalSolidList"/>
    <dgm:cxn modelId="{8027D661-6BA3-4E29-8936-1A28E58A7240}" type="presParOf" srcId="{FD330723-4C03-421E-B954-545A47A00D9C}" destId="{DF522CDC-9509-4380-A146-5737C60AD1E8}" srcOrd="6" destOrd="0" presId="urn:microsoft.com/office/officeart/2018/2/layout/IconVerticalSolidList"/>
    <dgm:cxn modelId="{E28E7D88-2A41-4DD4-84E3-B141608627E5}" type="presParOf" srcId="{DF522CDC-9509-4380-A146-5737C60AD1E8}" destId="{71E52044-1EA9-4F5D-9F64-16DE6D82483A}" srcOrd="0" destOrd="0" presId="urn:microsoft.com/office/officeart/2018/2/layout/IconVerticalSolidList"/>
    <dgm:cxn modelId="{24DB7ECA-9364-4DD0-9375-1A8D9A5A75AB}" type="presParOf" srcId="{DF522CDC-9509-4380-A146-5737C60AD1E8}" destId="{F8143043-B97A-4E0B-A7A1-07092B2D9CFE}" srcOrd="1" destOrd="0" presId="urn:microsoft.com/office/officeart/2018/2/layout/IconVerticalSolidList"/>
    <dgm:cxn modelId="{A2C3D926-9E48-4AB6-AB51-71F576B96BD9}" type="presParOf" srcId="{DF522CDC-9509-4380-A146-5737C60AD1E8}" destId="{B781C144-882B-422D-A4FF-A67F0F08C91A}" srcOrd="2" destOrd="0" presId="urn:microsoft.com/office/officeart/2018/2/layout/IconVerticalSolidList"/>
    <dgm:cxn modelId="{4DFB2CB0-5A64-415D-B0BE-E5A002EECCF8}" type="presParOf" srcId="{DF522CDC-9509-4380-A146-5737C60AD1E8}" destId="{DE5120F3-753A-4FEA-9C09-BFB17919557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dirty="0"/>
            <a:t>At the end of your worksheet, there are some exam style questions. </a:t>
          </a:r>
          <a:endParaRPr lang="en-US" dirty="0"/>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dirty="0"/>
            <a:t>You should be aiming for 1 mark in 1 minute.</a:t>
          </a:r>
          <a:endParaRPr lang="en-US" dirty="0"/>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dirty="0"/>
            <a:t>Compare your answers with the answers provided.</a:t>
          </a:r>
          <a:endParaRPr lang="en-US" dirty="0"/>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dirty="0"/>
            <a:t>TIME ALLOWED: 30 Minutes.</a:t>
          </a:r>
          <a:endParaRPr lang="en-US"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355A1BB-A8C5-473B-AE6E-F4272A1DDED1}"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E2043A22-E638-4683-A9F2-6C7573DF4163}">
      <dgm:prSet/>
      <dgm:spPr/>
      <dgm:t>
        <a:bodyPr/>
        <a:lstStyle/>
        <a:p>
          <a:pPr>
            <a:lnSpc>
              <a:spcPct val="100000"/>
            </a:lnSpc>
          </a:pPr>
          <a:r>
            <a:rPr lang="en-US" dirty="0"/>
            <a:t>Can I </a:t>
          </a:r>
          <a:r>
            <a:rPr lang="en-US"/>
            <a:t>explain the </a:t>
          </a:r>
          <a:r>
            <a:rPr lang="en-US" dirty="0"/>
            <a:t>health and safety regulations when working with computers?</a:t>
          </a:r>
        </a:p>
      </dgm:t>
    </dgm:pt>
    <dgm:pt modelId="{4AA9BC60-18AF-4E68-AE39-4E02F9105EDC}" type="parTrans" cxnId="{FA643782-790C-4220-9CDC-0FADEBE06588}">
      <dgm:prSet/>
      <dgm:spPr/>
      <dgm:t>
        <a:bodyPr/>
        <a:lstStyle/>
        <a:p>
          <a:endParaRPr lang="en-US"/>
        </a:p>
      </dgm:t>
    </dgm:pt>
    <dgm:pt modelId="{A20D0FB2-E8AF-4436-ABA4-5602074FCCD1}" type="sibTrans" cxnId="{FA643782-790C-4220-9CDC-0FADEBE06588}">
      <dgm:prSet/>
      <dgm:spPr/>
      <dgm:t>
        <a:bodyPr/>
        <a:lstStyle/>
        <a:p>
          <a:endParaRPr lang="en-US"/>
        </a:p>
      </dgm:t>
    </dgm:pt>
    <dgm:pt modelId="{DC75FC86-7547-4958-B342-0467CFAC5714}">
      <dgm:prSet/>
      <dgm:spPr/>
      <dgm:t>
        <a:bodyPr/>
        <a:lstStyle/>
        <a:p>
          <a:pPr>
            <a:lnSpc>
              <a:spcPct val="100000"/>
            </a:lnSpc>
          </a:pPr>
          <a:r>
            <a:rPr lang="en-US" dirty="0"/>
            <a:t>Can I explain what is meant by a healthy working environment?</a:t>
          </a:r>
        </a:p>
      </dgm:t>
    </dgm:pt>
    <dgm:pt modelId="{39A19C54-019E-4C20-B2D1-76FCCCA7B613}" type="parTrans" cxnId="{EA0F0616-3F6D-46E8-96CA-242E5044A5D4}">
      <dgm:prSet/>
      <dgm:spPr/>
      <dgm:t>
        <a:bodyPr/>
        <a:lstStyle/>
        <a:p>
          <a:endParaRPr lang="en-US"/>
        </a:p>
      </dgm:t>
    </dgm:pt>
    <dgm:pt modelId="{4D614761-B81E-4A4B-8CCF-C9B386FD4E6E}" type="sibTrans" cxnId="{EA0F0616-3F6D-46E8-96CA-242E5044A5D4}">
      <dgm:prSet/>
      <dgm:spPr/>
      <dgm:t>
        <a:bodyPr/>
        <a:lstStyle/>
        <a:p>
          <a:endParaRPr lang="en-US"/>
        </a:p>
      </dgm:t>
    </dgm:pt>
    <dgm:pt modelId="{DB2F452A-C084-4207-93F8-32CEEA5F78DA}">
      <dgm:prSet/>
      <dgm:spPr/>
      <dgm:t>
        <a:bodyPr/>
        <a:lstStyle/>
        <a:p>
          <a:pPr>
            <a:lnSpc>
              <a:spcPct val="100000"/>
            </a:lnSpc>
          </a:pPr>
          <a:r>
            <a:rPr lang="en-GB" dirty="0"/>
            <a:t>Can I </a:t>
          </a:r>
          <a:r>
            <a:rPr lang="en-US" dirty="0"/>
            <a:t>explain the key principles of the Data Protection Act</a:t>
          </a:r>
          <a:r>
            <a:rPr lang="en-GB" dirty="0"/>
            <a:t>?</a:t>
          </a:r>
          <a:endParaRPr lang="en-US" dirty="0"/>
        </a:p>
      </dgm:t>
    </dgm:pt>
    <dgm:pt modelId="{E561D0ED-7B79-45B9-A28E-04186DB5338C}" type="parTrans" cxnId="{3EE87835-0A65-4D7E-B559-73D805F4C5F6}">
      <dgm:prSet/>
      <dgm:spPr/>
      <dgm:t>
        <a:bodyPr/>
        <a:lstStyle/>
        <a:p>
          <a:endParaRPr lang="en-US"/>
        </a:p>
      </dgm:t>
    </dgm:pt>
    <dgm:pt modelId="{9F2B0419-4A12-4970-AB58-1367BFC71606}" type="sibTrans" cxnId="{3EE87835-0A65-4D7E-B559-73D805F4C5F6}">
      <dgm:prSet/>
      <dgm:spPr/>
      <dgm:t>
        <a:bodyPr/>
        <a:lstStyle/>
        <a:p>
          <a:endParaRPr lang="en-US"/>
        </a:p>
      </dgm:t>
    </dgm:pt>
    <dgm:pt modelId="{3A13350F-981D-4053-AA31-E7728FBCC471}">
      <dgm:prSet/>
      <dgm:spPr/>
      <dgm:t>
        <a:bodyPr/>
        <a:lstStyle/>
        <a:p>
          <a:pPr>
            <a:lnSpc>
              <a:spcPct val="100000"/>
            </a:lnSpc>
          </a:pPr>
          <a:r>
            <a:rPr lang="en-GB" dirty="0"/>
            <a:t>Can I </a:t>
          </a:r>
          <a:r>
            <a:rPr lang="en-US" dirty="0"/>
            <a:t>explain the key principles of the UK GDPR</a:t>
          </a:r>
          <a:r>
            <a:rPr lang="en-GB" dirty="0"/>
            <a:t>?</a:t>
          </a:r>
          <a:endParaRPr lang="en-US" dirty="0"/>
        </a:p>
      </dgm:t>
    </dgm:pt>
    <dgm:pt modelId="{547F8D61-5E78-460F-8022-5834027584A4}" type="parTrans" cxnId="{37008C5B-3EB1-4892-85FD-E0A218A9128F}">
      <dgm:prSet/>
      <dgm:spPr/>
      <dgm:t>
        <a:bodyPr/>
        <a:lstStyle/>
        <a:p>
          <a:endParaRPr lang="en-US"/>
        </a:p>
      </dgm:t>
    </dgm:pt>
    <dgm:pt modelId="{B3C04F2A-C233-4DF1-86F3-E2C3B1890449}" type="sibTrans" cxnId="{37008C5B-3EB1-4892-85FD-E0A218A9128F}">
      <dgm:prSet/>
      <dgm:spPr/>
      <dgm:t>
        <a:bodyPr/>
        <a:lstStyle/>
        <a:p>
          <a:endParaRPr lang="en-US"/>
        </a:p>
      </dgm:t>
    </dgm:pt>
    <dgm:pt modelId="{EDF8037D-6863-4D8C-AFCD-F9DF6BF50995}">
      <dgm:prSet/>
      <dgm:spPr/>
      <dgm:t>
        <a:bodyPr/>
        <a:lstStyle/>
        <a:p>
          <a:pPr>
            <a:lnSpc>
              <a:spcPct val="100000"/>
            </a:lnSpc>
          </a:pPr>
          <a:r>
            <a:rPr lang="en-GB" dirty="0"/>
            <a:t>Can I </a:t>
          </a:r>
          <a:r>
            <a:rPr lang="en-US" dirty="0"/>
            <a:t>explain the key principles of the Computer Misuse Act</a:t>
          </a:r>
          <a:r>
            <a:rPr lang="en-GB" dirty="0"/>
            <a:t>?</a:t>
          </a:r>
          <a:endParaRPr lang="en-US" dirty="0"/>
        </a:p>
      </dgm:t>
    </dgm:pt>
    <dgm:pt modelId="{A5BBA073-1E89-446D-AFFD-F7D2EC25C438}" type="parTrans" cxnId="{D13F8B37-4022-467B-9045-A1B736C1F259}">
      <dgm:prSet/>
      <dgm:spPr/>
      <dgm:t>
        <a:bodyPr/>
        <a:lstStyle/>
        <a:p>
          <a:endParaRPr lang="en-US"/>
        </a:p>
      </dgm:t>
    </dgm:pt>
    <dgm:pt modelId="{759A7407-C4A6-4422-B57C-134C0BEA2E44}" type="sibTrans" cxnId="{D13F8B37-4022-467B-9045-A1B736C1F259}">
      <dgm:prSet/>
      <dgm:spPr/>
      <dgm:t>
        <a:bodyPr/>
        <a:lstStyle/>
        <a:p>
          <a:endParaRPr lang="en-US"/>
        </a:p>
      </dgm:t>
    </dgm:pt>
    <dgm:pt modelId="{95D33DF7-C58F-4EAF-B03B-6D4A7A0332F6}">
      <dgm:prSet/>
      <dgm:spPr/>
      <dgm:t>
        <a:bodyPr/>
        <a:lstStyle/>
        <a:p>
          <a:pPr>
            <a:lnSpc>
              <a:spcPct val="100000"/>
            </a:lnSpc>
          </a:pPr>
          <a:r>
            <a:rPr lang="en-GB" dirty="0"/>
            <a:t>Can I </a:t>
          </a:r>
          <a:r>
            <a:rPr lang="en-US" dirty="0"/>
            <a:t>how copyright is protected under law</a:t>
          </a:r>
          <a:r>
            <a:rPr lang="en-GB" dirty="0"/>
            <a:t>?</a:t>
          </a:r>
          <a:endParaRPr lang="en-US" dirty="0"/>
        </a:p>
      </dgm:t>
    </dgm:pt>
    <dgm:pt modelId="{AE50FD72-85CF-4C23-8B7B-B80CABA363E4}" type="parTrans" cxnId="{EE4961C4-0F0B-4688-B608-22B576984812}">
      <dgm:prSet/>
      <dgm:spPr/>
      <dgm:t>
        <a:bodyPr/>
        <a:lstStyle/>
        <a:p>
          <a:endParaRPr lang="en-GB"/>
        </a:p>
      </dgm:t>
    </dgm:pt>
    <dgm:pt modelId="{0D179A6C-CDBA-4362-BD73-4FD33C9A3A5E}" type="sibTrans" cxnId="{EE4961C4-0F0B-4688-B608-22B576984812}">
      <dgm:prSet/>
      <dgm:spPr/>
      <dgm:t>
        <a:bodyPr/>
        <a:lstStyle/>
        <a:p>
          <a:endParaRPr lang="en-GB"/>
        </a:p>
      </dgm:t>
    </dgm:pt>
    <dgm:pt modelId="{315DE8B0-F34D-4AA8-8FEF-42AFB08794CF}">
      <dgm:prSet/>
      <dgm:spPr/>
      <dgm:t>
        <a:bodyPr/>
        <a:lstStyle/>
        <a:p>
          <a:pPr>
            <a:lnSpc>
              <a:spcPct val="100000"/>
            </a:lnSpc>
          </a:pPr>
          <a:r>
            <a:rPr lang="en-GB" dirty="0"/>
            <a:t>Can I </a:t>
          </a:r>
          <a:r>
            <a:rPr lang="en-US" dirty="0"/>
            <a:t>explain how legislation applies to computer programs, designs and patents?</a:t>
          </a:r>
        </a:p>
      </dgm:t>
    </dgm:pt>
    <dgm:pt modelId="{2762BA37-2A6B-4495-90EC-FC88B7BEF416}" type="parTrans" cxnId="{5106F989-5206-4E93-BC7A-6401433F5449}">
      <dgm:prSet/>
      <dgm:spPr/>
      <dgm:t>
        <a:bodyPr/>
        <a:lstStyle/>
        <a:p>
          <a:endParaRPr lang="en-GB"/>
        </a:p>
      </dgm:t>
    </dgm:pt>
    <dgm:pt modelId="{669BB0B0-F064-4E38-8CAA-0BC79CB0AD70}" type="sibTrans" cxnId="{5106F989-5206-4E93-BC7A-6401433F5449}">
      <dgm:prSet/>
      <dgm:spPr/>
      <dgm:t>
        <a:bodyPr/>
        <a:lstStyle/>
        <a:p>
          <a:endParaRPr lang="en-GB"/>
        </a:p>
      </dgm:t>
    </dgm:pt>
    <dgm:pt modelId="{B401C8D2-7684-4C14-8921-D11C58E62226}" type="pres">
      <dgm:prSet presAssocID="{4355A1BB-A8C5-473B-AE6E-F4272A1DDED1}" presName="root" presStyleCnt="0">
        <dgm:presLayoutVars>
          <dgm:dir/>
          <dgm:resizeHandles val="exact"/>
        </dgm:presLayoutVars>
      </dgm:prSet>
      <dgm:spPr/>
    </dgm:pt>
    <dgm:pt modelId="{E52A5016-903C-4252-9B7C-22D8E3996856}" type="pres">
      <dgm:prSet presAssocID="{E2043A22-E638-4683-A9F2-6C7573DF4163}" presName="compNode" presStyleCnt="0"/>
      <dgm:spPr/>
    </dgm:pt>
    <dgm:pt modelId="{0DE6C41A-12A6-44D2-8504-EB8644925FB4}" type="pres">
      <dgm:prSet presAssocID="{E2043A22-E638-4683-A9F2-6C7573DF4163}" presName="bgRect" presStyleLbl="bgShp" presStyleIdx="0" presStyleCnt="7"/>
      <dgm:spPr/>
    </dgm:pt>
    <dgm:pt modelId="{4417934C-2210-4266-8B90-09B209DF317E}" type="pres">
      <dgm:prSet presAssocID="{E2043A22-E638-4683-A9F2-6C7573DF4163}"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736A005E-15D9-4BFA-A801-BE4A5BDF8992}" type="pres">
      <dgm:prSet presAssocID="{E2043A22-E638-4683-A9F2-6C7573DF4163}" presName="spaceRect" presStyleCnt="0"/>
      <dgm:spPr/>
    </dgm:pt>
    <dgm:pt modelId="{AB602C78-04ED-4B4B-83C9-73D3316AD4C3}" type="pres">
      <dgm:prSet presAssocID="{E2043A22-E638-4683-A9F2-6C7573DF4163}" presName="parTx" presStyleLbl="revTx" presStyleIdx="0" presStyleCnt="7">
        <dgm:presLayoutVars>
          <dgm:chMax val="0"/>
          <dgm:chPref val="0"/>
        </dgm:presLayoutVars>
      </dgm:prSet>
      <dgm:spPr/>
    </dgm:pt>
    <dgm:pt modelId="{E4822F99-C2A7-43B0-BB9C-65F93C7ABEA3}" type="pres">
      <dgm:prSet presAssocID="{A20D0FB2-E8AF-4436-ABA4-5602074FCCD1}" presName="sibTrans" presStyleCnt="0"/>
      <dgm:spPr/>
    </dgm:pt>
    <dgm:pt modelId="{BB73D877-2CBB-4DE5-B43F-E7ED09E7BC68}" type="pres">
      <dgm:prSet presAssocID="{DC75FC86-7547-4958-B342-0467CFAC5714}" presName="compNode" presStyleCnt="0"/>
      <dgm:spPr/>
    </dgm:pt>
    <dgm:pt modelId="{3BBCD2A0-19C4-4242-AB60-9DFF39AE94DC}" type="pres">
      <dgm:prSet presAssocID="{DC75FC86-7547-4958-B342-0467CFAC5714}" presName="bgRect" presStyleLbl="bgShp" presStyleIdx="1" presStyleCnt="7"/>
      <dgm:spPr/>
    </dgm:pt>
    <dgm:pt modelId="{5EBAC2F4-3A96-4E64-B9BD-0DE4940B1993}" type="pres">
      <dgm:prSet presAssocID="{DC75FC86-7547-4958-B342-0467CFAC5714}"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ears"/>
        </a:ext>
      </dgm:extLst>
    </dgm:pt>
    <dgm:pt modelId="{C1AF281D-8FD2-4684-AD0D-E75BE92DC8EB}" type="pres">
      <dgm:prSet presAssocID="{DC75FC86-7547-4958-B342-0467CFAC5714}" presName="spaceRect" presStyleCnt="0"/>
      <dgm:spPr/>
    </dgm:pt>
    <dgm:pt modelId="{4F1C1770-08C8-44A5-9590-93D122280BBE}" type="pres">
      <dgm:prSet presAssocID="{DC75FC86-7547-4958-B342-0467CFAC5714}" presName="parTx" presStyleLbl="revTx" presStyleIdx="1" presStyleCnt="7">
        <dgm:presLayoutVars>
          <dgm:chMax val="0"/>
          <dgm:chPref val="0"/>
        </dgm:presLayoutVars>
      </dgm:prSet>
      <dgm:spPr/>
    </dgm:pt>
    <dgm:pt modelId="{FC1E9F3F-B39D-4E2E-A5BA-906811547FD8}" type="pres">
      <dgm:prSet presAssocID="{4D614761-B81E-4A4B-8CCF-C9B386FD4E6E}" presName="sibTrans" presStyleCnt="0"/>
      <dgm:spPr/>
    </dgm:pt>
    <dgm:pt modelId="{DC448F3E-0EC8-4D4A-8178-67AEFCCD9D21}" type="pres">
      <dgm:prSet presAssocID="{DB2F452A-C084-4207-93F8-32CEEA5F78DA}" presName="compNode" presStyleCnt="0"/>
      <dgm:spPr/>
    </dgm:pt>
    <dgm:pt modelId="{C3F041E9-F6A7-403A-8C92-CDF9C101BF4D}" type="pres">
      <dgm:prSet presAssocID="{DB2F452A-C084-4207-93F8-32CEEA5F78DA}" presName="bgRect" presStyleLbl="bgShp" presStyleIdx="2" presStyleCnt="7"/>
      <dgm:spPr/>
    </dgm:pt>
    <dgm:pt modelId="{93F1D73B-A29A-4628-A437-D32B1DA4554C}" type="pres">
      <dgm:prSet presAssocID="{DB2F452A-C084-4207-93F8-32CEEA5F78DA}"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F90B9E0A-08BF-473B-885A-26D395ABBCEA}" type="pres">
      <dgm:prSet presAssocID="{DB2F452A-C084-4207-93F8-32CEEA5F78DA}" presName="spaceRect" presStyleCnt="0"/>
      <dgm:spPr/>
    </dgm:pt>
    <dgm:pt modelId="{6F244BB5-35AF-4F2E-BA8A-9CA06B168EDE}" type="pres">
      <dgm:prSet presAssocID="{DB2F452A-C084-4207-93F8-32CEEA5F78DA}" presName="parTx" presStyleLbl="revTx" presStyleIdx="2" presStyleCnt="7">
        <dgm:presLayoutVars>
          <dgm:chMax val="0"/>
          <dgm:chPref val="0"/>
        </dgm:presLayoutVars>
      </dgm:prSet>
      <dgm:spPr/>
    </dgm:pt>
    <dgm:pt modelId="{5E0F9C2C-63E8-4759-98BB-8D7FB3E92C72}" type="pres">
      <dgm:prSet presAssocID="{9F2B0419-4A12-4970-AB58-1367BFC71606}" presName="sibTrans" presStyleCnt="0"/>
      <dgm:spPr/>
    </dgm:pt>
    <dgm:pt modelId="{00DDA64C-DFD7-4E2E-BFF8-E9C6ED38DCE8}" type="pres">
      <dgm:prSet presAssocID="{3A13350F-981D-4053-AA31-E7728FBCC471}" presName="compNode" presStyleCnt="0"/>
      <dgm:spPr/>
    </dgm:pt>
    <dgm:pt modelId="{BC3479AA-27C6-4F4D-97BA-72CA50D3F162}" type="pres">
      <dgm:prSet presAssocID="{3A13350F-981D-4053-AA31-E7728FBCC471}" presName="bgRect" presStyleLbl="bgShp" presStyleIdx="3" presStyleCnt="7"/>
      <dgm:spPr/>
    </dgm:pt>
    <dgm:pt modelId="{E02B4D63-A324-4668-8AD4-8097ED5A5D63}" type="pres">
      <dgm:prSet presAssocID="{3A13350F-981D-4053-AA31-E7728FBCC471}"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F0122F27-D2A2-405F-B9CF-4FC52F9F8437}" type="pres">
      <dgm:prSet presAssocID="{3A13350F-981D-4053-AA31-E7728FBCC471}" presName="spaceRect" presStyleCnt="0"/>
      <dgm:spPr/>
    </dgm:pt>
    <dgm:pt modelId="{EAA03F5D-C628-4D65-A0AC-626B5EC25B47}" type="pres">
      <dgm:prSet presAssocID="{3A13350F-981D-4053-AA31-E7728FBCC471}" presName="parTx" presStyleLbl="revTx" presStyleIdx="3" presStyleCnt="7">
        <dgm:presLayoutVars>
          <dgm:chMax val="0"/>
          <dgm:chPref val="0"/>
        </dgm:presLayoutVars>
      </dgm:prSet>
      <dgm:spPr/>
    </dgm:pt>
    <dgm:pt modelId="{948356E3-E287-4878-BB31-372E2FFD6EFA}" type="pres">
      <dgm:prSet presAssocID="{B3C04F2A-C233-4DF1-86F3-E2C3B1890449}" presName="sibTrans" presStyleCnt="0"/>
      <dgm:spPr/>
    </dgm:pt>
    <dgm:pt modelId="{80BEF369-6F63-4142-96BD-EBBB7C0CE39B}" type="pres">
      <dgm:prSet presAssocID="{EDF8037D-6863-4D8C-AFCD-F9DF6BF50995}" presName="compNode" presStyleCnt="0"/>
      <dgm:spPr/>
    </dgm:pt>
    <dgm:pt modelId="{8B452D12-1E72-4418-A606-D7251F51289C}" type="pres">
      <dgm:prSet presAssocID="{EDF8037D-6863-4D8C-AFCD-F9DF6BF50995}" presName="bgRect" presStyleLbl="bgShp" presStyleIdx="4" presStyleCnt="7"/>
      <dgm:spPr/>
    </dgm:pt>
    <dgm:pt modelId="{AAA9551D-B905-499A-BBF8-EAD0C6E1499E}" type="pres">
      <dgm:prSet presAssocID="{EDF8037D-6863-4D8C-AFCD-F9DF6BF50995}"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pward trend"/>
        </a:ext>
      </dgm:extLst>
    </dgm:pt>
    <dgm:pt modelId="{0CD60DF2-B1F0-4397-9B62-8B17715F730D}" type="pres">
      <dgm:prSet presAssocID="{EDF8037D-6863-4D8C-AFCD-F9DF6BF50995}" presName="spaceRect" presStyleCnt="0"/>
      <dgm:spPr/>
    </dgm:pt>
    <dgm:pt modelId="{3654C263-0970-48F8-A700-6E7758CAA2C3}" type="pres">
      <dgm:prSet presAssocID="{EDF8037D-6863-4D8C-AFCD-F9DF6BF50995}" presName="parTx" presStyleLbl="revTx" presStyleIdx="4" presStyleCnt="7">
        <dgm:presLayoutVars>
          <dgm:chMax val="0"/>
          <dgm:chPref val="0"/>
        </dgm:presLayoutVars>
      </dgm:prSet>
      <dgm:spPr/>
    </dgm:pt>
    <dgm:pt modelId="{4F87E9D0-744E-4FE0-8571-FD8C730B7FF6}" type="pres">
      <dgm:prSet presAssocID="{759A7407-C4A6-4422-B57C-134C0BEA2E44}" presName="sibTrans" presStyleCnt="0"/>
      <dgm:spPr/>
    </dgm:pt>
    <dgm:pt modelId="{D2094ABB-E3F4-4095-921B-392357828072}" type="pres">
      <dgm:prSet presAssocID="{95D33DF7-C58F-4EAF-B03B-6D4A7A0332F6}" presName="compNode" presStyleCnt="0"/>
      <dgm:spPr/>
    </dgm:pt>
    <dgm:pt modelId="{A56FC70F-3516-40D5-89EE-F216062A644B}" type="pres">
      <dgm:prSet presAssocID="{95D33DF7-C58F-4EAF-B03B-6D4A7A0332F6}" presName="bgRect" presStyleLbl="bgShp" presStyleIdx="5" presStyleCnt="7"/>
      <dgm:spPr/>
    </dgm:pt>
    <dgm:pt modelId="{18F7B3D9-E5DB-4243-9EB8-1428F7843242}" type="pres">
      <dgm:prSet presAssocID="{95D33DF7-C58F-4EAF-B03B-6D4A7A0332F6}" presName="iconRect" presStyleLbl="node1" presStyleIdx="5" presStyleCnt="7"/>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dgm:spPr>
      <dgm:extLst>
        <a:ext uri="{E40237B7-FDA0-4F09-8148-C483321AD2D9}">
          <dgm14:cNvPr xmlns:dgm14="http://schemas.microsoft.com/office/drawing/2010/diagram" id="0" name="" descr="Ear with solid fill"/>
        </a:ext>
      </dgm:extLst>
    </dgm:pt>
    <dgm:pt modelId="{7766F71F-0CA2-4F3A-85A2-35BFCD38349E}" type="pres">
      <dgm:prSet presAssocID="{95D33DF7-C58F-4EAF-B03B-6D4A7A0332F6}" presName="spaceRect" presStyleCnt="0"/>
      <dgm:spPr/>
    </dgm:pt>
    <dgm:pt modelId="{20974C49-6F91-4E4E-A1D1-B599C04EF0E7}" type="pres">
      <dgm:prSet presAssocID="{95D33DF7-C58F-4EAF-B03B-6D4A7A0332F6}" presName="parTx" presStyleLbl="revTx" presStyleIdx="5" presStyleCnt="7">
        <dgm:presLayoutVars>
          <dgm:chMax val="0"/>
          <dgm:chPref val="0"/>
        </dgm:presLayoutVars>
      </dgm:prSet>
      <dgm:spPr/>
    </dgm:pt>
    <dgm:pt modelId="{6A489C1B-B366-4D97-8DE2-03DCF5096402}" type="pres">
      <dgm:prSet presAssocID="{0D179A6C-CDBA-4362-BD73-4FD33C9A3A5E}" presName="sibTrans" presStyleCnt="0"/>
      <dgm:spPr/>
    </dgm:pt>
    <dgm:pt modelId="{DA053C5C-EC0E-4088-AC62-200C80AE7A35}" type="pres">
      <dgm:prSet presAssocID="{315DE8B0-F34D-4AA8-8FEF-42AFB08794CF}" presName="compNode" presStyleCnt="0"/>
      <dgm:spPr/>
    </dgm:pt>
    <dgm:pt modelId="{AAC8EC90-FEB3-4683-8F66-8F1BC1925EA7}" type="pres">
      <dgm:prSet presAssocID="{315DE8B0-F34D-4AA8-8FEF-42AFB08794CF}" presName="bgRect" presStyleLbl="bgShp" presStyleIdx="6" presStyleCnt="7"/>
      <dgm:spPr/>
    </dgm:pt>
    <dgm:pt modelId="{7154AEE6-3CB5-4884-9A6A-6718E8559B37}" type="pres">
      <dgm:prSet presAssocID="{315DE8B0-F34D-4AA8-8FEF-42AFB08794CF}" presName="iconRect" presStyleLbl="node1" presStyleIdx="6" presStyleCnt="7"/>
      <dgm:spPr>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dgm:spPr>
      <dgm:extLst>
        <a:ext uri="{E40237B7-FDA0-4F09-8148-C483321AD2D9}">
          <dgm14:cNvPr xmlns:dgm14="http://schemas.microsoft.com/office/drawing/2010/diagram" id="0" name="" descr="Qr Code with solid fill"/>
        </a:ext>
      </dgm:extLst>
    </dgm:pt>
    <dgm:pt modelId="{601F2CAE-C652-42F2-BE53-4E237AF016C6}" type="pres">
      <dgm:prSet presAssocID="{315DE8B0-F34D-4AA8-8FEF-42AFB08794CF}" presName="spaceRect" presStyleCnt="0"/>
      <dgm:spPr/>
    </dgm:pt>
    <dgm:pt modelId="{76434210-D081-4628-8E76-B340FBCC368D}" type="pres">
      <dgm:prSet presAssocID="{315DE8B0-F34D-4AA8-8FEF-42AFB08794CF}" presName="parTx" presStyleLbl="revTx" presStyleIdx="6" presStyleCnt="7">
        <dgm:presLayoutVars>
          <dgm:chMax val="0"/>
          <dgm:chPref val="0"/>
        </dgm:presLayoutVars>
      </dgm:prSet>
      <dgm:spPr/>
    </dgm:pt>
  </dgm:ptLst>
  <dgm:cxnLst>
    <dgm:cxn modelId="{EA0F0616-3F6D-46E8-96CA-242E5044A5D4}" srcId="{4355A1BB-A8C5-473B-AE6E-F4272A1DDED1}" destId="{DC75FC86-7547-4958-B342-0467CFAC5714}" srcOrd="1" destOrd="0" parTransId="{39A19C54-019E-4C20-B2D1-76FCCCA7B613}" sibTransId="{4D614761-B81E-4A4B-8CCF-C9B386FD4E6E}"/>
    <dgm:cxn modelId="{3EE87835-0A65-4D7E-B559-73D805F4C5F6}" srcId="{4355A1BB-A8C5-473B-AE6E-F4272A1DDED1}" destId="{DB2F452A-C084-4207-93F8-32CEEA5F78DA}" srcOrd="2" destOrd="0" parTransId="{E561D0ED-7B79-45B9-A28E-04186DB5338C}" sibTransId="{9F2B0419-4A12-4970-AB58-1367BFC71606}"/>
    <dgm:cxn modelId="{D13F8B37-4022-467B-9045-A1B736C1F259}" srcId="{4355A1BB-A8C5-473B-AE6E-F4272A1DDED1}" destId="{EDF8037D-6863-4D8C-AFCD-F9DF6BF50995}" srcOrd="4" destOrd="0" parTransId="{A5BBA073-1E89-446D-AFFD-F7D2EC25C438}" sibTransId="{759A7407-C4A6-4422-B57C-134C0BEA2E44}"/>
    <dgm:cxn modelId="{37008C5B-3EB1-4892-85FD-E0A218A9128F}" srcId="{4355A1BB-A8C5-473B-AE6E-F4272A1DDED1}" destId="{3A13350F-981D-4053-AA31-E7728FBCC471}" srcOrd="3" destOrd="0" parTransId="{547F8D61-5E78-460F-8022-5834027584A4}" sibTransId="{B3C04F2A-C233-4DF1-86F3-E2C3B1890449}"/>
    <dgm:cxn modelId="{785B7667-04F4-4310-8A12-FA22F0F18BD3}" type="presOf" srcId="{E2043A22-E638-4683-A9F2-6C7573DF4163}" destId="{AB602C78-04ED-4B4B-83C9-73D3316AD4C3}" srcOrd="0" destOrd="0" presId="urn:microsoft.com/office/officeart/2018/2/layout/IconVerticalSolidList"/>
    <dgm:cxn modelId="{116DA06C-1E49-4DA3-A021-3B51CBBF9709}" type="presOf" srcId="{315DE8B0-F34D-4AA8-8FEF-42AFB08794CF}" destId="{76434210-D081-4628-8E76-B340FBCC368D}" srcOrd="0" destOrd="0" presId="urn:microsoft.com/office/officeart/2018/2/layout/IconVerticalSolidList"/>
    <dgm:cxn modelId="{FA643782-790C-4220-9CDC-0FADEBE06588}" srcId="{4355A1BB-A8C5-473B-AE6E-F4272A1DDED1}" destId="{E2043A22-E638-4683-A9F2-6C7573DF4163}" srcOrd="0" destOrd="0" parTransId="{4AA9BC60-18AF-4E68-AE39-4E02F9105EDC}" sibTransId="{A20D0FB2-E8AF-4436-ABA4-5602074FCCD1}"/>
    <dgm:cxn modelId="{932C3D89-313E-4EDF-8EFA-D802DE2F71EE}" type="presOf" srcId="{3A13350F-981D-4053-AA31-E7728FBCC471}" destId="{EAA03F5D-C628-4D65-A0AC-626B5EC25B47}" srcOrd="0" destOrd="0" presId="urn:microsoft.com/office/officeart/2018/2/layout/IconVerticalSolidList"/>
    <dgm:cxn modelId="{5106F989-5206-4E93-BC7A-6401433F5449}" srcId="{4355A1BB-A8C5-473B-AE6E-F4272A1DDED1}" destId="{315DE8B0-F34D-4AA8-8FEF-42AFB08794CF}" srcOrd="6" destOrd="0" parTransId="{2762BA37-2A6B-4495-90EC-FC88B7BEF416}" sibTransId="{669BB0B0-F064-4E38-8CAA-0BC79CB0AD70}"/>
    <dgm:cxn modelId="{BE091591-9E5D-45D9-AC2E-F7E8D69B56B2}" type="presOf" srcId="{EDF8037D-6863-4D8C-AFCD-F9DF6BF50995}" destId="{3654C263-0970-48F8-A700-6E7758CAA2C3}" srcOrd="0" destOrd="0" presId="urn:microsoft.com/office/officeart/2018/2/layout/IconVerticalSolidList"/>
    <dgm:cxn modelId="{536E2E9D-3CEF-4A8A-86F2-50B189FEBD3B}" type="presOf" srcId="{95D33DF7-C58F-4EAF-B03B-6D4A7A0332F6}" destId="{20974C49-6F91-4E4E-A1D1-B599C04EF0E7}" srcOrd="0" destOrd="0" presId="urn:microsoft.com/office/officeart/2018/2/layout/IconVerticalSolidList"/>
    <dgm:cxn modelId="{0A20DCB8-0AEA-48FF-A523-ED0D9506F560}" type="presOf" srcId="{DB2F452A-C084-4207-93F8-32CEEA5F78DA}" destId="{6F244BB5-35AF-4F2E-BA8A-9CA06B168EDE}" srcOrd="0" destOrd="0" presId="urn:microsoft.com/office/officeart/2018/2/layout/IconVerticalSolidList"/>
    <dgm:cxn modelId="{EE4961C4-0F0B-4688-B608-22B576984812}" srcId="{4355A1BB-A8C5-473B-AE6E-F4272A1DDED1}" destId="{95D33DF7-C58F-4EAF-B03B-6D4A7A0332F6}" srcOrd="5" destOrd="0" parTransId="{AE50FD72-85CF-4C23-8B7B-B80CABA363E4}" sibTransId="{0D179A6C-CDBA-4362-BD73-4FD33C9A3A5E}"/>
    <dgm:cxn modelId="{D8B755C4-C41E-4EA9-ADAB-1C8A4EFAFE68}" type="presOf" srcId="{DC75FC86-7547-4958-B342-0467CFAC5714}" destId="{4F1C1770-08C8-44A5-9590-93D122280BBE}" srcOrd="0" destOrd="0" presId="urn:microsoft.com/office/officeart/2018/2/layout/IconVerticalSolidList"/>
    <dgm:cxn modelId="{5A3185F4-3F61-4B2B-B943-1CD154CBF10D}" type="presOf" srcId="{4355A1BB-A8C5-473B-AE6E-F4272A1DDED1}" destId="{B401C8D2-7684-4C14-8921-D11C58E62226}" srcOrd="0" destOrd="0" presId="urn:microsoft.com/office/officeart/2018/2/layout/IconVerticalSolidList"/>
    <dgm:cxn modelId="{8755FBF0-14A6-4809-A99F-5F1A0A83247E}" type="presParOf" srcId="{B401C8D2-7684-4C14-8921-D11C58E62226}" destId="{E52A5016-903C-4252-9B7C-22D8E3996856}" srcOrd="0" destOrd="0" presId="urn:microsoft.com/office/officeart/2018/2/layout/IconVerticalSolidList"/>
    <dgm:cxn modelId="{5183D66A-47B1-4A88-A108-B8028E5A264A}" type="presParOf" srcId="{E52A5016-903C-4252-9B7C-22D8E3996856}" destId="{0DE6C41A-12A6-44D2-8504-EB8644925FB4}" srcOrd="0" destOrd="0" presId="urn:microsoft.com/office/officeart/2018/2/layout/IconVerticalSolidList"/>
    <dgm:cxn modelId="{E04848A2-A502-4068-98F3-F54299D374A8}" type="presParOf" srcId="{E52A5016-903C-4252-9B7C-22D8E3996856}" destId="{4417934C-2210-4266-8B90-09B209DF317E}" srcOrd="1" destOrd="0" presId="urn:microsoft.com/office/officeart/2018/2/layout/IconVerticalSolidList"/>
    <dgm:cxn modelId="{1905820E-0B2A-49F6-A254-83A9581F2DDA}" type="presParOf" srcId="{E52A5016-903C-4252-9B7C-22D8E3996856}" destId="{736A005E-15D9-4BFA-A801-BE4A5BDF8992}" srcOrd="2" destOrd="0" presId="urn:microsoft.com/office/officeart/2018/2/layout/IconVerticalSolidList"/>
    <dgm:cxn modelId="{D356A387-71C4-4BB2-8786-785AA31BD0F0}" type="presParOf" srcId="{E52A5016-903C-4252-9B7C-22D8E3996856}" destId="{AB602C78-04ED-4B4B-83C9-73D3316AD4C3}" srcOrd="3" destOrd="0" presId="urn:microsoft.com/office/officeart/2018/2/layout/IconVerticalSolidList"/>
    <dgm:cxn modelId="{EB9CDFBB-3F8B-4159-B264-33240DFF8D7B}" type="presParOf" srcId="{B401C8D2-7684-4C14-8921-D11C58E62226}" destId="{E4822F99-C2A7-43B0-BB9C-65F93C7ABEA3}" srcOrd="1" destOrd="0" presId="urn:microsoft.com/office/officeart/2018/2/layout/IconVerticalSolidList"/>
    <dgm:cxn modelId="{20197796-FE31-48AE-987D-18B4E7729A16}" type="presParOf" srcId="{B401C8D2-7684-4C14-8921-D11C58E62226}" destId="{BB73D877-2CBB-4DE5-B43F-E7ED09E7BC68}" srcOrd="2" destOrd="0" presId="urn:microsoft.com/office/officeart/2018/2/layout/IconVerticalSolidList"/>
    <dgm:cxn modelId="{F0A155FD-7586-4FF2-B216-E25818636E0E}" type="presParOf" srcId="{BB73D877-2CBB-4DE5-B43F-E7ED09E7BC68}" destId="{3BBCD2A0-19C4-4242-AB60-9DFF39AE94DC}" srcOrd="0" destOrd="0" presId="urn:microsoft.com/office/officeart/2018/2/layout/IconVerticalSolidList"/>
    <dgm:cxn modelId="{9DBE2985-CB63-4CCA-B1B7-F519EB8D9B9D}" type="presParOf" srcId="{BB73D877-2CBB-4DE5-B43F-E7ED09E7BC68}" destId="{5EBAC2F4-3A96-4E64-B9BD-0DE4940B1993}" srcOrd="1" destOrd="0" presId="urn:microsoft.com/office/officeart/2018/2/layout/IconVerticalSolidList"/>
    <dgm:cxn modelId="{33ABAEF4-BBBC-41F5-9C24-654B8113CE1D}" type="presParOf" srcId="{BB73D877-2CBB-4DE5-B43F-E7ED09E7BC68}" destId="{C1AF281D-8FD2-4684-AD0D-E75BE92DC8EB}" srcOrd="2" destOrd="0" presId="urn:microsoft.com/office/officeart/2018/2/layout/IconVerticalSolidList"/>
    <dgm:cxn modelId="{6B4FDF0D-4C00-49CD-9014-8E28921BB439}" type="presParOf" srcId="{BB73D877-2CBB-4DE5-B43F-E7ED09E7BC68}" destId="{4F1C1770-08C8-44A5-9590-93D122280BBE}" srcOrd="3" destOrd="0" presId="urn:microsoft.com/office/officeart/2018/2/layout/IconVerticalSolidList"/>
    <dgm:cxn modelId="{06E39F7F-73B1-443F-BAAB-2C8F2C48F95E}" type="presParOf" srcId="{B401C8D2-7684-4C14-8921-D11C58E62226}" destId="{FC1E9F3F-B39D-4E2E-A5BA-906811547FD8}" srcOrd="3" destOrd="0" presId="urn:microsoft.com/office/officeart/2018/2/layout/IconVerticalSolidList"/>
    <dgm:cxn modelId="{CE80516B-3C99-46F4-8C93-C7784F6586E5}" type="presParOf" srcId="{B401C8D2-7684-4C14-8921-D11C58E62226}" destId="{DC448F3E-0EC8-4D4A-8178-67AEFCCD9D21}" srcOrd="4" destOrd="0" presId="urn:microsoft.com/office/officeart/2018/2/layout/IconVerticalSolidList"/>
    <dgm:cxn modelId="{3E587E19-5783-45BB-8FA2-346A51F21726}" type="presParOf" srcId="{DC448F3E-0EC8-4D4A-8178-67AEFCCD9D21}" destId="{C3F041E9-F6A7-403A-8C92-CDF9C101BF4D}" srcOrd="0" destOrd="0" presId="urn:microsoft.com/office/officeart/2018/2/layout/IconVerticalSolidList"/>
    <dgm:cxn modelId="{D1E8BA7A-F3B1-4DDD-901C-A735E7CC5D10}" type="presParOf" srcId="{DC448F3E-0EC8-4D4A-8178-67AEFCCD9D21}" destId="{93F1D73B-A29A-4628-A437-D32B1DA4554C}" srcOrd="1" destOrd="0" presId="urn:microsoft.com/office/officeart/2018/2/layout/IconVerticalSolidList"/>
    <dgm:cxn modelId="{48DB1839-77F9-49FF-95DE-03AB93811CEC}" type="presParOf" srcId="{DC448F3E-0EC8-4D4A-8178-67AEFCCD9D21}" destId="{F90B9E0A-08BF-473B-885A-26D395ABBCEA}" srcOrd="2" destOrd="0" presId="urn:microsoft.com/office/officeart/2018/2/layout/IconVerticalSolidList"/>
    <dgm:cxn modelId="{4A6D8002-C671-4090-8635-6880F9BDCE13}" type="presParOf" srcId="{DC448F3E-0EC8-4D4A-8178-67AEFCCD9D21}" destId="{6F244BB5-35AF-4F2E-BA8A-9CA06B168EDE}" srcOrd="3" destOrd="0" presId="urn:microsoft.com/office/officeart/2018/2/layout/IconVerticalSolidList"/>
    <dgm:cxn modelId="{22DDF2D9-65CF-41E7-80C3-6DDA5D6B8E99}" type="presParOf" srcId="{B401C8D2-7684-4C14-8921-D11C58E62226}" destId="{5E0F9C2C-63E8-4759-98BB-8D7FB3E92C72}" srcOrd="5" destOrd="0" presId="urn:microsoft.com/office/officeart/2018/2/layout/IconVerticalSolidList"/>
    <dgm:cxn modelId="{4B2903B6-2165-4989-8ECE-93D2283FFD51}" type="presParOf" srcId="{B401C8D2-7684-4C14-8921-D11C58E62226}" destId="{00DDA64C-DFD7-4E2E-BFF8-E9C6ED38DCE8}" srcOrd="6" destOrd="0" presId="urn:microsoft.com/office/officeart/2018/2/layout/IconVerticalSolidList"/>
    <dgm:cxn modelId="{84BD082D-E1C8-4147-91B7-C9399A12022E}" type="presParOf" srcId="{00DDA64C-DFD7-4E2E-BFF8-E9C6ED38DCE8}" destId="{BC3479AA-27C6-4F4D-97BA-72CA50D3F162}" srcOrd="0" destOrd="0" presId="urn:microsoft.com/office/officeart/2018/2/layout/IconVerticalSolidList"/>
    <dgm:cxn modelId="{65980220-77E5-44F0-9822-7A673FC72EFF}" type="presParOf" srcId="{00DDA64C-DFD7-4E2E-BFF8-E9C6ED38DCE8}" destId="{E02B4D63-A324-4668-8AD4-8097ED5A5D63}" srcOrd="1" destOrd="0" presId="urn:microsoft.com/office/officeart/2018/2/layout/IconVerticalSolidList"/>
    <dgm:cxn modelId="{2E68AAA2-8A9D-4AFD-BCB7-6B353956A8A5}" type="presParOf" srcId="{00DDA64C-DFD7-4E2E-BFF8-E9C6ED38DCE8}" destId="{F0122F27-D2A2-405F-B9CF-4FC52F9F8437}" srcOrd="2" destOrd="0" presId="urn:microsoft.com/office/officeart/2018/2/layout/IconVerticalSolidList"/>
    <dgm:cxn modelId="{5784B5F2-5A53-436C-8251-901F60282B70}" type="presParOf" srcId="{00DDA64C-DFD7-4E2E-BFF8-E9C6ED38DCE8}" destId="{EAA03F5D-C628-4D65-A0AC-626B5EC25B47}" srcOrd="3" destOrd="0" presId="urn:microsoft.com/office/officeart/2018/2/layout/IconVerticalSolidList"/>
    <dgm:cxn modelId="{336A6B16-B136-4D2F-BA90-44FAE05FE303}" type="presParOf" srcId="{B401C8D2-7684-4C14-8921-D11C58E62226}" destId="{948356E3-E287-4878-BB31-372E2FFD6EFA}" srcOrd="7" destOrd="0" presId="urn:microsoft.com/office/officeart/2018/2/layout/IconVerticalSolidList"/>
    <dgm:cxn modelId="{E534515E-94F7-4369-B49A-585544E36E36}" type="presParOf" srcId="{B401C8D2-7684-4C14-8921-D11C58E62226}" destId="{80BEF369-6F63-4142-96BD-EBBB7C0CE39B}" srcOrd="8" destOrd="0" presId="urn:microsoft.com/office/officeart/2018/2/layout/IconVerticalSolidList"/>
    <dgm:cxn modelId="{FCB23669-F60D-47A7-BC50-D605E8CCFFD1}" type="presParOf" srcId="{80BEF369-6F63-4142-96BD-EBBB7C0CE39B}" destId="{8B452D12-1E72-4418-A606-D7251F51289C}" srcOrd="0" destOrd="0" presId="urn:microsoft.com/office/officeart/2018/2/layout/IconVerticalSolidList"/>
    <dgm:cxn modelId="{928C4930-E9E0-4864-A00F-9E5F823302F3}" type="presParOf" srcId="{80BEF369-6F63-4142-96BD-EBBB7C0CE39B}" destId="{AAA9551D-B905-499A-BBF8-EAD0C6E1499E}" srcOrd="1" destOrd="0" presId="urn:microsoft.com/office/officeart/2018/2/layout/IconVerticalSolidList"/>
    <dgm:cxn modelId="{869211A3-A929-41D6-984E-A252C29B78DC}" type="presParOf" srcId="{80BEF369-6F63-4142-96BD-EBBB7C0CE39B}" destId="{0CD60DF2-B1F0-4397-9B62-8B17715F730D}" srcOrd="2" destOrd="0" presId="urn:microsoft.com/office/officeart/2018/2/layout/IconVerticalSolidList"/>
    <dgm:cxn modelId="{022907D3-0A92-44B7-93BF-DBE372BDD903}" type="presParOf" srcId="{80BEF369-6F63-4142-96BD-EBBB7C0CE39B}" destId="{3654C263-0970-48F8-A700-6E7758CAA2C3}" srcOrd="3" destOrd="0" presId="urn:microsoft.com/office/officeart/2018/2/layout/IconVerticalSolidList"/>
    <dgm:cxn modelId="{F6836062-1EBF-4140-9FF9-0007263915F3}" type="presParOf" srcId="{B401C8D2-7684-4C14-8921-D11C58E62226}" destId="{4F87E9D0-744E-4FE0-8571-FD8C730B7FF6}" srcOrd="9" destOrd="0" presId="urn:microsoft.com/office/officeart/2018/2/layout/IconVerticalSolidList"/>
    <dgm:cxn modelId="{E678834F-E09C-4FA0-B9DC-77043F0EFCB8}" type="presParOf" srcId="{B401C8D2-7684-4C14-8921-D11C58E62226}" destId="{D2094ABB-E3F4-4095-921B-392357828072}" srcOrd="10" destOrd="0" presId="urn:microsoft.com/office/officeart/2018/2/layout/IconVerticalSolidList"/>
    <dgm:cxn modelId="{AE4DC66B-8B10-4B55-8345-D06C13AB8938}" type="presParOf" srcId="{D2094ABB-E3F4-4095-921B-392357828072}" destId="{A56FC70F-3516-40D5-89EE-F216062A644B}" srcOrd="0" destOrd="0" presId="urn:microsoft.com/office/officeart/2018/2/layout/IconVerticalSolidList"/>
    <dgm:cxn modelId="{D52F35D9-7074-4D95-97C9-FC8BD2DF82A1}" type="presParOf" srcId="{D2094ABB-E3F4-4095-921B-392357828072}" destId="{18F7B3D9-E5DB-4243-9EB8-1428F7843242}" srcOrd="1" destOrd="0" presId="urn:microsoft.com/office/officeart/2018/2/layout/IconVerticalSolidList"/>
    <dgm:cxn modelId="{ED9FFFE5-7488-4786-BCAF-E1B41B680AC8}" type="presParOf" srcId="{D2094ABB-E3F4-4095-921B-392357828072}" destId="{7766F71F-0CA2-4F3A-85A2-35BFCD38349E}" srcOrd="2" destOrd="0" presId="urn:microsoft.com/office/officeart/2018/2/layout/IconVerticalSolidList"/>
    <dgm:cxn modelId="{D4455BB0-4FC6-41C0-8BEE-34D0EC9DAA83}" type="presParOf" srcId="{D2094ABB-E3F4-4095-921B-392357828072}" destId="{20974C49-6F91-4E4E-A1D1-B599C04EF0E7}" srcOrd="3" destOrd="0" presId="urn:microsoft.com/office/officeart/2018/2/layout/IconVerticalSolidList"/>
    <dgm:cxn modelId="{C04688AD-488D-4082-9494-D481CA4116A2}" type="presParOf" srcId="{B401C8D2-7684-4C14-8921-D11C58E62226}" destId="{6A489C1B-B366-4D97-8DE2-03DCF5096402}" srcOrd="11" destOrd="0" presId="urn:microsoft.com/office/officeart/2018/2/layout/IconVerticalSolidList"/>
    <dgm:cxn modelId="{9A360018-0B4C-455C-AF9F-9EAD9B45587D}" type="presParOf" srcId="{B401C8D2-7684-4C14-8921-D11C58E62226}" destId="{DA053C5C-EC0E-4088-AC62-200C80AE7A35}" srcOrd="12" destOrd="0" presId="urn:microsoft.com/office/officeart/2018/2/layout/IconVerticalSolidList"/>
    <dgm:cxn modelId="{E6AE34DD-A432-416B-BD7A-050AE0059A61}" type="presParOf" srcId="{DA053C5C-EC0E-4088-AC62-200C80AE7A35}" destId="{AAC8EC90-FEB3-4683-8F66-8F1BC1925EA7}" srcOrd="0" destOrd="0" presId="urn:microsoft.com/office/officeart/2018/2/layout/IconVerticalSolidList"/>
    <dgm:cxn modelId="{9BFB06C5-AFE1-4910-AA96-22F3EDF1B79A}" type="presParOf" srcId="{DA053C5C-EC0E-4088-AC62-200C80AE7A35}" destId="{7154AEE6-3CB5-4884-9A6A-6718E8559B37}" srcOrd="1" destOrd="0" presId="urn:microsoft.com/office/officeart/2018/2/layout/IconVerticalSolidList"/>
    <dgm:cxn modelId="{76B31A78-9008-46A0-84C0-1C11DE7DC03F}" type="presParOf" srcId="{DA053C5C-EC0E-4088-AC62-200C80AE7A35}" destId="{601F2CAE-C652-42F2-BE53-4E237AF016C6}" srcOrd="2" destOrd="0" presId="urn:microsoft.com/office/officeart/2018/2/layout/IconVerticalSolidList"/>
    <dgm:cxn modelId="{FE360E08-CB00-4A29-B501-5C331DFB6B35}" type="presParOf" srcId="{DA053C5C-EC0E-4088-AC62-200C80AE7A35}" destId="{76434210-D081-4628-8E76-B340FBCC368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9D27A2-8815-42BD-A852-DD630DCC9629}"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D253D7B5-333C-428C-8314-A0281D663355}">
      <dgm:prSet/>
      <dgm:spPr/>
      <dgm:t>
        <a:bodyPr/>
        <a:lstStyle/>
        <a:p>
          <a:pPr>
            <a:lnSpc>
              <a:spcPct val="100000"/>
            </a:lnSpc>
          </a:pPr>
          <a:r>
            <a:rPr lang="en-GB"/>
            <a:t>The Computer Misuse Act was first developed in 1990.</a:t>
          </a:r>
          <a:endParaRPr lang="en-US"/>
        </a:p>
      </dgm:t>
    </dgm:pt>
    <dgm:pt modelId="{D911DB19-2BD1-45A4-BD27-0C7AA66BB60F}" type="parTrans" cxnId="{D6FE55BC-FC44-4425-BDCB-BCC9AE8B308A}">
      <dgm:prSet/>
      <dgm:spPr/>
      <dgm:t>
        <a:bodyPr/>
        <a:lstStyle/>
        <a:p>
          <a:endParaRPr lang="en-US"/>
        </a:p>
      </dgm:t>
    </dgm:pt>
    <dgm:pt modelId="{F4CBD1EC-DD58-427A-A039-6F722723D234}" type="sibTrans" cxnId="{D6FE55BC-FC44-4425-BDCB-BCC9AE8B308A}">
      <dgm:prSet/>
      <dgm:spPr/>
      <dgm:t>
        <a:bodyPr/>
        <a:lstStyle/>
        <a:p>
          <a:endParaRPr lang="en-US"/>
        </a:p>
      </dgm:t>
    </dgm:pt>
    <dgm:pt modelId="{C6C4C4BB-0699-4F96-9776-B9D8FE738327}">
      <dgm:prSet/>
      <dgm:spPr/>
      <dgm:t>
        <a:bodyPr/>
        <a:lstStyle/>
        <a:p>
          <a:pPr>
            <a:lnSpc>
              <a:spcPct val="100000"/>
            </a:lnSpc>
          </a:pPr>
          <a:r>
            <a:rPr lang="en-GB" dirty="0"/>
            <a:t>At that time, the legislation was concerned only with attackers trying to break into </a:t>
          </a:r>
          <a:r>
            <a:rPr lang="en-GB" b="1" i="1" dirty="0"/>
            <a:t>computer systems</a:t>
          </a:r>
          <a:r>
            <a:rPr lang="en-GB" dirty="0"/>
            <a:t>.</a:t>
          </a:r>
          <a:endParaRPr lang="en-US" dirty="0"/>
        </a:p>
      </dgm:t>
    </dgm:pt>
    <dgm:pt modelId="{868B1D29-CA0B-4DC0-B942-2F4CBE9BC965}" type="parTrans" cxnId="{57BF6BAE-A945-4D7F-90AC-C85DB06CD9FC}">
      <dgm:prSet/>
      <dgm:spPr/>
      <dgm:t>
        <a:bodyPr/>
        <a:lstStyle/>
        <a:p>
          <a:endParaRPr lang="en-US"/>
        </a:p>
      </dgm:t>
    </dgm:pt>
    <dgm:pt modelId="{2230A8C6-383A-45B6-8F1D-7221EE503ED4}" type="sibTrans" cxnId="{57BF6BAE-A945-4D7F-90AC-C85DB06CD9FC}">
      <dgm:prSet/>
      <dgm:spPr/>
      <dgm:t>
        <a:bodyPr/>
        <a:lstStyle/>
        <a:p>
          <a:endParaRPr lang="en-US"/>
        </a:p>
      </dgm:t>
    </dgm:pt>
    <dgm:pt modelId="{87D07D41-59CA-468F-8633-8603ECD21029}">
      <dgm:prSet/>
      <dgm:spPr/>
      <dgm:t>
        <a:bodyPr/>
        <a:lstStyle/>
        <a:p>
          <a:pPr>
            <a:lnSpc>
              <a:spcPct val="100000"/>
            </a:lnSpc>
          </a:pPr>
          <a:r>
            <a:rPr lang="en-GB" dirty="0"/>
            <a:t>Computer systems were held within </a:t>
          </a:r>
          <a:r>
            <a:rPr lang="en-GB" b="1" i="1" dirty="0"/>
            <a:t>business or company networks.</a:t>
          </a:r>
          <a:endParaRPr lang="en-US" b="1" i="1" dirty="0"/>
        </a:p>
      </dgm:t>
    </dgm:pt>
    <dgm:pt modelId="{B288B465-DC7F-4C30-9959-BE55106E0B5E}" type="parTrans" cxnId="{B9606FEA-5753-470F-98B3-3E3A2E3E95CB}">
      <dgm:prSet/>
      <dgm:spPr/>
      <dgm:t>
        <a:bodyPr/>
        <a:lstStyle/>
        <a:p>
          <a:endParaRPr lang="en-US"/>
        </a:p>
      </dgm:t>
    </dgm:pt>
    <dgm:pt modelId="{FDAF48BB-1F4E-4BEA-B06C-1DE619140CDA}" type="sibTrans" cxnId="{B9606FEA-5753-470F-98B3-3E3A2E3E95CB}">
      <dgm:prSet/>
      <dgm:spPr/>
      <dgm:t>
        <a:bodyPr/>
        <a:lstStyle/>
        <a:p>
          <a:endParaRPr lang="en-US"/>
        </a:p>
      </dgm:t>
    </dgm:pt>
    <dgm:pt modelId="{272E6325-A395-4225-85F7-22B53CCEF79D}">
      <dgm:prSet/>
      <dgm:spPr/>
      <dgm:t>
        <a:bodyPr/>
        <a:lstStyle/>
        <a:p>
          <a:pPr>
            <a:lnSpc>
              <a:spcPct val="100000"/>
            </a:lnSpc>
          </a:pPr>
          <a:r>
            <a:rPr lang="en-GB" dirty="0"/>
            <a:t>The </a:t>
          </a:r>
          <a:r>
            <a:rPr lang="en-GB" b="1" i="1" dirty="0"/>
            <a:t>home computer revolution was just beginning </a:t>
          </a:r>
          <a:r>
            <a:rPr lang="en-GB" dirty="0"/>
            <a:t>at this point.</a:t>
          </a:r>
          <a:endParaRPr lang="en-US" dirty="0"/>
        </a:p>
      </dgm:t>
    </dgm:pt>
    <dgm:pt modelId="{70639BB1-436B-4581-BED2-F0DAB9BF95EB}" type="parTrans" cxnId="{CA4568AE-3797-4127-B675-4D674C1F2916}">
      <dgm:prSet/>
      <dgm:spPr/>
      <dgm:t>
        <a:bodyPr/>
        <a:lstStyle/>
        <a:p>
          <a:endParaRPr lang="en-US"/>
        </a:p>
      </dgm:t>
    </dgm:pt>
    <dgm:pt modelId="{144FD739-92F9-4C39-94E1-033C42C69D73}" type="sibTrans" cxnId="{CA4568AE-3797-4127-B675-4D674C1F2916}">
      <dgm:prSet/>
      <dgm:spPr/>
      <dgm:t>
        <a:bodyPr/>
        <a:lstStyle/>
        <a:p>
          <a:endParaRPr lang="en-US"/>
        </a:p>
      </dgm:t>
    </dgm:pt>
    <dgm:pt modelId="{87A6C76B-995C-498C-9C12-2DCC638052AF}">
      <dgm:prSet/>
      <dgm:spPr/>
      <dgm:t>
        <a:bodyPr/>
        <a:lstStyle/>
        <a:p>
          <a:pPr>
            <a:lnSpc>
              <a:spcPct val="100000"/>
            </a:lnSpc>
          </a:pPr>
          <a:r>
            <a:rPr lang="en-GB" dirty="0"/>
            <a:t>More and more people were using </a:t>
          </a:r>
          <a:r>
            <a:rPr lang="en-GB" b="1" i="1" dirty="0"/>
            <a:t>computers at home</a:t>
          </a:r>
          <a:r>
            <a:rPr lang="en-GB" dirty="0"/>
            <a:t>.</a:t>
          </a:r>
          <a:endParaRPr lang="en-US" dirty="0"/>
        </a:p>
      </dgm:t>
    </dgm:pt>
    <dgm:pt modelId="{25E79154-6CF4-49DE-81B7-063D2D9D16EF}" type="parTrans" cxnId="{19AB0889-4C02-4821-8A80-8E2AAE65805E}">
      <dgm:prSet/>
      <dgm:spPr/>
      <dgm:t>
        <a:bodyPr/>
        <a:lstStyle/>
        <a:p>
          <a:endParaRPr lang="en-GB"/>
        </a:p>
      </dgm:t>
    </dgm:pt>
    <dgm:pt modelId="{19D6B99E-40E6-40AB-9CF7-0981287E15C4}" type="sibTrans" cxnId="{19AB0889-4C02-4821-8A80-8E2AAE65805E}">
      <dgm:prSet/>
      <dgm:spPr/>
      <dgm:t>
        <a:bodyPr/>
        <a:lstStyle/>
        <a:p>
          <a:endParaRPr lang="en-GB"/>
        </a:p>
      </dgm:t>
    </dgm:pt>
    <dgm:pt modelId="{4D3532D5-060A-4109-867D-217C06ADAC33}">
      <dgm:prSet/>
      <dgm:spPr/>
      <dgm:t>
        <a:bodyPr/>
        <a:lstStyle/>
        <a:p>
          <a:pPr>
            <a:lnSpc>
              <a:spcPct val="100000"/>
            </a:lnSpc>
          </a:pPr>
          <a:r>
            <a:rPr lang="en-GB" dirty="0"/>
            <a:t>More and more people were trying to </a:t>
          </a:r>
          <a:r>
            <a:rPr lang="en-GB" b="1" i="1" dirty="0"/>
            <a:t>break into business networks</a:t>
          </a:r>
          <a:r>
            <a:rPr lang="en-GB" dirty="0"/>
            <a:t>.</a:t>
          </a:r>
        </a:p>
      </dgm:t>
    </dgm:pt>
    <dgm:pt modelId="{711818C7-9109-4701-82AD-1E1E45ABE429}" type="parTrans" cxnId="{CBB33611-509B-47C1-B1AC-9ED35F4415AC}">
      <dgm:prSet/>
      <dgm:spPr/>
      <dgm:t>
        <a:bodyPr/>
        <a:lstStyle/>
        <a:p>
          <a:endParaRPr lang="en-GB"/>
        </a:p>
      </dgm:t>
    </dgm:pt>
    <dgm:pt modelId="{EFC2B2AE-D60C-4CB3-BA65-A54020DD1322}" type="sibTrans" cxnId="{CBB33611-509B-47C1-B1AC-9ED35F4415AC}">
      <dgm:prSet/>
      <dgm:spPr/>
      <dgm:t>
        <a:bodyPr/>
        <a:lstStyle/>
        <a:p>
          <a:endParaRPr lang="en-GB"/>
        </a:p>
      </dgm:t>
    </dgm:pt>
    <dgm:pt modelId="{3C5C6524-343A-4CD1-BB16-F4E91787A684}" type="pres">
      <dgm:prSet presAssocID="{349D27A2-8815-42BD-A852-DD630DCC9629}" presName="root" presStyleCnt="0">
        <dgm:presLayoutVars>
          <dgm:dir/>
          <dgm:resizeHandles val="exact"/>
        </dgm:presLayoutVars>
      </dgm:prSet>
      <dgm:spPr/>
    </dgm:pt>
    <dgm:pt modelId="{4915396E-C8D4-4412-8E8B-AF72986E3BB8}" type="pres">
      <dgm:prSet presAssocID="{D253D7B5-333C-428C-8314-A0281D663355}" presName="compNode" presStyleCnt="0"/>
      <dgm:spPr/>
    </dgm:pt>
    <dgm:pt modelId="{33EBBC97-F553-4A97-ADC6-FC2F6DB8A640}" type="pres">
      <dgm:prSet presAssocID="{D253D7B5-333C-428C-8314-A0281D663355}" presName="bgRect" presStyleLbl="bgShp" presStyleIdx="0" presStyleCnt="6"/>
      <dgm:spPr/>
    </dgm:pt>
    <dgm:pt modelId="{97CA85B2-79A7-4D18-AD4E-4EEAFAFD9D88}" type="pres">
      <dgm:prSet presAssocID="{D253D7B5-333C-428C-8314-A0281D663355}"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mputer"/>
        </a:ext>
      </dgm:extLst>
    </dgm:pt>
    <dgm:pt modelId="{7713FBAB-264A-4E74-A0A8-3878BD5C4EDC}" type="pres">
      <dgm:prSet presAssocID="{D253D7B5-333C-428C-8314-A0281D663355}" presName="spaceRect" presStyleCnt="0"/>
      <dgm:spPr/>
    </dgm:pt>
    <dgm:pt modelId="{F8AC8760-010E-456E-A972-1E8D42BA5D45}" type="pres">
      <dgm:prSet presAssocID="{D253D7B5-333C-428C-8314-A0281D663355}" presName="parTx" presStyleLbl="revTx" presStyleIdx="0" presStyleCnt="6">
        <dgm:presLayoutVars>
          <dgm:chMax val="0"/>
          <dgm:chPref val="0"/>
        </dgm:presLayoutVars>
      </dgm:prSet>
      <dgm:spPr/>
    </dgm:pt>
    <dgm:pt modelId="{39C7E4E4-6D9C-4C5C-B0A4-7D31625265B2}" type="pres">
      <dgm:prSet presAssocID="{F4CBD1EC-DD58-427A-A039-6F722723D234}" presName="sibTrans" presStyleCnt="0"/>
      <dgm:spPr/>
    </dgm:pt>
    <dgm:pt modelId="{64A244C2-5B51-4E1D-A30E-3C591F63BABF}" type="pres">
      <dgm:prSet presAssocID="{C6C4C4BB-0699-4F96-9776-B9D8FE738327}" presName="compNode" presStyleCnt="0"/>
      <dgm:spPr/>
    </dgm:pt>
    <dgm:pt modelId="{444EE3E9-0991-4103-B3BD-7EFBBCF599C6}" type="pres">
      <dgm:prSet presAssocID="{C6C4C4BB-0699-4F96-9776-B9D8FE738327}" presName="bgRect" presStyleLbl="bgShp" presStyleIdx="1" presStyleCnt="6"/>
      <dgm:spPr/>
    </dgm:pt>
    <dgm:pt modelId="{DDA99F67-B0D4-4346-9DB1-ABE7315CD1EA}" type="pres">
      <dgm:prSet presAssocID="{C6C4C4BB-0699-4F96-9776-B9D8FE73832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A1ED4A12-4C4A-423F-B7B2-9A99F4D96A97}" type="pres">
      <dgm:prSet presAssocID="{C6C4C4BB-0699-4F96-9776-B9D8FE738327}" presName="spaceRect" presStyleCnt="0"/>
      <dgm:spPr/>
    </dgm:pt>
    <dgm:pt modelId="{7E542A70-4EBE-479D-8FAD-A2A52304AC3D}" type="pres">
      <dgm:prSet presAssocID="{C6C4C4BB-0699-4F96-9776-B9D8FE738327}" presName="parTx" presStyleLbl="revTx" presStyleIdx="1" presStyleCnt="6">
        <dgm:presLayoutVars>
          <dgm:chMax val="0"/>
          <dgm:chPref val="0"/>
        </dgm:presLayoutVars>
      </dgm:prSet>
      <dgm:spPr/>
    </dgm:pt>
    <dgm:pt modelId="{3D0FB828-EDC6-44D3-9284-2EED531D4E8E}" type="pres">
      <dgm:prSet presAssocID="{2230A8C6-383A-45B6-8F1D-7221EE503ED4}" presName="sibTrans" presStyleCnt="0"/>
      <dgm:spPr/>
    </dgm:pt>
    <dgm:pt modelId="{BE4FF650-67F9-4DA7-B558-8DE837A07596}" type="pres">
      <dgm:prSet presAssocID="{87D07D41-59CA-468F-8633-8603ECD21029}" presName="compNode" presStyleCnt="0"/>
      <dgm:spPr/>
    </dgm:pt>
    <dgm:pt modelId="{E3E3A0CA-F488-4E7C-ABBF-D889BB5F08BB}" type="pres">
      <dgm:prSet presAssocID="{87D07D41-59CA-468F-8633-8603ECD21029}" presName="bgRect" presStyleLbl="bgShp" presStyleIdx="2" presStyleCnt="6"/>
      <dgm:spPr/>
    </dgm:pt>
    <dgm:pt modelId="{169F2376-8552-4E4C-A0F9-1CAA1155717C}" type="pres">
      <dgm:prSet presAssocID="{87D07D41-59CA-468F-8633-8603ECD21029}"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ogrammer"/>
        </a:ext>
      </dgm:extLst>
    </dgm:pt>
    <dgm:pt modelId="{7B8758B1-1222-4B7A-84D0-A92FE22BF203}" type="pres">
      <dgm:prSet presAssocID="{87D07D41-59CA-468F-8633-8603ECD21029}" presName="spaceRect" presStyleCnt="0"/>
      <dgm:spPr/>
    </dgm:pt>
    <dgm:pt modelId="{3F668027-4863-4D4F-8093-52D334C36F43}" type="pres">
      <dgm:prSet presAssocID="{87D07D41-59CA-468F-8633-8603ECD21029}" presName="parTx" presStyleLbl="revTx" presStyleIdx="2" presStyleCnt="6">
        <dgm:presLayoutVars>
          <dgm:chMax val="0"/>
          <dgm:chPref val="0"/>
        </dgm:presLayoutVars>
      </dgm:prSet>
      <dgm:spPr/>
    </dgm:pt>
    <dgm:pt modelId="{5CDCF1F2-9E20-4C47-8637-15A6D130B648}" type="pres">
      <dgm:prSet presAssocID="{FDAF48BB-1F4E-4BEA-B06C-1DE619140CDA}" presName="sibTrans" presStyleCnt="0"/>
      <dgm:spPr/>
    </dgm:pt>
    <dgm:pt modelId="{11B6D4B0-61A6-4B97-835B-B5A67C2259C5}" type="pres">
      <dgm:prSet presAssocID="{272E6325-A395-4225-85F7-22B53CCEF79D}" presName="compNode" presStyleCnt="0"/>
      <dgm:spPr/>
    </dgm:pt>
    <dgm:pt modelId="{A0463D4D-E644-408C-A10A-F6D0A28F938E}" type="pres">
      <dgm:prSet presAssocID="{272E6325-A395-4225-85F7-22B53CCEF79D}" presName="bgRect" presStyleLbl="bgShp" presStyleIdx="3" presStyleCnt="6"/>
      <dgm:spPr/>
    </dgm:pt>
    <dgm:pt modelId="{A1D46D8C-B8F2-44B9-9250-CEC9E22B829C}" type="pres">
      <dgm:prSet presAssocID="{272E6325-A395-4225-85F7-22B53CCEF79D}"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aptop"/>
        </a:ext>
      </dgm:extLst>
    </dgm:pt>
    <dgm:pt modelId="{92C5C4BB-D1C4-4E24-A0EA-E84AC55A9DA5}" type="pres">
      <dgm:prSet presAssocID="{272E6325-A395-4225-85F7-22B53CCEF79D}" presName="spaceRect" presStyleCnt="0"/>
      <dgm:spPr/>
    </dgm:pt>
    <dgm:pt modelId="{13C7C116-D7FE-4371-AF5E-2E393366F731}" type="pres">
      <dgm:prSet presAssocID="{272E6325-A395-4225-85F7-22B53CCEF79D}" presName="parTx" presStyleLbl="revTx" presStyleIdx="3" presStyleCnt="6">
        <dgm:presLayoutVars>
          <dgm:chMax val="0"/>
          <dgm:chPref val="0"/>
        </dgm:presLayoutVars>
      </dgm:prSet>
      <dgm:spPr/>
    </dgm:pt>
    <dgm:pt modelId="{CDE122F1-3C91-4F69-BE40-01D60537013F}" type="pres">
      <dgm:prSet presAssocID="{144FD739-92F9-4C39-94E1-033C42C69D73}" presName="sibTrans" presStyleCnt="0"/>
      <dgm:spPr/>
    </dgm:pt>
    <dgm:pt modelId="{CDA1E833-C6B2-4F5D-AD10-FD8CDC9A9BF9}" type="pres">
      <dgm:prSet presAssocID="{87A6C76B-995C-498C-9C12-2DCC638052AF}" presName="compNode" presStyleCnt="0"/>
      <dgm:spPr/>
    </dgm:pt>
    <dgm:pt modelId="{D330DF32-3D1D-498B-A7F7-80BFFEF028A0}" type="pres">
      <dgm:prSet presAssocID="{87A6C76B-995C-498C-9C12-2DCC638052AF}" presName="bgRect" presStyleLbl="bgShp" presStyleIdx="4" presStyleCnt="6"/>
      <dgm:spPr/>
    </dgm:pt>
    <dgm:pt modelId="{67F2FC74-AD5B-4D71-804E-46D594DCC868}" type="pres">
      <dgm:prSet presAssocID="{87A6C76B-995C-498C-9C12-2DCC638052AF}" presName="iconRect" presStyleLbl="node1" presStyleIdx="4" presStyleCnt="6"/>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Work from home Wi-Fi with solid fill"/>
        </a:ext>
      </dgm:extLst>
    </dgm:pt>
    <dgm:pt modelId="{6BCB0781-D364-43D6-AC4F-3D30D0B560FF}" type="pres">
      <dgm:prSet presAssocID="{87A6C76B-995C-498C-9C12-2DCC638052AF}" presName="spaceRect" presStyleCnt="0"/>
      <dgm:spPr/>
    </dgm:pt>
    <dgm:pt modelId="{2C2D02CA-11E3-4B64-A727-697BCBA088A3}" type="pres">
      <dgm:prSet presAssocID="{87A6C76B-995C-498C-9C12-2DCC638052AF}" presName="parTx" presStyleLbl="revTx" presStyleIdx="4" presStyleCnt="6">
        <dgm:presLayoutVars>
          <dgm:chMax val="0"/>
          <dgm:chPref val="0"/>
        </dgm:presLayoutVars>
      </dgm:prSet>
      <dgm:spPr/>
    </dgm:pt>
    <dgm:pt modelId="{76862908-5F74-4D0B-B749-BC7113DDC3CF}" type="pres">
      <dgm:prSet presAssocID="{19D6B99E-40E6-40AB-9CF7-0981287E15C4}" presName="sibTrans" presStyleCnt="0"/>
      <dgm:spPr/>
    </dgm:pt>
    <dgm:pt modelId="{60844907-3C01-424A-870A-1AEDE7B8FF3B}" type="pres">
      <dgm:prSet presAssocID="{4D3532D5-060A-4109-867D-217C06ADAC33}" presName="compNode" presStyleCnt="0"/>
      <dgm:spPr/>
    </dgm:pt>
    <dgm:pt modelId="{2AC55650-CD83-4221-9FF0-FBC83A810110}" type="pres">
      <dgm:prSet presAssocID="{4D3532D5-060A-4109-867D-217C06ADAC33}" presName="bgRect" presStyleLbl="bgShp" presStyleIdx="5" presStyleCnt="6"/>
      <dgm:spPr/>
    </dgm:pt>
    <dgm:pt modelId="{9A2B6525-C5CC-46B2-A877-CF7F1C3FE639}" type="pres">
      <dgm:prSet presAssocID="{4D3532D5-060A-4109-867D-217C06ADAC33}" presName="iconRect" presStyleLbl="node1" presStyleIdx="5" presStyleCnt="6"/>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dgm:spPr>
      <dgm:extLst>
        <a:ext uri="{E40237B7-FDA0-4F09-8148-C483321AD2D9}">
          <dgm14:cNvPr xmlns:dgm14="http://schemas.microsoft.com/office/drawing/2010/diagram" id="0" name="" descr="Social network with solid fill"/>
        </a:ext>
      </dgm:extLst>
    </dgm:pt>
    <dgm:pt modelId="{42E74332-FE4A-4CDD-9114-7B27758FF4DE}" type="pres">
      <dgm:prSet presAssocID="{4D3532D5-060A-4109-867D-217C06ADAC33}" presName="spaceRect" presStyleCnt="0"/>
      <dgm:spPr/>
    </dgm:pt>
    <dgm:pt modelId="{6558CA6F-CF9A-4D87-986F-ED9DEECB726C}" type="pres">
      <dgm:prSet presAssocID="{4D3532D5-060A-4109-867D-217C06ADAC33}" presName="parTx" presStyleLbl="revTx" presStyleIdx="5" presStyleCnt="6">
        <dgm:presLayoutVars>
          <dgm:chMax val="0"/>
          <dgm:chPref val="0"/>
        </dgm:presLayoutVars>
      </dgm:prSet>
      <dgm:spPr/>
    </dgm:pt>
  </dgm:ptLst>
  <dgm:cxnLst>
    <dgm:cxn modelId="{0CBAC30B-5F4F-4B9F-9D31-172E730317B2}" type="presOf" srcId="{D253D7B5-333C-428C-8314-A0281D663355}" destId="{F8AC8760-010E-456E-A972-1E8D42BA5D45}" srcOrd="0" destOrd="0" presId="urn:microsoft.com/office/officeart/2018/2/layout/IconVerticalSolidList"/>
    <dgm:cxn modelId="{CBB33611-509B-47C1-B1AC-9ED35F4415AC}" srcId="{349D27A2-8815-42BD-A852-DD630DCC9629}" destId="{4D3532D5-060A-4109-867D-217C06ADAC33}" srcOrd="5" destOrd="0" parTransId="{711818C7-9109-4701-82AD-1E1E45ABE429}" sibTransId="{EFC2B2AE-D60C-4CB3-BA65-A54020DD1322}"/>
    <dgm:cxn modelId="{1ADB3830-E4D4-497A-8FFE-B32767A5351B}" type="presOf" srcId="{C6C4C4BB-0699-4F96-9776-B9D8FE738327}" destId="{7E542A70-4EBE-479D-8FAD-A2A52304AC3D}" srcOrd="0" destOrd="0" presId="urn:microsoft.com/office/officeart/2018/2/layout/IconVerticalSolidList"/>
    <dgm:cxn modelId="{4ADEAC41-BF2E-4DA3-A160-C8254920B455}" type="presOf" srcId="{272E6325-A395-4225-85F7-22B53CCEF79D}" destId="{13C7C116-D7FE-4371-AF5E-2E393366F731}" srcOrd="0" destOrd="0" presId="urn:microsoft.com/office/officeart/2018/2/layout/IconVerticalSolidList"/>
    <dgm:cxn modelId="{08093E43-1081-4C3F-9B05-7DF23468F26B}" type="presOf" srcId="{349D27A2-8815-42BD-A852-DD630DCC9629}" destId="{3C5C6524-343A-4CD1-BB16-F4E91787A684}" srcOrd="0" destOrd="0" presId="urn:microsoft.com/office/officeart/2018/2/layout/IconVerticalSolidList"/>
    <dgm:cxn modelId="{19AB0889-4C02-4821-8A80-8E2AAE65805E}" srcId="{349D27A2-8815-42BD-A852-DD630DCC9629}" destId="{87A6C76B-995C-498C-9C12-2DCC638052AF}" srcOrd="4" destOrd="0" parTransId="{25E79154-6CF4-49DE-81B7-063D2D9D16EF}" sibTransId="{19D6B99E-40E6-40AB-9CF7-0981287E15C4}"/>
    <dgm:cxn modelId="{901AD091-8333-400A-B703-E7CB3CC4244E}" type="presOf" srcId="{87A6C76B-995C-498C-9C12-2DCC638052AF}" destId="{2C2D02CA-11E3-4B64-A727-697BCBA088A3}" srcOrd="0" destOrd="0" presId="urn:microsoft.com/office/officeart/2018/2/layout/IconVerticalSolidList"/>
    <dgm:cxn modelId="{CA4568AE-3797-4127-B675-4D674C1F2916}" srcId="{349D27A2-8815-42BD-A852-DD630DCC9629}" destId="{272E6325-A395-4225-85F7-22B53CCEF79D}" srcOrd="3" destOrd="0" parTransId="{70639BB1-436B-4581-BED2-F0DAB9BF95EB}" sibTransId="{144FD739-92F9-4C39-94E1-033C42C69D73}"/>
    <dgm:cxn modelId="{57BF6BAE-A945-4D7F-90AC-C85DB06CD9FC}" srcId="{349D27A2-8815-42BD-A852-DD630DCC9629}" destId="{C6C4C4BB-0699-4F96-9776-B9D8FE738327}" srcOrd="1" destOrd="0" parTransId="{868B1D29-CA0B-4DC0-B942-2F4CBE9BC965}" sibTransId="{2230A8C6-383A-45B6-8F1D-7221EE503ED4}"/>
    <dgm:cxn modelId="{D6FE55BC-FC44-4425-BDCB-BCC9AE8B308A}" srcId="{349D27A2-8815-42BD-A852-DD630DCC9629}" destId="{D253D7B5-333C-428C-8314-A0281D663355}" srcOrd="0" destOrd="0" parTransId="{D911DB19-2BD1-45A4-BD27-0C7AA66BB60F}" sibTransId="{F4CBD1EC-DD58-427A-A039-6F722723D234}"/>
    <dgm:cxn modelId="{A373E0C6-F796-4E11-AF22-03C4BD012758}" type="presOf" srcId="{4D3532D5-060A-4109-867D-217C06ADAC33}" destId="{6558CA6F-CF9A-4D87-986F-ED9DEECB726C}" srcOrd="0" destOrd="0" presId="urn:microsoft.com/office/officeart/2018/2/layout/IconVerticalSolidList"/>
    <dgm:cxn modelId="{B9606FEA-5753-470F-98B3-3E3A2E3E95CB}" srcId="{349D27A2-8815-42BD-A852-DD630DCC9629}" destId="{87D07D41-59CA-468F-8633-8603ECD21029}" srcOrd="2" destOrd="0" parTransId="{B288B465-DC7F-4C30-9959-BE55106E0B5E}" sibTransId="{FDAF48BB-1F4E-4BEA-B06C-1DE619140CDA}"/>
    <dgm:cxn modelId="{0E412FFE-6DEF-4100-8E4C-8BE2E3FB9660}" type="presOf" srcId="{87D07D41-59CA-468F-8633-8603ECD21029}" destId="{3F668027-4863-4D4F-8093-52D334C36F43}" srcOrd="0" destOrd="0" presId="urn:microsoft.com/office/officeart/2018/2/layout/IconVerticalSolidList"/>
    <dgm:cxn modelId="{26A8BB11-B227-4AB5-B1EE-361BD269D848}" type="presParOf" srcId="{3C5C6524-343A-4CD1-BB16-F4E91787A684}" destId="{4915396E-C8D4-4412-8E8B-AF72986E3BB8}" srcOrd="0" destOrd="0" presId="urn:microsoft.com/office/officeart/2018/2/layout/IconVerticalSolidList"/>
    <dgm:cxn modelId="{AE7DE19B-7E1B-4289-98AA-E8E245A6629A}" type="presParOf" srcId="{4915396E-C8D4-4412-8E8B-AF72986E3BB8}" destId="{33EBBC97-F553-4A97-ADC6-FC2F6DB8A640}" srcOrd="0" destOrd="0" presId="urn:microsoft.com/office/officeart/2018/2/layout/IconVerticalSolidList"/>
    <dgm:cxn modelId="{41034B4E-D949-4988-84B8-110C5E1CA830}" type="presParOf" srcId="{4915396E-C8D4-4412-8E8B-AF72986E3BB8}" destId="{97CA85B2-79A7-4D18-AD4E-4EEAFAFD9D88}" srcOrd="1" destOrd="0" presId="urn:microsoft.com/office/officeart/2018/2/layout/IconVerticalSolidList"/>
    <dgm:cxn modelId="{F248959E-AB78-4E68-AFB6-36B5B2D1BC36}" type="presParOf" srcId="{4915396E-C8D4-4412-8E8B-AF72986E3BB8}" destId="{7713FBAB-264A-4E74-A0A8-3878BD5C4EDC}" srcOrd="2" destOrd="0" presId="urn:microsoft.com/office/officeart/2018/2/layout/IconVerticalSolidList"/>
    <dgm:cxn modelId="{E231C8F0-57A0-4B27-ABBD-4E6854A56ADA}" type="presParOf" srcId="{4915396E-C8D4-4412-8E8B-AF72986E3BB8}" destId="{F8AC8760-010E-456E-A972-1E8D42BA5D45}" srcOrd="3" destOrd="0" presId="urn:microsoft.com/office/officeart/2018/2/layout/IconVerticalSolidList"/>
    <dgm:cxn modelId="{92841C14-54EC-4E20-B837-01D87E4CC5A0}" type="presParOf" srcId="{3C5C6524-343A-4CD1-BB16-F4E91787A684}" destId="{39C7E4E4-6D9C-4C5C-B0A4-7D31625265B2}" srcOrd="1" destOrd="0" presId="urn:microsoft.com/office/officeart/2018/2/layout/IconVerticalSolidList"/>
    <dgm:cxn modelId="{AEBA1ECE-1A09-4F2A-BDB5-791980A11021}" type="presParOf" srcId="{3C5C6524-343A-4CD1-BB16-F4E91787A684}" destId="{64A244C2-5B51-4E1D-A30E-3C591F63BABF}" srcOrd="2" destOrd="0" presId="urn:microsoft.com/office/officeart/2018/2/layout/IconVerticalSolidList"/>
    <dgm:cxn modelId="{5D0EB933-6AE5-4B79-ADDD-C21B6BE956E7}" type="presParOf" srcId="{64A244C2-5B51-4E1D-A30E-3C591F63BABF}" destId="{444EE3E9-0991-4103-B3BD-7EFBBCF599C6}" srcOrd="0" destOrd="0" presId="urn:microsoft.com/office/officeart/2018/2/layout/IconVerticalSolidList"/>
    <dgm:cxn modelId="{843545CE-B7E6-4DBD-A6D2-9DA7C012A7C4}" type="presParOf" srcId="{64A244C2-5B51-4E1D-A30E-3C591F63BABF}" destId="{DDA99F67-B0D4-4346-9DB1-ABE7315CD1EA}" srcOrd="1" destOrd="0" presId="urn:microsoft.com/office/officeart/2018/2/layout/IconVerticalSolidList"/>
    <dgm:cxn modelId="{BA436336-996D-4A28-93DE-744A24479D76}" type="presParOf" srcId="{64A244C2-5B51-4E1D-A30E-3C591F63BABF}" destId="{A1ED4A12-4C4A-423F-B7B2-9A99F4D96A97}" srcOrd="2" destOrd="0" presId="urn:microsoft.com/office/officeart/2018/2/layout/IconVerticalSolidList"/>
    <dgm:cxn modelId="{2DB111E6-9191-44D7-B623-F54A59517377}" type="presParOf" srcId="{64A244C2-5B51-4E1D-A30E-3C591F63BABF}" destId="{7E542A70-4EBE-479D-8FAD-A2A52304AC3D}" srcOrd="3" destOrd="0" presId="urn:microsoft.com/office/officeart/2018/2/layout/IconVerticalSolidList"/>
    <dgm:cxn modelId="{C9050698-65ED-4FE2-A6E3-08E2514BE4CD}" type="presParOf" srcId="{3C5C6524-343A-4CD1-BB16-F4E91787A684}" destId="{3D0FB828-EDC6-44D3-9284-2EED531D4E8E}" srcOrd="3" destOrd="0" presId="urn:microsoft.com/office/officeart/2018/2/layout/IconVerticalSolidList"/>
    <dgm:cxn modelId="{8421BE9B-F962-4E5A-8458-A5649FE101E2}" type="presParOf" srcId="{3C5C6524-343A-4CD1-BB16-F4E91787A684}" destId="{BE4FF650-67F9-4DA7-B558-8DE837A07596}" srcOrd="4" destOrd="0" presId="urn:microsoft.com/office/officeart/2018/2/layout/IconVerticalSolidList"/>
    <dgm:cxn modelId="{D579AF34-97B2-4902-801D-02A66EF848FF}" type="presParOf" srcId="{BE4FF650-67F9-4DA7-B558-8DE837A07596}" destId="{E3E3A0CA-F488-4E7C-ABBF-D889BB5F08BB}" srcOrd="0" destOrd="0" presId="urn:microsoft.com/office/officeart/2018/2/layout/IconVerticalSolidList"/>
    <dgm:cxn modelId="{87B27485-CB9C-4D2B-A8C0-40B65BFBD712}" type="presParOf" srcId="{BE4FF650-67F9-4DA7-B558-8DE837A07596}" destId="{169F2376-8552-4E4C-A0F9-1CAA1155717C}" srcOrd="1" destOrd="0" presId="urn:microsoft.com/office/officeart/2018/2/layout/IconVerticalSolidList"/>
    <dgm:cxn modelId="{0DBB4EEA-F4C3-406A-A978-04A20B87CC7F}" type="presParOf" srcId="{BE4FF650-67F9-4DA7-B558-8DE837A07596}" destId="{7B8758B1-1222-4B7A-84D0-A92FE22BF203}" srcOrd="2" destOrd="0" presId="urn:microsoft.com/office/officeart/2018/2/layout/IconVerticalSolidList"/>
    <dgm:cxn modelId="{6EB6E4C4-3576-4D05-9B67-D165F83E186F}" type="presParOf" srcId="{BE4FF650-67F9-4DA7-B558-8DE837A07596}" destId="{3F668027-4863-4D4F-8093-52D334C36F43}" srcOrd="3" destOrd="0" presId="urn:microsoft.com/office/officeart/2018/2/layout/IconVerticalSolidList"/>
    <dgm:cxn modelId="{4246AFC3-642F-4A93-BFC2-9778719B9D4D}" type="presParOf" srcId="{3C5C6524-343A-4CD1-BB16-F4E91787A684}" destId="{5CDCF1F2-9E20-4C47-8637-15A6D130B648}" srcOrd="5" destOrd="0" presId="urn:microsoft.com/office/officeart/2018/2/layout/IconVerticalSolidList"/>
    <dgm:cxn modelId="{42977A8C-7A21-4748-91C1-DD32514DC206}" type="presParOf" srcId="{3C5C6524-343A-4CD1-BB16-F4E91787A684}" destId="{11B6D4B0-61A6-4B97-835B-B5A67C2259C5}" srcOrd="6" destOrd="0" presId="urn:microsoft.com/office/officeart/2018/2/layout/IconVerticalSolidList"/>
    <dgm:cxn modelId="{5EB67227-6F04-41E1-88A9-6753F55A5127}" type="presParOf" srcId="{11B6D4B0-61A6-4B97-835B-B5A67C2259C5}" destId="{A0463D4D-E644-408C-A10A-F6D0A28F938E}" srcOrd="0" destOrd="0" presId="urn:microsoft.com/office/officeart/2018/2/layout/IconVerticalSolidList"/>
    <dgm:cxn modelId="{57EC39C3-8031-49C1-977B-A8516EFEE3A1}" type="presParOf" srcId="{11B6D4B0-61A6-4B97-835B-B5A67C2259C5}" destId="{A1D46D8C-B8F2-44B9-9250-CEC9E22B829C}" srcOrd="1" destOrd="0" presId="urn:microsoft.com/office/officeart/2018/2/layout/IconVerticalSolidList"/>
    <dgm:cxn modelId="{D94C81AE-E6F8-455C-89E4-98151FD4ACF0}" type="presParOf" srcId="{11B6D4B0-61A6-4B97-835B-B5A67C2259C5}" destId="{92C5C4BB-D1C4-4E24-A0EA-E84AC55A9DA5}" srcOrd="2" destOrd="0" presId="urn:microsoft.com/office/officeart/2018/2/layout/IconVerticalSolidList"/>
    <dgm:cxn modelId="{096D83DB-EC93-453A-A322-CB2EB60CFAF6}" type="presParOf" srcId="{11B6D4B0-61A6-4B97-835B-B5A67C2259C5}" destId="{13C7C116-D7FE-4371-AF5E-2E393366F731}" srcOrd="3" destOrd="0" presId="urn:microsoft.com/office/officeart/2018/2/layout/IconVerticalSolidList"/>
    <dgm:cxn modelId="{A01F6FDC-40A6-4BB9-A80A-1A63ED610AFA}" type="presParOf" srcId="{3C5C6524-343A-4CD1-BB16-F4E91787A684}" destId="{CDE122F1-3C91-4F69-BE40-01D60537013F}" srcOrd="7" destOrd="0" presId="urn:microsoft.com/office/officeart/2018/2/layout/IconVerticalSolidList"/>
    <dgm:cxn modelId="{F9736326-54FC-4334-9CF2-458F4697252D}" type="presParOf" srcId="{3C5C6524-343A-4CD1-BB16-F4E91787A684}" destId="{CDA1E833-C6B2-4F5D-AD10-FD8CDC9A9BF9}" srcOrd="8" destOrd="0" presId="urn:microsoft.com/office/officeart/2018/2/layout/IconVerticalSolidList"/>
    <dgm:cxn modelId="{C5EC21EA-EBDB-4253-BCAD-C0475BB14718}" type="presParOf" srcId="{CDA1E833-C6B2-4F5D-AD10-FD8CDC9A9BF9}" destId="{D330DF32-3D1D-498B-A7F7-80BFFEF028A0}" srcOrd="0" destOrd="0" presId="urn:microsoft.com/office/officeart/2018/2/layout/IconVerticalSolidList"/>
    <dgm:cxn modelId="{D9D2D4AF-8105-472F-9CC6-31F12D5140B0}" type="presParOf" srcId="{CDA1E833-C6B2-4F5D-AD10-FD8CDC9A9BF9}" destId="{67F2FC74-AD5B-4D71-804E-46D594DCC868}" srcOrd="1" destOrd="0" presId="urn:microsoft.com/office/officeart/2018/2/layout/IconVerticalSolidList"/>
    <dgm:cxn modelId="{33C5FF61-4627-4ACE-B5D9-1B817EF1C817}" type="presParOf" srcId="{CDA1E833-C6B2-4F5D-AD10-FD8CDC9A9BF9}" destId="{6BCB0781-D364-43D6-AC4F-3D30D0B560FF}" srcOrd="2" destOrd="0" presId="urn:microsoft.com/office/officeart/2018/2/layout/IconVerticalSolidList"/>
    <dgm:cxn modelId="{1E685E7E-0418-461F-8592-39A61C901286}" type="presParOf" srcId="{CDA1E833-C6B2-4F5D-AD10-FD8CDC9A9BF9}" destId="{2C2D02CA-11E3-4B64-A727-697BCBA088A3}" srcOrd="3" destOrd="0" presId="urn:microsoft.com/office/officeart/2018/2/layout/IconVerticalSolidList"/>
    <dgm:cxn modelId="{AFEBC681-FABF-4A32-8828-915EFFA49BE4}" type="presParOf" srcId="{3C5C6524-343A-4CD1-BB16-F4E91787A684}" destId="{76862908-5F74-4D0B-B749-BC7113DDC3CF}" srcOrd="9" destOrd="0" presId="urn:microsoft.com/office/officeart/2018/2/layout/IconVerticalSolidList"/>
    <dgm:cxn modelId="{566C13C7-DF73-4687-A8EA-F1A001718073}" type="presParOf" srcId="{3C5C6524-343A-4CD1-BB16-F4E91787A684}" destId="{60844907-3C01-424A-870A-1AEDE7B8FF3B}" srcOrd="10" destOrd="0" presId="urn:microsoft.com/office/officeart/2018/2/layout/IconVerticalSolidList"/>
    <dgm:cxn modelId="{66B10CE8-0442-4274-B70A-34E27630D2D1}" type="presParOf" srcId="{60844907-3C01-424A-870A-1AEDE7B8FF3B}" destId="{2AC55650-CD83-4221-9FF0-FBC83A810110}" srcOrd="0" destOrd="0" presId="urn:microsoft.com/office/officeart/2018/2/layout/IconVerticalSolidList"/>
    <dgm:cxn modelId="{57A9626B-6D5C-440D-829C-A17CB93E7628}" type="presParOf" srcId="{60844907-3C01-424A-870A-1AEDE7B8FF3B}" destId="{9A2B6525-C5CC-46B2-A877-CF7F1C3FE639}" srcOrd="1" destOrd="0" presId="urn:microsoft.com/office/officeart/2018/2/layout/IconVerticalSolidList"/>
    <dgm:cxn modelId="{1426CD28-9F6B-4E0F-8192-C9C42100BC7E}" type="presParOf" srcId="{60844907-3C01-424A-870A-1AEDE7B8FF3B}" destId="{42E74332-FE4A-4CDD-9114-7B27758FF4DE}" srcOrd="2" destOrd="0" presId="urn:microsoft.com/office/officeart/2018/2/layout/IconVerticalSolidList"/>
    <dgm:cxn modelId="{31914514-E04C-46F5-93F4-2D2F867B0767}" type="presParOf" srcId="{60844907-3C01-424A-870A-1AEDE7B8FF3B}" destId="{6558CA6F-CF9A-4D87-986F-ED9DEECB726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9AD0F1-85EF-40AA-ADE8-58A42E3A22EC}"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C7CB72CA-3988-427F-9F6B-0DF24D03E10E}">
      <dgm:prSet/>
      <dgm:spPr/>
      <dgm:t>
        <a:bodyPr/>
        <a:lstStyle/>
        <a:p>
          <a:pPr>
            <a:lnSpc>
              <a:spcPct val="100000"/>
            </a:lnSpc>
          </a:pPr>
          <a:r>
            <a:rPr lang="en-GB" dirty="0"/>
            <a:t>The legislation does not actually define what is meant by a computer, as definitions change.</a:t>
          </a:r>
          <a:endParaRPr lang="en-US" dirty="0"/>
        </a:p>
      </dgm:t>
    </dgm:pt>
    <dgm:pt modelId="{CEFBCFD5-7D8C-43B6-8A9B-39A0EF81C976}" type="parTrans" cxnId="{9A04AA1D-8BB5-4425-8D8E-0FFA525F28AC}">
      <dgm:prSet/>
      <dgm:spPr/>
      <dgm:t>
        <a:bodyPr/>
        <a:lstStyle/>
        <a:p>
          <a:endParaRPr lang="en-US"/>
        </a:p>
      </dgm:t>
    </dgm:pt>
    <dgm:pt modelId="{1CE68D9D-9CE7-4BA8-894D-E7B7634C4016}" type="sibTrans" cxnId="{9A04AA1D-8BB5-4425-8D8E-0FFA525F28AC}">
      <dgm:prSet/>
      <dgm:spPr/>
      <dgm:t>
        <a:bodyPr/>
        <a:lstStyle/>
        <a:p>
          <a:endParaRPr lang="en-US"/>
        </a:p>
      </dgm:t>
    </dgm:pt>
    <dgm:pt modelId="{65856871-4762-40A1-96B7-AAEF9E74E913}">
      <dgm:prSet/>
      <dgm:spPr/>
      <dgm:t>
        <a:bodyPr/>
        <a:lstStyle/>
        <a:p>
          <a:pPr>
            <a:lnSpc>
              <a:spcPct val="100000"/>
            </a:lnSpc>
          </a:pPr>
          <a:r>
            <a:rPr lang="en-GB" dirty="0"/>
            <a:t>A computer has now been defined as ‘</a:t>
          </a:r>
          <a:r>
            <a:rPr lang="en-GB" b="1" i="1" dirty="0"/>
            <a:t>a device for storing processing and retrieving information’.</a:t>
          </a:r>
          <a:endParaRPr lang="en-US" b="1" i="1" dirty="0"/>
        </a:p>
      </dgm:t>
    </dgm:pt>
    <dgm:pt modelId="{1B90E10C-7FB0-47DF-92C4-04AB8A5B55C0}" type="parTrans" cxnId="{EE7D313E-EB05-49E2-8FBD-02764AA80BAE}">
      <dgm:prSet/>
      <dgm:spPr/>
      <dgm:t>
        <a:bodyPr/>
        <a:lstStyle/>
        <a:p>
          <a:endParaRPr lang="en-US"/>
        </a:p>
      </dgm:t>
    </dgm:pt>
    <dgm:pt modelId="{8D06D048-CED0-4929-B81E-7A364BF40D71}" type="sibTrans" cxnId="{EE7D313E-EB05-49E2-8FBD-02764AA80BAE}">
      <dgm:prSet/>
      <dgm:spPr/>
      <dgm:t>
        <a:bodyPr/>
        <a:lstStyle/>
        <a:p>
          <a:endParaRPr lang="en-US"/>
        </a:p>
      </dgm:t>
    </dgm:pt>
    <dgm:pt modelId="{D39DAD4B-18C2-4583-8ECE-4702D988FC99}">
      <dgm:prSet/>
      <dgm:spPr/>
      <dgm:t>
        <a:bodyPr/>
        <a:lstStyle/>
        <a:p>
          <a:pPr>
            <a:lnSpc>
              <a:spcPct val="100000"/>
            </a:lnSpc>
          </a:pPr>
          <a:r>
            <a:rPr lang="en-GB" dirty="0"/>
            <a:t>This definition can now include </a:t>
          </a:r>
          <a:r>
            <a:rPr lang="en-GB" b="1" i="1" dirty="0"/>
            <a:t>PC’s, laptops, servers and tablet devices</a:t>
          </a:r>
          <a:r>
            <a:rPr lang="en-GB" dirty="0"/>
            <a:t>.</a:t>
          </a:r>
          <a:endParaRPr lang="en-US" dirty="0"/>
        </a:p>
      </dgm:t>
    </dgm:pt>
    <dgm:pt modelId="{B11DE559-308E-4357-851E-98846A8F9EED}" type="parTrans" cxnId="{460D6435-A7AF-4D48-BF0E-D4844AC65054}">
      <dgm:prSet/>
      <dgm:spPr/>
      <dgm:t>
        <a:bodyPr/>
        <a:lstStyle/>
        <a:p>
          <a:endParaRPr lang="en-US"/>
        </a:p>
      </dgm:t>
    </dgm:pt>
    <dgm:pt modelId="{54C5E1AF-BC6D-4FA8-8288-ABD6E3EDE1F6}" type="sibTrans" cxnId="{460D6435-A7AF-4D48-BF0E-D4844AC65054}">
      <dgm:prSet/>
      <dgm:spPr/>
      <dgm:t>
        <a:bodyPr/>
        <a:lstStyle/>
        <a:p>
          <a:endParaRPr lang="en-US"/>
        </a:p>
      </dgm:t>
    </dgm:pt>
    <dgm:pt modelId="{1E13D86A-DF50-47DD-B9D0-0FD5ADDB29FF}">
      <dgm:prSet/>
      <dgm:spPr/>
      <dgm:t>
        <a:bodyPr/>
        <a:lstStyle/>
        <a:p>
          <a:pPr>
            <a:lnSpc>
              <a:spcPct val="100000"/>
            </a:lnSpc>
          </a:pPr>
          <a:r>
            <a:rPr lang="en-GB" dirty="0"/>
            <a:t>It can also, critically, now include </a:t>
          </a:r>
          <a:r>
            <a:rPr lang="en-GB" b="1" i="1" dirty="0"/>
            <a:t>mobile phones.</a:t>
          </a:r>
          <a:endParaRPr lang="en-US" b="1" i="1" dirty="0"/>
        </a:p>
      </dgm:t>
    </dgm:pt>
    <dgm:pt modelId="{DF1E01AC-AF7B-41EA-AC4E-CDC86AB305FC}" type="parTrans" cxnId="{9C43AE35-77E8-41A9-B9A5-75D4773A066E}">
      <dgm:prSet/>
      <dgm:spPr/>
      <dgm:t>
        <a:bodyPr/>
        <a:lstStyle/>
        <a:p>
          <a:endParaRPr lang="en-US"/>
        </a:p>
      </dgm:t>
    </dgm:pt>
    <dgm:pt modelId="{DFE2D002-A722-4ED1-B6F7-4AA135865391}" type="sibTrans" cxnId="{9C43AE35-77E8-41A9-B9A5-75D4773A066E}">
      <dgm:prSet/>
      <dgm:spPr/>
      <dgm:t>
        <a:bodyPr/>
        <a:lstStyle/>
        <a:p>
          <a:endParaRPr lang="en-US"/>
        </a:p>
      </dgm:t>
    </dgm:pt>
    <dgm:pt modelId="{7AFF7B58-32A2-4AE6-A2F3-C545261F7907}">
      <dgm:prSet/>
      <dgm:spPr/>
      <dgm:t>
        <a:bodyPr/>
        <a:lstStyle/>
        <a:p>
          <a:pPr>
            <a:lnSpc>
              <a:spcPct val="100000"/>
            </a:lnSpc>
          </a:pPr>
          <a:r>
            <a:rPr lang="en-GB" dirty="0"/>
            <a:t>A mobile phone is basically a </a:t>
          </a:r>
          <a:r>
            <a:rPr lang="en-GB" b="1" i="1" dirty="0"/>
            <a:t>small computer.</a:t>
          </a:r>
          <a:endParaRPr lang="en-US" b="1" i="1" dirty="0"/>
        </a:p>
      </dgm:t>
    </dgm:pt>
    <dgm:pt modelId="{0E1C27C2-50B7-49F0-869B-F88D7D561F1B}" type="parTrans" cxnId="{B7535310-8FCC-4F45-B916-06123854DCBB}">
      <dgm:prSet/>
      <dgm:spPr/>
      <dgm:t>
        <a:bodyPr/>
        <a:lstStyle/>
        <a:p>
          <a:endParaRPr lang="en-US"/>
        </a:p>
      </dgm:t>
    </dgm:pt>
    <dgm:pt modelId="{F765BE5C-C078-4071-848A-46B7021BEA74}" type="sibTrans" cxnId="{B7535310-8FCC-4F45-B916-06123854DCBB}">
      <dgm:prSet/>
      <dgm:spPr/>
      <dgm:t>
        <a:bodyPr/>
        <a:lstStyle/>
        <a:p>
          <a:endParaRPr lang="en-US"/>
        </a:p>
      </dgm:t>
    </dgm:pt>
    <dgm:pt modelId="{8C16B3AD-D0AA-4220-8847-77070814C22D}">
      <dgm:prSet/>
      <dgm:spPr/>
      <dgm:t>
        <a:bodyPr/>
        <a:lstStyle/>
        <a:p>
          <a:pPr>
            <a:lnSpc>
              <a:spcPct val="100000"/>
            </a:lnSpc>
          </a:pPr>
          <a:r>
            <a:rPr lang="en-GB" dirty="0"/>
            <a:t>It has a </a:t>
          </a:r>
          <a:r>
            <a:rPr lang="en-GB" b="1" i="1" dirty="0"/>
            <a:t>processor</a:t>
          </a:r>
          <a:r>
            <a:rPr lang="en-GB" dirty="0"/>
            <a:t>, </a:t>
          </a:r>
          <a:r>
            <a:rPr lang="en-GB" b="1" i="1" dirty="0"/>
            <a:t>hard drive and main memory (RAM).</a:t>
          </a:r>
          <a:endParaRPr lang="en-US" b="1" i="1" dirty="0"/>
        </a:p>
      </dgm:t>
    </dgm:pt>
    <dgm:pt modelId="{36C7398A-B1CD-4F12-9289-B52C826A90E6}" type="parTrans" cxnId="{12CF3998-C256-4E0F-85D7-0B53B23C4BD8}">
      <dgm:prSet/>
      <dgm:spPr/>
      <dgm:t>
        <a:bodyPr/>
        <a:lstStyle/>
        <a:p>
          <a:endParaRPr lang="en-US"/>
        </a:p>
      </dgm:t>
    </dgm:pt>
    <dgm:pt modelId="{84DCD5F0-6D43-4695-8308-009B071BA341}" type="sibTrans" cxnId="{12CF3998-C256-4E0F-85D7-0B53B23C4BD8}">
      <dgm:prSet/>
      <dgm:spPr/>
      <dgm:t>
        <a:bodyPr/>
        <a:lstStyle/>
        <a:p>
          <a:endParaRPr lang="en-US"/>
        </a:p>
      </dgm:t>
    </dgm:pt>
    <dgm:pt modelId="{5ECB886B-9DDD-4EC8-945B-A1A03C37E98F}" type="pres">
      <dgm:prSet presAssocID="{6C9AD0F1-85EF-40AA-ADE8-58A42E3A22EC}" presName="root" presStyleCnt="0">
        <dgm:presLayoutVars>
          <dgm:dir/>
          <dgm:resizeHandles val="exact"/>
        </dgm:presLayoutVars>
      </dgm:prSet>
      <dgm:spPr/>
    </dgm:pt>
    <dgm:pt modelId="{D9D5BA5E-6FAF-4104-B81C-11CEBE8FBC17}" type="pres">
      <dgm:prSet presAssocID="{C7CB72CA-3988-427F-9F6B-0DF24D03E10E}" presName="compNode" presStyleCnt="0"/>
      <dgm:spPr/>
    </dgm:pt>
    <dgm:pt modelId="{59C2DFB3-188D-4861-842F-810EE1895493}" type="pres">
      <dgm:prSet presAssocID="{C7CB72CA-3988-427F-9F6B-0DF24D03E10E}" presName="bgRect" presStyleLbl="bgShp" presStyleIdx="0" presStyleCnt="6"/>
      <dgm:spPr/>
    </dgm:pt>
    <dgm:pt modelId="{BC5427B4-6A14-491B-B5D8-3B2E06283236}" type="pres">
      <dgm:prSet presAssocID="{C7CB72CA-3988-427F-9F6B-0DF24D03E10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mputer"/>
        </a:ext>
      </dgm:extLst>
    </dgm:pt>
    <dgm:pt modelId="{D47D78DD-DF53-4BAC-9912-527838852DB0}" type="pres">
      <dgm:prSet presAssocID="{C7CB72CA-3988-427F-9F6B-0DF24D03E10E}" presName="spaceRect" presStyleCnt="0"/>
      <dgm:spPr/>
    </dgm:pt>
    <dgm:pt modelId="{57715443-CA71-45D5-B7BE-94260CAB4C9A}" type="pres">
      <dgm:prSet presAssocID="{C7CB72CA-3988-427F-9F6B-0DF24D03E10E}" presName="parTx" presStyleLbl="revTx" presStyleIdx="0" presStyleCnt="6">
        <dgm:presLayoutVars>
          <dgm:chMax val="0"/>
          <dgm:chPref val="0"/>
        </dgm:presLayoutVars>
      </dgm:prSet>
      <dgm:spPr/>
    </dgm:pt>
    <dgm:pt modelId="{CE7CF581-ECBD-4165-AD90-C09121725395}" type="pres">
      <dgm:prSet presAssocID="{1CE68D9D-9CE7-4BA8-894D-E7B7634C4016}" presName="sibTrans" presStyleCnt="0"/>
      <dgm:spPr/>
    </dgm:pt>
    <dgm:pt modelId="{C396E7EF-4E02-4554-86C6-2C5EC0F35CFF}" type="pres">
      <dgm:prSet presAssocID="{65856871-4762-40A1-96B7-AAEF9E74E913}" presName="compNode" presStyleCnt="0"/>
      <dgm:spPr/>
    </dgm:pt>
    <dgm:pt modelId="{9E7BD73B-CB12-466F-A3EF-1656D780B4E2}" type="pres">
      <dgm:prSet presAssocID="{65856871-4762-40A1-96B7-AAEF9E74E913}" presName="bgRect" presStyleLbl="bgShp" presStyleIdx="1" presStyleCnt="6"/>
      <dgm:spPr/>
    </dgm:pt>
    <dgm:pt modelId="{CD2E4AB0-C8A7-4AF1-A3B2-B10AEF9D550F}" type="pres">
      <dgm:prSet presAssocID="{65856871-4762-40A1-96B7-AAEF9E74E913}"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grammer"/>
        </a:ext>
      </dgm:extLst>
    </dgm:pt>
    <dgm:pt modelId="{B57BE769-16AF-4332-A55B-06F8B6817D0B}" type="pres">
      <dgm:prSet presAssocID="{65856871-4762-40A1-96B7-AAEF9E74E913}" presName="spaceRect" presStyleCnt="0"/>
      <dgm:spPr/>
    </dgm:pt>
    <dgm:pt modelId="{206C1E5A-F416-4C0A-8D2B-8F55B41EC585}" type="pres">
      <dgm:prSet presAssocID="{65856871-4762-40A1-96B7-AAEF9E74E913}" presName="parTx" presStyleLbl="revTx" presStyleIdx="1" presStyleCnt="6">
        <dgm:presLayoutVars>
          <dgm:chMax val="0"/>
          <dgm:chPref val="0"/>
        </dgm:presLayoutVars>
      </dgm:prSet>
      <dgm:spPr/>
    </dgm:pt>
    <dgm:pt modelId="{04C1C0E6-B423-432D-B72B-198676C90DBE}" type="pres">
      <dgm:prSet presAssocID="{8D06D048-CED0-4929-B81E-7A364BF40D71}" presName="sibTrans" presStyleCnt="0"/>
      <dgm:spPr/>
    </dgm:pt>
    <dgm:pt modelId="{DB6929A0-CB28-4415-A8AF-33897BC33859}" type="pres">
      <dgm:prSet presAssocID="{D39DAD4B-18C2-4583-8ECE-4702D988FC99}" presName="compNode" presStyleCnt="0"/>
      <dgm:spPr/>
    </dgm:pt>
    <dgm:pt modelId="{192ACB67-1B2A-4461-9757-672A4EE5AB73}" type="pres">
      <dgm:prSet presAssocID="{D39DAD4B-18C2-4583-8ECE-4702D988FC99}" presName="bgRect" presStyleLbl="bgShp" presStyleIdx="2" presStyleCnt="6"/>
      <dgm:spPr/>
    </dgm:pt>
    <dgm:pt modelId="{7106E0EA-4CB4-4131-9DF5-DA22785D3978}" type="pres">
      <dgm:prSet presAssocID="{D39DAD4B-18C2-4583-8ECE-4702D988FC99}"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aptop"/>
        </a:ext>
      </dgm:extLst>
    </dgm:pt>
    <dgm:pt modelId="{D633AB64-F2EB-4FBD-9E42-CC6B5B257956}" type="pres">
      <dgm:prSet presAssocID="{D39DAD4B-18C2-4583-8ECE-4702D988FC99}" presName="spaceRect" presStyleCnt="0"/>
      <dgm:spPr/>
    </dgm:pt>
    <dgm:pt modelId="{16E0AB4B-4A1A-413D-8B6C-CFB105FC9321}" type="pres">
      <dgm:prSet presAssocID="{D39DAD4B-18C2-4583-8ECE-4702D988FC99}" presName="parTx" presStyleLbl="revTx" presStyleIdx="2" presStyleCnt="6">
        <dgm:presLayoutVars>
          <dgm:chMax val="0"/>
          <dgm:chPref val="0"/>
        </dgm:presLayoutVars>
      </dgm:prSet>
      <dgm:spPr/>
    </dgm:pt>
    <dgm:pt modelId="{00B70BA2-DE96-44BE-9BA5-41DD4848FDA3}" type="pres">
      <dgm:prSet presAssocID="{54C5E1AF-BC6D-4FA8-8288-ABD6E3EDE1F6}" presName="sibTrans" presStyleCnt="0"/>
      <dgm:spPr/>
    </dgm:pt>
    <dgm:pt modelId="{DAB24AF8-B37A-4D48-8ECB-56D50CB72FB3}" type="pres">
      <dgm:prSet presAssocID="{1E13D86A-DF50-47DD-B9D0-0FD5ADDB29FF}" presName="compNode" presStyleCnt="0"/>
      <dgm:spPr/>
    </dgm:pt>
    <dgm:pt modelId="{AF2BC10C-87BA-4D62-9EDB-7AF4156BF63B}" type="pres">
      <dgm:prSet presAssocID="{1E13D86A-DF50-47DD-B9D0-0FD5ADDB29FF}" presName="bgRect" presStyleLbl="bgShp" presStyleIdx="3" presStyleCnt="6"/>
      <dgm:spPr/>
    </dgm:pt>
    <dgm:pt modelId="{89B1BABE-06E6-49C2-99F7-780C9365651F}" type="pres">
      <dgm:prSet presAssocID="{1E13D86A-DF50-47DD-B9D0-0FD5ADDB29FF}"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mart Phone"/>
        </a:ext>
      </dgm:extLst>
    </dgm:pt>
    <dgm:pt modelId="{A53FB64F-8E2F-4F48-B0DE-5A1218F0F64B}" type="pres">
      <dgm:prSet presAssocID="{1E13D86A-DF50-47DD-B9D0-0FD5ADDB29FF}" presName="spaceRect" presStyleCnt="0"/>
      <dgm:spPr/>
    </dgm:pt>
    <dgm:pt modelId="{F2970044-8F91-40AC-8279-FC75A9A12B26}" type="pres">
      <dgm:prSet presAssocID="{1E13D86A-DF50-47DD-B9D0-0FD5ADDB29FF}" presName="parTx" presStyleLbl="revTx" presStyleIdx="3" presStyleCnt="6">
        <dgm:presLayoutVars>
          <dgm:chMax val="0"/>
          <dgm:chPref val="0"/>
        </dgm:presLayoutVars>
      </dgm:prSet>
      <dgm:spPr/>
    </dgm:pt>
    <dgm:pt modelId="{F7D5E43A-79EC-438D-9376-FB98EF848617}" type="pres">
      <dgm:prSet presAssocID="{DFE2D002-A722-4ED1-B6F7-4AA135865391}" presName="sibTrans" presStyleCnt="0"/>
      <dgm:spPr/>
    </dgm:pt>
    <dgm:pt modelId="{2EE7A2D3-C40D-4DDA-A5F7-FCD33C4FCD16}" type="pres">
      <dgm:prSet presAssocID="{7AFF7B58-32A2-4AE6-A2F3-C545261F7907}" presName="compNode" presStyleCnt="0"/>
      <dgm:spPr/>
    </dgm:pt>
    <dgm:pt modelId="{2127E2C8-CFC2-4293-938F-84658BD04689}" type="pres">
      <dgm:prSet presAssocID="{7AFF7B58-32A2-4AE6-A2F3-C545261F7907}" presName="bgRect" presStyleLbl="bgShp" presStyleIdx="4" presStyleCnt="6"/>
      <dgm:spPr/>
    </dgm:pt>
    <dgm:pt modelId="{DB03982F-0FCB-402B-8699-E7594B878C52}" type="pres">
      <dgm:prSet presAssocID="{7AFF7B58-32A2-4AE6-A2F3-C545261F7907}"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Tablet"/>
        </a:ext>
      </dgm:extLst>
    </dgm:pt>
    <dgm:pt modelId="{B16721B3-14F1-430B-AACE-27708B5A8391}" type="pres">
      <dgm:prSet presAssocID="{7AFF7B58-32A2-4AE6-A2F3-C545261F7907}" presName="spaceRect" presStyleCnt="0"/>
      <dgm:spPr/>
    </dgm:pt>
    <dgm:pt modelId="{40029115-5ADE-4D79-A8C9-A965A747F331}" type="pres">
      <dgm:prSet presAssocID="{7AFF7B58-32A2-4AE6-A2F3-C545261F7907}" presName="parTx" presStyleLbl="revTx" presStyleIdx="4" presStyleCnt="6">
        <dgm:presLayoutVars>
          <dgm:chMax val="0"/>
          <dgm:chPref val="0"/>
        </dgm:presLayoutVars>
      </dgm:prSet>
      <dgm:spPr/>
    </dgm:pt>
    <dgm:pt modelId="{4E45A345-6A75-4F39-85FE-CCE5CF12128B}" type="pres">
      <dgm:prSet presAssocID="{F765BE5C-C078-4071-848A-46B7021BEA74}" presName="sibTrans" presStyleCnt="0"/>
      <dgm:spPr/>
    </dgm:pt>
    <dgm:pt modelId="{7CC011E1-CF21-45BC-9C30-363B8E01D5BB}" type="pres">
      <dgm:prSet presAssocID="{8C16B3AD-D0AA-4220-8847-77070814C22D}" presName="compNode" presStyleCnt="0"/>
      <dgm:spPr/>
    </dgm:pt>
    <dgm:pt modelId="{B08541BF-9494-415F-81F0-425A12495DEA}" type="pres">
      <dgm:prSet presAssocID="{8C16B3AD-D0AA-4220-8847-77070814C22D}" presName="bgRect" presStyleLbl="bgShp" presStyleIdx="5" presStyleCnt="6"/>
      <dgm:spPr/>
    </dgm:pt>
    <dgm:pt modelId="{5294A8DB-BCD9-4491-9775-BB19D95DE6C1}" type="pres">
      <dgm:prSet presAssocID="{8C16B3AD-D0AA-4220-8847-77070814C22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Processor"/>
        </a:ext>
      </dgm:extLst>
    </dgm:pt>
    <dgm:pt modelId="{6FC2706C-D758-4AA4-A8F0-B74A89DE038D}" type="pres">
      <dgm:prSet presAssocID="{8C16B3AD-D0AA-4220-8847-77070814C22D}" presName="spaceRect" presStyleCnt="0"/>
      <dgm:spPr/>
    </dgm:pt>
    <dgm:pt modelId="{820F5A92-1C39-49C4-BA4B-94DCD9076E38}" type="pres">
      <dgm:prSet presAssocID="{8C16B3AD-D0AA-4220-8847-77070814C22D}" presName="parTx" presStyleLbl="revTx" presStyleIdx="5" presStyleCnt="6">
        <dgm:presLayoutVars>
          <dgm:chMax val="0"/>
          <dgm:chPref val="0"/>
        </dgm:presLayoutVars>
      </dgm:prSet>
      <dgm:spPr/>
    </dgm:pt>
  </dgm:ptLst>
  <dgm:cxnLst>
    <dgm:cxn modelId="{B7535310-8FCC-4F45-B916-06123854DCBB}" srcId="{6C9AD0F1-85EF-40AA-ADE8-58A42E3A22EC}" destId="{7AFF7B58-32A2-4AE6-A2F3-C545261F7907}" srcOrd="4" destOrd="0" parTransId="{0E1C27C2-50B7-49F0-869B-F88D7D561F1B}" sibTransId="{F765BE5C-C078-4071-848A-46B7021BEA74}"/>
    <dgm:cxn modelId="{E2C6A816-0A23-4AD9-89DA-E2415CE85E65}" type="presOf" srcId="{1E13D86A-DF50-47DD-B9D0-0FD5ADDB29FF}" destId="{F2970044-8F91-40AC-8279-FC75A9A12B26}" srcOrd="0" destOrd="0" presId="urn:microsoft.com/office/officeart/2018/2/layout/IconVerticalSolidList"/>
    <dgm:cxn modelId="{9A04AA1D-8BB5-4425-8D8E-0FFA525F28AC}" srcId="{6C9AD0F1-85EF-40AA-ADE8-58A42E3A22EC}" destId="{C7CB72CA-3988-427F-9F6B-0DF24D03E10E}" srcOrd="0" destOrd="0" parTransId="{CEFBCFD5-7D8C-43B6-8A9B-39A0EF81C976}" sibTransId="{1CE68D9D-9CE7-4BA8-894D-E7B7634C4016}"/>
    <dgm:cxn modelId="{7B47F834-41B8-4478-AC68-F44FD569DEDF}" type="presOf" srcId="{7AFF7B58-32A2-4AE6-A2F3-C545261F7907}" destId="{40029115-5ADE-4D79-A8C9-A965A747F331}" srcOrd="0" destOrd="0" presId="urn:microsoft.com/office/officeart/2018/2/layout/IconVerticalSolidList"/>
    <dgm:cxn modelId="{460D6435-A7AF-4D48-BF0E-D4844AC65054}" srcId="{6C9AD0F1-85EF-40AA-ADE8-58A42E3A22EC}" destId="{D39DAD4B-18C2-4583-8ECE-4702D988FC99}" srcOrd="2" destOrd="0" parTransId="{B11DE559-308E-4357-851E-98846A8F9EED}" sibTransId="{54C5E1AF-BC6D-4FA8-8288-ABD6E3EDE1F6}"/>
    <dgm:cxn modelId="{9C43AE35-77E8-41A9-B9A5-75D4773A066E}" srcId="{6C9AD0F1-85EF-40AA-ADE8-58A42E3A22EC}" destId="{1E13D86A-DF50-47DD-B9D0-0FD5ADDB29FF}" srcOrd="3" destOrd="0" parTransId="{DF1E01AC-AF7B-41EA-AC4E-CDC86AB305FC}" sibTransId="{DFE2D002-A722-4ED1-B6F7-4AA135865391}"/>
    <dgm:cxn modelId="{EE7D313E-EB05-49E2-8FBD-02764AA80BAE}" srcId="{6C9AD0F1-85EF-40AA-ADE8-58A42E3A22EC}" destId="{65856871-4762-40A1-96B7-AAEF9E74E913}" srcOrd="1" destOrd="0" parTransId="{1B90E10C-7FB0-47DF-92C4-04AB8A5B55C0}" sibTransId="{8D06D048-CED0-4929-B81E-7A364BF40D71}"/>
    <dgm:cxn modelId="{6A981646-64DB-4834-97B8-76A47B44DBB7}" type="presOf" srcId="{8C16B3AD-D0AA-4220-8847-77070814C22D}" destId="{820F5A92-1C39-49C4-BA4B-94DCD9076E38}" srcOrd="0" destOrd="0" presId="urn:microsoft.com/office/officeart/2018/2/layout/IconVerticalSolidList"/>
    <dgm:cxn modelId="{12CF3998-C256-4E0F-85D7-0B53B23C4BD8}" srcId="{6C9AD0F1-85EF-40AA-ADE8-58A42E3A22EC}" destId="{8C16B3AD-D0AA-4220-8847-77070814C22D}" srcOrd="5" destOrd="0" parTransId="{36C7398A-B1CD-4F12-9289-B52C826A90E6}" sibTransId="{84DCD5F0-6D43-4695-8308-009B071BA341}"/>
    <dgm:cxn modelId="{5F075AC0-1DBE-4043-8273-BC2D7A4712DA}" type="presOf" srcId="{C7CB72CA-3988-427F-9F6B-0DF24D03E10E}" destId="{57715443-CA71-45D5-B7BE-94260CAB4C9A}" srcOrd="0" destOrd="0" presId="urn:microsoft.com/office/officeart/2018/2/layout/IconVerticalSolidList"/>
    <dgm:cxn modelId="{22A444CB-0F11-4A58-AB7B-592ECEAB855C}" type="presOf" srcId="{6C9AD0F1-85EF-40AA-ADE8-58A42E3A22EC}" destId="{5ECB886B-9DDD-4EC8-945B-A1A03C37E98F}" srcOrd="0" destOrd="0" presId="urn:microsoft.com/office/officeart/2018/2/layout/IconVerticalSolidList"/>
    <dgm:cxn modelId="{2B83A6EF-2576-426A-9740-F489EE380C1F}" type="presOf" srcId="{D39DAD4B-18C2-4583-8ECE-4702D988FC99}" destId="{16E0AB4B-4A1A-413D-8B6C-CFB105FC9321}" srcOrd="0" destOrd="0" presId="urn:microsoft.com/office/officeart/2018/2/layout/IconVerticalSolidList"/>
    <dgm:cxn modelId="{7AEACBF6-1E3D-4456-A368-3A17D2096363}" type="presOf" srcId="{65856871-4762-40A1-96B7-AAEF9E74E913}" destId="{206C1E5A-F416-4C0A-8D2B-8F55B41EC585}" srcOrd="0" destOrd="0" presId="urn:microsoft.com/office/officeart/2018/2/layout/IconVerticalSolidList"/>
    <dgm:cxn modelId="{8AF269F6-ABC3-43E1-A004-702DF28C2C35}" type="presParOf" srcId="{5ECB886B-9DDD-4EC8-945B-A1A03C37E98F}" destId="{D9D5BA5E-6FAF-4104-B81C-11CEBE8FBC17}" srcOrd="0" destOrd="0" presId="urn:microsoft.com/office/officeart/2018/2/layout/IconVerticalSolidList"/>
    <dgm:cxn modelId="{363F5A41-0DC4-4D8B-9A6D-715E62467E19}" type="presParOf" srcId="{D9D5BA5E-6FAF-4104-B81C-11CEBE8FBC17}" destId="{59C2DFB3-188D-4861-842F-810EE1895493}" srcOrd="0" destOrd="0" presId="urn:microsoft.com/office/officeart/2018/2/layout/IconVerticalSolidList"/>
    <dgm:cxn modelId="{D3893FC5-742E-4B8B-A1C2-DD2A628AC8FA}" type="presParOf" srcId="{D9D5BA5E-6FAF-4104-B81C-11CEBE8FBC17}" destId="{BC5427B4-6A14-491B-B5D8-3B2E06283236}" srcOrd="1" destOrd="0" presId="urn:microsoft.com/office/officeart/2018/2/layout/IconVerticalSolidList"/>
    <dgm:cxn modelId="{223D9202-7350-4275-94BB-8200D2655155}" type="presParOf" srcId="{D9D5BA5E-6FAF-4104-B81C-11CEBE8FBC17}" destId="{D47D78DD-DF53-4BAC-9912-527838852DB0}" srcOrd="2" destOrd="0" presId="urn:microsoft.com/office/officeart/2018/2/layout/IconVerticalSolidList"/>
    <dgm:cxn modelId="{F06E8190-3887-4830-9854-D1B1765DDF66}" type="presParOf" srcId="{D9D5BA5E-6FAF-4104-B81C-11CEBE8FBC17}" destId="{57715443-CA71-45D5-B7BE-94260CAB4C9A}" srcOrd="3" destOrd="0" presId="urn:microsoft.com/office/officeart/2018/2/layout/IconVerticalSolidList"/>
    <dgm:cxn modelId="{53D2C8EE-5343-4702-9489-CB4681481602}" type="presParOf" srcId="{5ECB886B-9DDD-4EC8-945B-A1A03C37E98F}" destId="{CE7CF581-ECBD-4165-AD90-C09121725395}" srcOrd="1" destOrd="0" presId="urn:microsoft.com/office/officeart/2018/2/layout/IconVerticalSolidList"/>
    <dgm:cxn modelId="{03F20E9F-9146-45C3-B5C8-2785F79A3D9D}" type="presParOf" srcId="{5ECB886B-9DDD-4EC8-945B-A1A03C37E98F}" destId="{C396E7EF-4E02-4554-86C6-2C5EC0F35CFF}" srcOrd="2" destOrd="0" presId="urn:microsoft.com/office/officeart/2018/2/layout/IconVerticalSolidList"/>
    <dgm:cxn modelId="{94E0EF8B-0E5B-4582-B96A-EABF10CAE4FF}" type="presParOf" srcId="{C396E7EF-4E02-4554-86C6-2C5EC0F35CFF}" destId="{9E7BD73B-CB12-466F-A3EF-1656D780B4E2}" srcOrd="0" destOrd="0" presId="urn:microsoft.com/office/officeart/2018/2/layout/IconVerticalSolidList"/>
    <dgm:cxn modelId="{A0E3F300-9F94-4E5B-9435-5F6AE093BB44}" type="presParOf" srcId="{C396E7EF-4E02-4554-86C6-2C5EC0F35CFF}" destId="{CD2E4AB0-C8A7-4AF1-A3B2-B10AEF9D550F}" srcOrd="1" destOrd="0" presId="urn:microsoft.com/office/officeart/2018/2/layout/IconVerticalSolidList"/>
    <dgm:cxn modelId="{C2024015-8FB2-4B10-A15B-CD9691EB0C9D}" type="presParOf" srcId="{C396E7EF-4E02-4554-86C6-2C5EC0F35CFF}" destId="{B57BE769-16AF-4332-A55B-06F8B6817D0B}" srcOrd="2" destOrd="0" presId="urn:microsoft.com/office/officeart/2018/2/layout/IconVerticalSolidList"/>
    <dgm:cxn modelId="{7F1F1579-C4A8-46F4-9B50-F9EAB226DA52}" type="presParOf" srcId="{C396E7EF-4E02-4554-86C6-2C5EC0F35CFF}" destId="{206C1E5A-F416-4C0A-8D2B-8F55B41EC585}" srcOrd="3" destOrd="0" presId="urn:microsoft.com/office/officeart/2018/2/layout/IconVerticalSolidList"/>
    <dgm:cxn modelId="{746FE695-D844-4051-AF62-DA22276495A3}" type="presParOf" srcId="{5ECB886B-9DDD-4EC8-945B-A1A03C37E98F}" destId="{04C1C0E6-B423-432D-B72B-198676C90DBE}" srcOrd="3" destOrd="0" presId="urn:microsoft.com/office/officeart/2018/2/layout/IconVerticalSolidList"/>
    <dgm:cxn modelId="{400EC15A-4751-498E-B53C-B8346B75C841}" type="presParOf" srcId="{5ECB886B-9DDD-4EC8-945B-A1A03C37E98F}" destId="{DB6929A0-CB28-4415-A8AF-33897BC33859}" srcOrd="4" destOrd="0" presId="urn:microsoft.com/office/officeart/2018/2/layout/IconVerticalSolidList"/>
    <dgm:cxn modelId="{45BD2494-DB4C-4C88-936A-1C0559A7B109}" type="presParOf" srcId="{DB6929A0-CB28-4415-A8AF-33897BC33859}" destId="{192ACB67-1B2A-4461-9757-672A4EE5AB73}" srcOrd="0" destOrd="0" presId="urn:microsoft.com/office/officeart/2018/2/layout/IconVerticalSolidList"/>
    <dgm:cxn modelId="{AEC3A9DA-D80E-4466-AF37-9F1896D6DB9B}" type="presParOf" srcId="{DB6929A0-CB28-4415-A8AF-33897BC33859}" destId="{7106E0EA-4CB4-4131-9DF5-DA22785D3978}" srcOrd="1" destOrd="0" presId="urn:microsoft.com/office/officeart/2018/2/layout/IconVerticalSolidList"/>
    <dgm:cxn modelId="{B0650B13-5E69-4E5E-A266-5D6523DC9C43}" type="presParOf" srcId="{DB6929A0-CB28-4415-A8AF-33897BC33859}" destId="{D633AB64-F2EB-4FBD-9E42-CC6B5B257956}" srcOrd="2" destOrd="0" presId="urn:microsoft.com/office/officeart/2018/2/layout/IconVerticalSolidList"/>
    <dgm:cxn modelId="{F7656E37-00AD-47DE-89AC-ED749CC8ED48}" type="presParOf" srcId="{DB6929A0-CB28-4415-A8AF-33897BC33859}" destId="{16E0AB4B-4A1A-413D-8B6C-CFB105FC9321}" srcOrd="3" destOrd="0" presId="urn:microsoft.com/office/officeart/2018/2/layout/IconVerticalSolidList"/>
    <dgm:cxn modelId="{BCD6A59C-90DD-43A0-98F2-6D667DA7554D}" type="presParOf" srcId="{5ECB886B-9DDD-4EC8-945B-A1A03C37E98F}" destId="{00B70BA2-DE96-44BE-9BA5-41DD4848FDA3}" srcOrd="5" destOrd="0" presId="urn:microsoft.com/office/officeart/2018/2/layout/IconVerticalSolidList"/>
    <dgm:cxn modelId="{49210CAF-B0D4-4074-8F93-7175080071B9}" type="presParOf" srcId="{5ECB886B-9DDD-4EC8-945B-A1A03C37E98F}" destId="{DAB24AF8-B37A-4D48-8ECB-56D50CB72FB3}" srcOrd="6" destOrd="0" presId="urn:microsoft.com/office/officeart/2018/2/layout/IconVerticalSolidList"/>
    <dgm:cxn modelId="{32884697-C46F-4F13-B53D-529AE187B721}" type="presParOf" srcId="{DAB24AF8-B37A-4D48-8ECB-56D50CB72FB3}" destId="{AF2BC10C-87BA-4D62-9EDB-7AF4156BF63B}" srcOrd="0" destOrd="0" presId="urn:microsoft.com/office/officeart/2018/2/layout/IconVerticalSolidList"/>
    <dgm:cxn modelId="{16125026-3765-4259-8035-26EB70A9B200}" type="presParOf" srcId="{DAB24AF8-B37A-4D48-8ECB-56D50CB72FB3}" destId="{89B1BABE-06E6-49C2-99F7-780C9365651F}" srcOrd="1" destOrd="0" presId="urn:microsoft.com/office/officeart/2018/2/layout/IconVerticalSolidList"/>
    <dgm:cxn modelId="{3654E3F9-A011-423A-AD06-9096845273F0}" type="presParOf" srcId="{DAB24AF8-B37A-4D48-8ECB-56D50CB72FB3}" destId="{A53FB64F-8E2F-4F48-B0DE-5A1218F0F64B}" srcOrd="2" destOrd="0" presId="urn:microsoft.com/office/officeart/2018/2/layout/IconVerticalSolidList"/>
    <dgm:cxn modelId="{B53F3A57-D57D-49AD-BC08-EF2FC7DF16FD}" type="presParOf" srcId="{DAB24AF8-B37A-4D48-8ECB-56D50CB72FB3}" destId="{F2970044-8F91-40AC-8279-FC75A9A12B26}" srcOrd="3" destOrd="0" presId="urn:microsoft.com/office/officeart/2018/2/layout/IconVerticalSolidList"/>
    <dgm:cxn modelId="{EC0F9E1B-A25B-4637-A3DD-FA341F9C6647}" type="presParOf" srcId="{5ECB886B-9DDD-4EC8-945B-A1A03C37E98F}" destId="{F7D5E43A-79EC-438D-9376-FB98EF848617}" srcOrd="7" destOrd="0" presId="urn:microsoft.com/office/officeart/2018/2/layout/IconVerticalSolidList"/>
    <dgm:cxn modelId="{5BDAD926-CEE5-4766-8A9C-E16D90D0DC8F}" type="presParOf" srcId="{5ECB886B-9DDD-4EC8-945B-A1A03C37E98F}" destId="{2EE7A2D3-C40D-4DDA-A5F7-FCD33C4FCD16}" srcOrd="8" destOrd="0" presId="urn:microsoft.com/office/officeart/2018/2/layout/IconVerticalSolidList"/>
    <dgm:cxn modelId="{ACD8F4A5-2942-414B-A301-97ECE243141F}" type="presParOf" srcId="{2EE7A2D3-C40D-4DDA-A5F7-FCD33C4FCD16}" destId="{2127E2C8-CFC2-4293-938F-84658BD04689}" srcOrd="0" destOrd="0" presId="urn:microsoft.com/office/officeart/2018/2/layout/IconVerticalSolidList"/>
    <dgm:cxn modelId="{B8A15962-7A81-4C5F-81D0-DA87AB192037}" type="presParOf" srcId="{2EE7A2D3-C40D-4DDA-A5F7-FCD33C4FCD16}" destId="{DB03982F-0FCB-402B-8699-E7594B878C52}" srcOrd="1" destOrd="0" presId="urn:microsoft.com/office/officeart/2018/2/layout/IconVerticalSolidList"/>
    <dgm:cxn modelId="{5317A16B-04DC-4F1E-87AB-653FD2B1D79A}" type="presParOf" srcId="{2EE7A2D3-C40D-4DDA-A5F7-FCD33C4FCD16}" destId="{B16721B3-14F1-430B-AACE-27708B5A8391}" srcOrd="2" destOrd="0" presId="urn:microsoft.com/office/officeart/2018/2/layout/IconVerticalSolidList"/>
    <dgm:cxn modelId="{4672BC0F-DBC3-4807-B876-B475C1994541}" type="presParOf" srcId="{2EE7A2D3-C40D-4DDA-A5F7-FCD33C4FCD16}" destId="{40029115-5ADE-4D79-A8C9-A965A747F331}" srcOrd="3" destOrd="0" presId="urn:microsoft.com/office/officeart/2018/2/layout/IconVerticalSolidList"/>
    <dgm:cxn modelId="{C9E50AF5-AF33-4794-8C8F-707249D81187}" type="presParOf" srcId="{5ECB886B-9DDD-4EC8-945B-A1A03C37E98F}" destId="{4E45A345-6A75-4F39-85FE-CCE5CF12128B}" srcOrd="9" destOrd="0" presId="urn:microsoft.com/office/officeart/2018/2/layout/IconVerticalSolidList"/>
    <dgm:cxn modelId="{AB312449-9333-4D98-95AB-7EE7DFD078C2}" type="presParOf" srcId="{5ECB886B-9DDD-4EC8-945B-A1A03C37E98F}" destId="{7CC011E1-CF21-45BC-9C30-363B8E01D5BB}" srcOrd="10" destOrd="0" presId="urn:microsoft.com/office/officeart/2018/2/layout/IconVerticalSolidList"/>
    <dgm:cxn modelId="{51A7F7C0-6176-48E8-9072-20734C3A91B2}" type="presParOf" srcId="{7CC011E1-CF21-45BC-9C30-363B8E01D5BB}" destId="{B08541BF-9494-415F-81F0-425A12495DEA}" srcOrd="0" destOrd="0" presId="urn:microsoft.com/office/officeart/2018/2/layout/IconVerticalSolidList"/>
    <dgm:cxn modelId="{5C2B0DEE-0C9A-4836-8B55-49E5CA802D5A}" type="presParOf" srcId="{7CC011E1-CF21-45BC-9C30-363B8E01D5BB}" destId="{5294A8DB-BCD9-4491-9775-BB19D95DE6C1}" srcOrd="1" destOrd="0" presId="urn:microsoft.com/office/officeart/2018/2/layout/IconVerticalSolidList"/>
    <dgm:cxn modelId="{7E317E8A-AD6D-4579-BAF1-A58AA4AA39AE}" type="presParOf" srcId="{7CC011E1-CF21-45BC-9C30-363B8E01D5BB}" destId="{6FC2706C-D758-4AA4-A8F0-B74A89DE038D}" srcOrd="2" destOrd="0" presId="urn:microsoft.com/office/officeart/2018/2/layout/IconVerticalSolidList"/>
    <dgm:cxn modelId="{5A635A7C-5776-4C34-8F74-800B6A24A6C1}" type="presParOf" srcId="{7CC011E1-CF21-45BC-9C30-363B8E01D5BB}" destId="{820F5A92-1C39-49C4-BA4B-94DCD9076E3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B42198C-EE88-432F-B806-A0E793F0D59A}"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7E12DEA-C523-4C48-AC1D-0C53AACC1BCB}">
      <dgm:prSet/>
      <dgm:spPr/>
      <dgm:t>
        <a:bodyPr/>
        <a:lstStyle/>
        <a:p>
          <a:r>
            <a:rPr lang="en-GB" dirty="0"/>
            <a:t>This section deals with simply accessing systems or data that you </a:t>
          </a:r>
          <a:r>
            <a:rPr lang="en-GB" b="1" i="1" dirty="0"/>
            <a:t>do not have permission for</a:t>
          </a:r>
          <a:r>
            <a:rPr lang="en-GB" dirty="0"/>
            <a:t>.</a:t>
          </a:r>
          <a:endParaRPr lang="en-US" dirty="0"/>
        </a:p>
      </dgm:t>
    </dgm:pt>
    <dgm:pt modelId="{9274A4CE-CC76-4F0C-B769-3E515D176B2F}" type="parTrans" cxnId="{92BE059C-CFD2-43F3-90A9-FD73D25B472C}">
      <dgm:prSet/>
      <dgm:spPr/>
      <dgm:t>
        <a:bodyPr/>
        <a:lstStyle/>
        <a:p>
          <a:endParaRPr lang="en-US"/>
        </a:p>
      </dgm:t>
    </dgm:pt>
    <dgm:pt modelId="{2FDF9462-297D-459E-81F0-4EFDE79D18BE}" type="sibTrans" cxnId="{92BE059C-CFD2-43F3-90A9-FD73D25B472C}">
      <dgm:prSet/>
      <dgm:spPr/>
      <dgm:t>
        <a:bodyPr/>
        <a:lstStyle/>
        <a:p>
          <a:endParaRPr lang="en-US"/>
        </a:p>
      </dgm:t>
    </dgm:pt>
    <dgm:pt modelId="{F5D4354A-7DFB-4FAF-B4E5-703C3551D211}">
      <dgm:prSet/>
      <dgm:spPr/>
      <dgm:t>
        <a:bodyPr/>
        <a:lstStyle/>
        <a:p>
          <a:r>
            <a:rPr lang="en-GB" dirty="0"/>
            <a:t>This section will apply even if </a:t>
          </a:r>
          <a:r>
            <a:rPr lang="en-GB" b="1" i="1" dirty="0"/>
            <a:t>no data is damaged or stolen</a:t>
          </a:r>
          <a:r>
            <a:rPr lang="en-GB" dirty="0"/>
            <a:t>.</a:t>
          </a:r>
          <a:endParaRPr lang="en-US" dirty="0"/>
        </a:p>
      </dgm:t>
    </dgm:pt>
    <dgm:pt modelId="{AF4D86B0-573A-4341-9B1B-5CDE188EBE4A}" type="parTrans" cxnId="{CD819E96-012F-49D8-88DD-607446AC472C}">
      <dgm:prSet/>
      <dgm:spPr/>
      <dgm:t>
        <a:bodyPr/>
        <a:lstStyle/>
        <a:p>
          <a:endParaRPr lang="en-US"/>
        </a:p>
      </dgm:t>
    </dgm:pt>
    <dgm:pt modelId="{C2F8A6BC-5FCD-44BA-89DD-FA954C0FA96B}" type="sibTrans" cxnId="{CD819E96-012F-49D8-88DD-607446AC472C}">
      <dgm:prSet/>
      <dgm:spPr/>
      <dgm:t>
        <a:bodyPr/>
        <a:lstStyle/>
        <a:p>
          <a:endParaRPr lang="en-US"/>
        </a:p>
      </dgm:t>
    </dgm:pt>
    <dgm:pt modelId="{A877E478-A13C-4A94-A249-8F35D73D14D3}">
      <dgm:prSet/>
      <dgm:spPr/>
      <dgm:t>
        <a:bodyPr/>
        <a:lstStyle/>
        <a:p>
          <a:r>
            <a:rPr lang="en-GB" dirty="0"/>
            <a:t>This could be </a:t>
          </a:r>
          <a:r>
            <a:rPr lang="en-GB" b="1" i="1" dirty="0"/>
            <a:t>logging into someone else's account</a:t>
          </a:r>
          <a:r>
            <a:rPr lang="en-GB" dirty="0"/>
            <a:t>.</a:t>
          </a:r>
          <a:endParaRPr lang="en-US" dirty="0"/>
        </a:p>
      </dgm:t>
    </dgm:pt>
    <dgm:pt modelId="{50883AE1-2665-411A-8A67-8D04F2AEE686}" type="parTrans" cxnId="{DC41FD94-EEFB-4B61-9D3A-A006437DCC1F}">
      <dgm:prSet/>
      <dgm:spPr/>
      <dgm:t>
        <a:bodyPr/>
        <a:lstStyle/>
        <a:p>
          <a:endParaRPr lang="en-US"/>
        </a:p>
      </dgm:t>
    </dgm:pt>
    <dgm:pt modelId="{5C6F1DAC-9591-44B8-98E7-6406F3BFDB23}" type="sibTrans" cxnId="{DC41FD94-EEFB-4B61-9D3A-A006437DCC1F}">
      <dgm:prSet/>
      <dgm:spPr/>
      <dgm:t>
        <a:bodyPr/>
        <a:lstStyle/>
        <a:p>
          <a:endParaRPr lang="en-US"/>
        </a:p>
      </dgm:t>
    </dgm:pt>
    <dgm:pt modelId="{9FCBE810-5BB7-4884-AB6E-11A0BEBD8178}">
      <dgm:prSet/>
      <dgm:spPr/>
      <dgm:t>
        <a:bodyPr/>
        <a:lstStyle/>
        <a:p>
          <a:r>
            <a:rPr lang="en-GB" dirty="0"/>
            <a:t>It could be </a:t>
          </a:r>
          <a:r>
            <a:rPr lang="en-GB" b="1" i="1" dirty="0"/>
            <a:t>reading someone's email </a:t>
          </a:r>
          <a:r>
            <a:rPr lang="en-GB" dirty="0"/>
            <a:t>while they are away from their computer.</a:t>
          </a:r>
          <a:endParaRPr lang="en-US" dirty="0"/>
        </a:p>
      </dgm:t>
    </dgm:pt>
    <dgm:pt modelId="{A9E0F988-F114-492A-831B-E8642ADECB2C}" type="parTrans" cxnId="{488F2B26-B825-40A0-85DE-25085B88A202}">
      <dgm:prSet/>
      <dgm:spPr/>
      <dgm:t>
        <a:bodyPr/>
        <a:lstStyle/>
        <a:p>
          <a:endParaRPr lang="en-US"/>
        </a:p>
      </dgm:t>
    </dgm:pt>
    <dgm:pt modelId="{FE118E28-1A92-4B9E-BD5F-48EFC9DD94D9}" type="sibTrans" cxnId="{488F2B26-B825-40A0-85DE-25085B88A202}">
      <dgm:prSet/>
      <dgm:spPr/>
      <dgm:t>
        <a:bodyPr/>
        <a:lstStyle/>
        <a:p>
          <a:endParaRPr lang="en-US"/>
        </a:p>
      </dgm:t>
    </dgm:pt>
    <dgm:pt modelId="{D8ECF151-67BB-47EF-AA94-722E8BF97F3A}">
      <dgm:prSet/>
      <dgm:spPr/>
      <dgm:t>
        <a:bodyPr/>
        <a:lstStyle/>
        <a:p>
          <a:r>
            <a:rPr lang="en-GB" b="1" i="1" dirty="0"/>
            <a:t>Simply accessing a computer system is enough </a:t>
          </a:r>
          <a:r>
            <a:rPr lang="en-GB" dirty="0"/>
            <a:t>to be prosecuted under Section 1.</a:t>
          </a:r>
          <a:endParaRPr lang="en-US" dirty="0"/>
        </a:p>
      </dgm:t>
    </dgm:pt>
    <dgm:pt modelId="{3A7C0E2E-9134-4931-9F71-E59F9823EB7F}" type="parTrans" cxnId="{09585818-EC30-4F39-AA26-7B1376D1A4B2}">
      <dgm:prSet/>
      <dgm:spPr/>
      <dgm:t>
        <a:bodyPr/>
        <a:lstStyle/>
        <a:p>
          <a:endParaRPr lang="en-US"/>
        </a:p>
      </dgm:t>
    </dgm:pt>
    <dgm:pt modelId="{14573188-9BA1-48AC-9303-9713F440150E}" type="sibTrans" cxnId="{09585818-EC30-4F39-AA26-7B1376D1A4B2}">
      <dgm:prSet/>
      <dgm:spPr/>
      <dgm:t>
        <a:bodyPr/>
        <a:lstStyle/>
        <a:p>
          <a:endParaRPr lang="en-US"/>
        </a:p>
      </dgm:t>
    </dgm:pt>
    <dgm:pt modelId="{A0B22913-A2B7-4634-B46E-4372FEBD71B1}" type="pres">
      <dgm:prSet presAssocID="{6B42198C-EE88-432F-B806-A0E793F0D59A}" presName="root" presStyleCnt="0">
        <dgm:presLayoutVars>
          <dgm:dir/>
          <dgm:resizeHandles val="exact"/>
        </dgm:presLayoutVars>
      </dgm:prSet>
      <dgm:spPr/>
    </dgm:pt>
    <dgm:pt modelId="{82A16E39-B763-4427-8806-06ABD7D44DDD}" type="pres">
      <dgm:prSet presAssocID="{37E12DEA-C523-4C48-AC1D-0C53AACC1BCB}" presName="compNode" presStyleCnt="0"/>
      <dgm:spPr/>
    </dgm:pt>
    <dgm:pt modelId="{9BAB80DA-FE36-4AC8-8A9B-F4828CC99461}" type="pres">
      <dgm:prSet presAssocID="{37E12DEA-C523-4C48-AC1D-0C53AACC1BCB}" presName="bgRect" presStyleLbl="bgShp" presStyleIdx="0" presStyleCnt="5"/>
      <dgm:spPr/>
    </dgm:pt>
    <dgm:pt modelId="{BF9CC197-6009-43BE-8B12-90C10854541B}" type="pres">
      <dgm:prSet presAssocID="{37E12DEA-C523-4C48-AC1D-0C53AACC1BCB}"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nlock"/>
        </a:ext>
      </dgm:extLst>
    </dgm:pt>
    <dgm:pt modelId="{A68849DC-2873-41C1-B166-4D64EBCD4EC1}" type="pres">
      <dgm:prSet presAssocID="{37E12DEA-C523-4C48-AC1D-0C53AACC1BCB}" presName="spaceRect" presStyleCnt="0"/>
      <dgm:spPr/>
    </dgm:pt>
    <dgm:pt modelId="{7418D283-12FA-4390-9F30-56B54BE483A6}" type="pres">
      <dgm:prSet presAssocID="{37E12DEA-C523-4C48-AC1D-0C53AACC1BCB}" presName="parTx" presStyleLbl="revTx" presStyleIdx="0" presStyleCnt="5">
        <dgm:presLayoutVars>
          <dgm:chMax val="0"/>
          <dgm:chPref val="0"/>
        </dgm:presLayoutVars>
      </dgm:prSet>
      <dgm:spPr/>
    </dgm:pt>
    <dgm:pt modelId="{D1ED245F-CA30-475F-B7E6-0FA60E67B0BD}" type="pres">
      <dgm:prSet presAssocID="{2FDF9462-297D-459E-81F0-4EFDE79D18BE}" presName="sibTrans" presStyleCnt="0"/>
      <dgm:spPr/>
    </dgm:pt>
    <dgm:pt modelId="{CCE346F2-A922-4841-869D-76F04B614C9C}" type="pres">
      <dgm:prSet presAssocID="{F5D4354A-7DFB-4FAF-B4E5-703C3551D211}" presName="compNode" presStyleCnt="0"/>
      <dgm:spPr/>
    </dgm:pt>
    <dgm:pt modelId="{19F22897-0866-49FF-A793-9391A3D42984}" type="pres">
      <dgm:prSet presAssocID="{F5D4354A-7DFB-4FAF-B4E5-703C3551D211}" presName="bgRect" presStyleLbl="bgShp" presStyleIdx="1" presStyleCnt="5"/>
      <dgm:spPr/>
    </dgm:pt>
    <dgm:pt modelId="{26EBF224-740D-4416-9BC6-BFAFB04F8E18}" type="pres">
      <dgm:prSet presAssocID="{F5D4354A-7DFB-4FAF-B4E5-703C3551D211}"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ock"/>
        </a:ext>
      </dgm:extLst>
    </dgm:pt>
    <dgm:pt modelId="{5CF3E36C-9419-4866-9251-0C3B58C88A19}" type="pres">
      <dgm:prSet presAssocID="{F5D4354A-7DFB-4FAF-B4E5-703C3551D211}" presName="spaceRect" presStyleCnt="0"/>
      <dgm:spPr/>
    </dgm:pt>
    <dgm:pt modelId="{F87775FB-1971-42C3-BEA9-3CF255CC3DB4}" type="pres">
      <dgm:prSet presAssocID="{F5D4354A-7DFB-4FAF-B4E5-703C3551D211}" presName="parTx" presStyleLbl="revTx" presStyleIdx="1" presStyleCnt="5">
        <dgm:presLayoutVars>
          <dgm:chMax val="0"/>
          <dgm:chPref val="0"/>
        </dgm:presLayoutVars>
      </dgm:prSet>
      <dgm:spPr/>
    </dgm:pt>
    <dgm:pt modelId="{16E9174E-393E-436A-8B5A-52BA94E3FAFA}" type="pres">
      <dgm:prSet presAssocID="{C2F8A6BC-5FCD-44BA-89DD-FA954C0FA96B}" presName="sibTrans" presStyleCnt="0"/>
      <dgm:spPr/>
    </dgm:pt>
    <dgm:pt modelId="{7668ACE2-8A28-4EE5-83B9-21C03A18FCBC}" type="pres">
      <dgm:prSet presAssocID="{A877E478-A13C-4A94-A249-8F35D73D14D3}" presName="compNode" presStyleCnt="0"/>
      <dgm:spPr/>
    </dgm:pt>
    <dgm:pt modelId="{A8B3A826-795D-4C00-A444-EE9ED4A23B74}" type="pres">
      <dgm:prSet presAssocID="{A877E478-A13C-4A94-A249-8F35D73D14D3}" presName="bgRect" presStyleLbl="bgShp" presStyleIdx="2" presStyleCnt="5"/>
      <dgm:spPr/>
    </dgm:pt>
    <dgm:pt modelId="{DB253B04-1A64-4427-801F-4D9DED9DD70C}" type="pres">
      <dgm:prSet presAssocID="{A877E478-A13C-4A94-A249-8F35D73D14D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ubtitles"/>
        </a:ext>
      </dgm:extLst>
    </dgm:pt>
    <dgm:pt modelId="{06CFA287-2B83-4C7B-AAF0-532ED6647DBE}" type="pres">
      <dgm:prSet presAssocID="{A877E478-A13C-4A94-A249-8F35D73D14D3}" presName="spaceRect" presStyleCnt="0"/>
      <dgm:spPr/>
    </dgm:pt>
    <dgm:pt modelId="{B2467E42-8B71-42F5-86BA-41B49E1775F5}" type="pres">
      <dgm:prSet presAssocID="{A877E478-A13C-4A94-A249-8F35D73D14D3}" presName="parTx" presStyleLbl="revTx" presStyleIdx="2" presStyleCnt="5">
        <dgm:presLayoutVars>
          <dgm:chMax val="0"/>
          <dgm:chPref val="0"/>
        </dgm:presLayoutVars>
      </dgm:prSet>
      <dgm:spPr/>
    </dgm:pt>
    <dgm:pt modelId="{ACD94644-DF2E-477C-BEE3-F6B5F40B0050}" type="pres">
      <dgm:prSet presAssocID="{5C6F1DAC-9591-44B8-98E7-6406F3BFDB23}" presName="sibTrans" presStyleCnt="0"/>
      <dgm:spPr/>
    </dgm:pt>
    <dgm:pt modelId="{6F05839F-124C-45F7-8B99-765F030A76A6}" type="pres">
      <dgm:prSet presAssocID="{9FCBE810-5BB7-4884-AB6E-11A0BEBD8178}" presName="compNode" presStyleCnt="0"/>
      <dgm:spPr/>
    </dgm:pt>
    <dgm:pt modelId="{BF5FB342-416E-44F0-8E24-D43C09B75D05}" type="pres">
      <dgm:prSet presAssocID="{9FCBE810-5BB7-4884-AB6E-11A0BEBD8178}" presName="bgRect" presStyleLbl="bgShp" presStyleIdx="3" presStyleCnt="5"/>
      <dgm:spPr/>
    </dgm:pt>
    <dgm:pt modelId="{984BED9C-4A17-4CE9-8106-6D940BB006F2}" type="pres">
      <dgm:prSet presAssocID="{9FCBE810-5BB7-4884-AB6E-11A0BEBD8178}"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mputer"/>
        </a:ext>
      </dgm:extLst>
    </dgm:pt>
    <dgm:pt modelId="{119399A3-90BD-42D2-9F63-344894856E85}" type="pres">
      <dgm:prSet presAssocID="{9FCBE810-5BB7-4884-AB6E-11A0BEBD8178}" presName="spaceRect" presStyleCnt="0"/>
      <dgm:spPr/>
    </dgm:pt>
    <dgm:pt modelId="{635FA017-CC7D-434D-B9D1-7F8F9986BD5B}" type="pres">
      <dgm:prSet presAssocID="{9FCBE810-5BB7-4884-AB6E-11A0BEBD8178}" presName="parTx" presStyleLbl="revTx" presStyleIdx="3" presStyleCnt="5">
        <dgm:presLayoutVars>
          <dgm:chMax val="0"/>
          <dgm:chPref val="0"/>
        </dgm:presLayoutVars>
      </dgm:prSet>
      <dgm:spPr/>
    </dgm:pt>
    <dgm:pt modelId="{E7DD1760-B55C-4F05-AD09-6322E2EA6AAC}" type="pres">
      <dgm:prSet presAssocID="{FE118E28-1A92-4B9E-BD5F-48EFC9DD94D9}" presName="sibTrans" presStyleCnt="0"/>
      <dgm:spPr/>
    </dgm:pt>
    <dgm:pt modelId="{048784F7-B985-4EFA-94A4-3372304911D6}" type="pres">
      <dgm:prSet presAssocID="{D8ECF151-67BB-47EF-AA94-722E8BF97F3A}" presName="compNode" presStyleCnt="0"/>
      <dgm:spPr/>
    </dgm:pt>
    <dgm:pt modelId="{B51080B7-357D-44AE-9CF8-5EC82BB3BEE1}" type="pres">
      <dgm:prSet presAssocID="{D8ECF151-67BB-47EF-AA94-722E8BF97F3A}" presName="bgRect" presStyleLbl="bgShp" presStyleIdx="4" presStyleCnt="5"/>
      <dgm:spPr/>
    </dgm:pt>
    <dgm:pt modelId="{B4698A89-F66B-4C1E-940F-13C9EDE905B8}" type="pres">
      <dgm:prSet presAssocID="{D8ECF151-67BB-47EF-AA94-722E8BF97F3A}" presName="iconRect" presStyleLbl="nod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Gavel with solid fill"/>
        </a:ext>
      </dgm:extLst>
    </dgm:pt>
    <dgm:pt modelId="{4939BCCA-890C-4AA2-992F-4102F33C7A15}" type="pres">
      <dgm:prSet presAssocID="{D8ECF151-67BB-47EF-AA94-722E8BF97F3A}" presName="spaceRect" presStyleCnt="0"/>
      <dgm:spPr/>
    </dgm:pt>
    <dgm:pt modelId="{E8B15E97-7275-428A-B7CA-407BE9949D18}" type="pres">
      <dgm:prSet presAssocID="{D8ECF151-67BB-47EF-AA94-722E8BF97F3A}" presName="parTx" presStyleLbl="revTx" presStyleIdx="4" presStyleCnt="5">
        <dgm:presLayoutVars>
          <dgm:chMax val="0"/>
          <dgm:chPref val="0"/>
        </dgm:presLayoutVars>
      </dgm:prSet>
      <dgm:spPr/>
    </dgm:pt>
  </dgm:ptLst>
  <dgm:cxnLst>
    <dgm:cxn modelId="{C38EA402-2F02-4DA3-A776-E38E6339519D}" type="presOf" srcId="{D8ECF151-67BB-47EF-AA94-722E8BF97F3A}" destId="{E8B15E97-7275-428A-B7CA-407BE9949D18}" srcOrd="0" destOrd="0" presId="urn:microsoft.com/office/officeart/2018/2/layout/IconVerticalSolidList"/>
    <dgm:cxn modelId="{B7E5320D-377F-4313-A2C5-F9BEF4579A8E}" type="presOf" srcId="{9FCBE810-5BB7-4884-AB6E-11A0BEBD8178}" destId="{635FA017-CC7D-434D-B9D1-7F8F9986BD5B}" srcOrd="0" destOrd="0" presId="urn:microsoft.com/office/officeart/2018/2/layout/IconVerticalSolidList"/>
    <dgm:cxn modelId="{09585818-EC30-4F39-AA26-7B1376D1A4B2}" srcId="{6B42198C-EE88-432F-B806-A0E793F0D59A}" destId="{D8ECF151-67BB-47EF-AA94-722E8BF97F3A}" srcOrd="4" destOrd="0" parTransId="{3A7C0E2E-9134-4931-9F71-E59F9823EB7F}" sibTransId="{14573188-9BA1-48AC-9303-9713F440150E}"/>
    <dgm:cxn modelId="{488F2B26-B825-40A0-85DE-25085B88A202}" srcId="{6B42198C-EE88-432F-B806-A0E793F0D59A}" destId="{9FCBE810-5BB7-4884-AB6E-11A0BEBD8178}" srcOrd="3" destOrd="0" parTransId="{A9E0F988-F114-492A-831B-E8642ADECB2C}" sibTransId="{FE118E28-1A92-4B9E-BD5F-48EFC9DD94D9}"/>
    <dgm:cxn modelId="{EE5B7639-BE00-4ACF-AB0A-BB84D316B2D8}" type="presOf" srcId="{A877E478-A13C-4A94-A249-8F35D73D14D3}" destId="{B2467E42-8B71-42F5-86BA-41B49E1775F5}" srcOrd="0" destOrd="0" presId="urn:microsoft.com/office/officeart/2018/2/layout/IconVerticalSolidList"/>
    <dgm:cxn modelId="{720BA172-E233-4E5D-9990-D19D94D17097}" type="presOf" srcId="{37E12DEA-C523-4C48-AC1D-0C53AACC1BCB}" destId="{7418D283-12FA-4390-9F30-56B54BE483A6}" srcOrd="0" destOrd="0" presId="urn:microsoft.com/office/officeart/2018/2/layout/IconVerticalSolidList"/>
    <dgm:cxn modelId="{DC41FD94-EEFB-4B61-9D3A-A006437DCC1F}" srcId="{6B42198C-EE88-432F-B806-A0E793F0D59A}" destId="{A877E478-A13C-4A94-A249-8F35D73D14D3}" srcOrd="2" destOrd="0" parTransId="{50883AE1-2665-411A-8A67-8D04F2AEE686}" sibTransId="{5C6F1DAC-9591-44B8-98E7-6406F3BFDB23}"/>
    <dgm:cxn modelId="{CD819E96-012F-49D8-88DD-607446AC472C}" srcId="{6B42198C-EE88-432F-B806-A0E793F0D59A}" destId="{F5D4354A-7DFB-4FAF-B4E5-703C3551D211}" srcOrd="1" destOrd="0" parTransId="{AF4D86B0-573A-4341-9B1B-5CDE188EBE4A}" sibTransId="{C2F8A6BC-5FCD-44BA-89DD-FA954C0FA96B}"/>
    <dgm:cxn modelId="{03FB6F98-E7D8-4CF7-ADF3-58840DAEDEB3}" type="presOf" srcId="{F5D4354A-7DFB-4FAF-B4E5-703C3551D211}" destId="{F87775FB-1971-42C3-BEA9-3CF255CC3DB4}" srcOrd="0" destOrd="0" presId="urn:microsoft.com/office/officeart/2018/2/layout/IconVerticalSolidList"/>
    <dgm:cxn modelId="{92BE059C-CFD2-43F3-90A9-FD73D25B472C}" srcId="{6B42198C-EE88-432F-B806-A0E793F0D59A}" destId="{37E12DEA-C523-4C48-AC1D-0C53AACC1BCB}" srcOrd="0" destOrd="0" parTransId="{9274A4CE-CC76-4F0C-B769-3E515D176B2F}" sibTransId="{2FDF9462-297D-459E-81F0-4EFDE79D18BE}"/>
    <dgm:cxn modelId="{7E189AAE-D7CE-4988-827B-70261F5BA1C6}" type="presOf" srcId="{6B42198C-EE88-432F-B806-A0E793F0D59A}" destId="{A0B22913-A2B7-4634-B46E-4372FEBD71B1}" srcOrd="0" destOrd="0" presId="urn:microsoft.com/office/officeart/2018/2/layout/IconVerticalSolidList"/>
    <dgm:cxn modelId="{056956E0-89EE-4498-B42D-F7635C15E7E9}" type="presParOf" srcId="{A0B22913-A2B7-4634-B46E-4372FEBD71B1}" destId="{82A16E39-B763-4427-8806-06ABD7D44DDD}" srcOrd="0" destOrd="0" presId="urn:microsoft.com/office/officeart/2018/2/layout/IconVerticalSolidList"/>
    <dgm:cxn modelId="{6B205AFF-9D7E-4837-81E1-AF0C721BA9E2}" type="presParOf" srcId="{82A16E39-B763-4427-8806-06ABD7D44DDD}" destId="{9BAB80DA-FE36-4AC8-8A9B-F4828CC99461}" srcOrd="0" destOrd="0" presId="urn:microsoft.com/office/officeart/2018/2/layout/IconVerticalSolidList"/>
    <dgm:cxn modelId="{F77C2EC6-0EBE-4886-A843-CD488ACC2A67}" type="presParOf" srcId="{82A16E39-B763-4427-8806-06ABD7D44DDD}" destId="{BF9CC197-6009-43BE-8B12-90C10854541B}" srcOrd="1" destOrd="0" presId="urn:microsoft.com/office/officeart/2018/2/layout/IconVerticalSolidList"/>
    <dgm:cxn modelId="{D74E99D9-9D90-4C24-BD77-6F12ABB7746A}" type="presParOf" srcId="{82A16E39-B763-4427-8806-06ABD7D44DDD}" destId="{A68849DC-2873-41C1-B166-4D64EBCD4EC1}" srcOrd="2" destOrd="0" presId="urn:microsoft.com/office/officeart/2018/2/layout/IconVerticalSolidList"/>
    <dgm:cxn modelId="{FD2A2217-8494-4D25-9BEF-C5556473106E}" type="presParOf" srcId="{82A16E39-B763-4427-8806-06ABD7D44DDD}" destId="{7418D283-12FA-4390-9F30-56B54BE483A6}" srcOrd="3" destOrd="0" presId="urn:microsoft.com/office/officeart/2018/2/layout/IconVerticalSolidList"/>
    <dgm:cxn modelId="{F083B201-0214-4214-AFA4-E971735647D2}" type="presParOf" srcId="{A0B22913-A2B7-4634-B46E-4372FEBD71B1}" destId="{D1ED245F-CA30-475F-B7E6-0FA60E67B0BD}" srcOrd="1" destOrd="0" presId="urn:microsoft.com/office/officeart/2018/2/layout/IconVerticalSolidList"/>
    <dgm:cxn modelId="{6938E982-C6E3-4340-958C-F751CF56849C}" type="presParOf" srcId="{A0B22913-A2B7-4634-B46E-4372FEBD71B1}" destId="{CCE346F2-A922-4841-869D-76F04B614C9C}" srcOrd="2" destOrd="0" presId="urn:microsoft.com/office/officeart/2018/2/layout/IconVerticalSolidList"/>
    <dgm:cxn modelId="{438DEF92-4FEF-40A3-8A93-D4B49E54B326}" type="presParOf" srcId="{CCE346F2-A922-4841-869D-76F04B614C9C}" destId="{19F22897-0866-49FF-A793-9391A3D42984}" srcOrd="0" destOrd="0" presId="urn:microsoft.com/office/officeart/2018/2/layout/IconVerticalSolidList"/>
    <dgm:cxn modelId="{BA104540-0B39-4CBC-A715-33296492B4BC}" type="presParOf" srcId="{CCE346F2-A922-4841-869D-76F04B614C9C}" destId="{26EBF224-740D-4416-9BC6-BFAFB04F8E18}" srcOrd="1" destOrd="0" presId="urn:microsoft.com/office/officeart/2018/2/layout/IconVerticalSolidList"/>
    <dgm:cxn modelId="{C642DA6A-FC0A-4EBB-AADE-C93DA672AC0F}" type="presParOf" srcId="{CCE346F2-A922-4841-869D-76F04B614C9C}" destId="{5CF3E36C-9419-4866-9251-0C3B58C88A19}" srcOrd="2" destOrd="0" presId="urn:microsoft.com/office/officeart/2018/2/layout/IconVerticalSolidList"/>
    <dgm:cxn modelId="{B4E62EE2-3916-4EDF-9055-A3CA90C4A1E2}" type="presParOf" srcId="{CCE346F2-A922-4841-869D-76F04B614C9C}" destId="{F87775FB-1971-42C3-BEA9-3CF255CC3DB4}" srcOrd="3" destOrd="0" presId="urn:microsoft.com/office/officeart/2018/2/layout/IconVerticalSolidList"/>
    <dgm:cxn modelId="{0092CCEC-4014-4609-8949-87523852180C}" type="presParOf" srcId="{A0B22913-A2B7-4634-B46E-4372FEBD71B1}" destId="{16E9174E-393E-436A-8B5A-52BA94E3FAFA}" srcOrd="3" destOrd="0" presId="urn:microsoft.com/office/officeart/2018/2/layout/IconVerticalSolidList"/>
    <dgm:cxn modelId="{64AF7A1E-0ED4-4CDE-9B01-5D9E83BD377C}" type="presParOf" srcId="{A0B22913-A2B7-4634-B46E-4372FEBD71B1}" destId="{7668ACE2-8A28-4EE5-83B9-21C03A18FCBC}" srcOrd="4" destOrd="0" presId="urn:microsoft.com/office/officeart/2018/2/layout/IconVerticalSolidList"/>
    <dgm:cxn modelId="{78AEA5A5-B999-4669-9268-7C575AAC7FFA}" type="presParOf" srcId="{7668ACE2-8A28-4EE5-83B9-21C03A18FCBC}" destId="{A8B3A826-795D-4C00-A444-EE9ED4A23B74}" srcOrd="0" destOrd="0" presId="urn:microsoft.com/office/officeart/2018/2/layout/IconVerticalSolidList"/>
    <dgm:cxn modelId="{BE3E029E-1947-47D4-928E-5C759AB06B0D}" type="presParOf" srcId="{7668ACE2-8A28-4EE5-83B9-21C03A18FCBC}" destId="{DB253B04-1A64-4427-801F-4D9DED9DD70C}" srcOrd="1" destOrd="0" presId="urn:microsoft.com/office/officeart/2018/2/layout/IconVerticalSolidList"/>
    <dgm:cxn modelId="{818DA6BF-B47E-4C2D-9FE2-9F8B351C6FE0}" type="presParOf" srcId="{7668ACE2-8A28-4EE5-83B9-21C03A18FCBC}" destId="{06CFA287-2B83-4C7B-AAF0-532ED6647DBE}" srcOrd="2" destOrd="0" presId="urn:microsoft.com/office/officeart/2018/2/layout/IconVerticalSolidList"/>
    <dgm:cxn modelId="{87925286-C356-4A00-B9D7-C71BE817597B}" type="presParOf" srcId="{7668ACE2-8A28-4EE5-83B9-21C03A18FCBC}" destId="{B2467E42-8B71-42F5-86BA-41B49E1775F5}" srcOrd="3" destOrd="0" presId="urn:microsoft.com/office/officeart/2018/2/layout/IconVerticalSolidList"/>
    <dgm:cxn modelId="{3E4DF0AF-3753-4366-8186-CC7424BA875D}" type="presParOf" srcId="{A0B22913-A2B7-4634-B46E-4372FEBD71B1}" destId="{ACD94644-DF2E-477C-BEE3-F6B5F40B0050}" srcOrd="5" destOrd="0" presId="urn:microsoft.com/office/officeart/2018/2/layout/IconVerticalSolidList"/>
    <dgm:cxn modelId="{2D03578E-005E-425B-BA17-A02CD87BBD7B}" type="presParOf" srcId="{A0B22913-A2B7-4634-B46E-4372FEBD71B1}" destId="{6F05839F-124C-45F7-8B99-765F030A76A6}" srcOrd="6" destOrd="0" presId="urn:microsoft.com/office/officeart/2018/2/layout/IconVerticalSolidList"/>
    <dgm:cxn modelId="{DF7D3404-EDCC-452F-A117-0F1DA57FF67A}" type="presParOf" srcId="{6F05839F-124C-45F7-8B99-765F030A76A6}" destId="{BF5FB342-416E-44F0-8E24-D43C09B75D05}" srcOrd="0" destOrd="0" presId="urn:microsoft.com/office/officeart/2018/2/layout/IconVerticalSolidList"/>
    <dgm:cxn modelId="{E68328CF-C87C-4329-BFB2-5F713CE72226}" type="presParOf" srcId="{6F05839F-124C-45F7-8B99-765F030A76A6}" destId="{984BED9C-4A17-4CE9-8106-6D940BB006F2}" srcOrd="1" destOrd="0" presId="urn:microsoft.com/office/officeart/2018/2/layout/IconVerticalSolidList"/>
    <dgm:cxn modelId="{F26C426B-4D01-4048-B8C0-7C3009721C09}" type="presParOf" srcId="{6F05839F-124C-45F7-8B99-765F030A76A6}" destId="{119399A3-90BD-42D2-9F63-344894856E85}" srcOrd="2" destOrd="0" presId="urn:microsoft.com/office/officeart/2018/2/layout/IconVerticalSolidList"/>
    <dgm:cxn modelId="{9DE5B751-9003-47F1-9D0A-CE716DF3AFD6}" type="presParOf" srcId="{6F05839F-124C-45F7-8B99-765F030A76A6}" destId="{635FA017-CC7D-434D-B9D1-7F8F9986BD5B}" srcOrd="3" destOrd="0" presId="urn:microsoft.com/office/officeart/2018/2/layout/IconVerticalSolidList"/>
    <dgm:cxn modelId="{0EA1E4E6-6258-46D7-97BC-0AB21F1130F4}" type="presParOf" srcId="{A0B22913-A2B7-4634-B46E-4372FEBD71B1}" destId="{E7DD1760-B55C-4F05-AD09-6322E2EA6AAC}" srcOrd="7" destOrd="0" presId="urn:microsoft.com/office/officeart/2018/2/layout/IconVerticalSolidList"/>
    <dgm:cxn modelId="{296FD2CC-F228-4980-8F1A-4D64C90FA25E}" type="presParOf" srcId="{A0B22913-A2B7-4634-B46E-4372FEBD71B1}" destId="{048784F7-B985-4EFA-94A4-3372304911D6}" srcOrd="8" destOrd="0" presId="urn:microsoft.com/office/officeart/2018/2/layout/IconVerticalSolidList"/>
    <dgm:cxn modelId="{03BEE2A4-D191-477E-86B2-3C3E3C4DD8D9}" type="presParOf" srcId="{048784F7-B985-4EFA-94A4-3372304911D6}" destId="{B51080B7-357D-44AE-9CF8-5EC82BB3BEE1}" srcOrd="0" destOrd="0" presId="urn:microsoft.com/office/officeart/2018/2/layout/IconVerticalSolidList"/>
    <dgm:cxn modelId="{7A195EF1-9B20-41B6-810D-F0F9E9B67505}" type="presParOf" srcId="{048784F7-B985-4EFA-94A4-3372304911D6}" destId="{B4698A89-F66B-4C1E-940F-13C9EDE905B8}" srcOrd="1" destOrd="0" presId="urn:microsoft.com/office/officeart/2018/2/layout/IconVerticalSolidList"/>
    <dgm:cxn modelId="{2645A10A-E394-4FB2-A8C8-A1DC2AAC76C5}" type="presParOf" srcId="{048784F7-B985-4EFA-94A4-3372304911D6}" destId="{4939BCCA-890C-4AA2-992F-4102F33C7A15}" srcOrd="2" destOrd="0" presId="urn:microsoft.com/office/officeart/2018/2/layout/IconVerticalSolidList"/>
    <dgm:cxn modelId="{546F91AC-766F-4295-9A26-7E4FB787136B}" type="presParOf" srcId="{048784F7-B985-4EFA-94A4-3372304911D6}" destId="{E8B15E97-7275-428A-B7CA-407BE9949D1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5BACC37-4152-4F56-A766-8C1853EEB376}"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595E490-5D2E-4B7A-B0BD-567137DFF584}">
      <dgm:prSet/>
      <dgm:spPr/>
      <dgm:t>
        <a:bodyPr/>
        <a:lstStyle/>
        <a:p>
          <a:pPr>
            <a:lnSpc>
              <a:spcPct val="100000"/>
            </a:lnSpc>
          </a:pPr>
          <a:r>
            <a:rPr lang="en-GB"/>
            <a:t>This section involves breaking into a system to </a:t>
          </a:r>
          <a:r>
            <a:rPr lang="en-GB" b="1" i="1"/>
            <a:t>commit a crime</a:t>
          </a:r>
          <a:r>
            <a:rPr lang="en-GB"/>
            <a:t>.</a:t>
          </a:r>
          <a:endParaRPr lang="en-US"/>
        </a:p>
      </dgm:t>
    </dgm:pt>
    <dgm:pt modelId="{569015CA-52AE-4D18-912B-7E7E3EF22EDD}" type="parTrans" cxnId="{03A03476-67B7-454F-876B-D22BCB62291A}">
      <dgm:prSet/>
      <dgm:spPr/>
      <dgm:t>
        <a:bodyPr/>
        <a:lstStyle/>
        <a:p>
          <a:endParaRPr lang="en-US"/>
        </a:p>
      </dgm:t>
    </dgm:pt>
    <dgm:pt modelId="{F7F165FE-F4FF-4380-A7B6-DD548A86C50B}" type="sibTrans" cxnId="{03A03476-67B7-454F-876B-D22BCB62291A}">
      <dgm:prSet/>
      <dgm:spPr/>
      <dgm:t>
        <a:bodyPr/>
        <a:lstStyle/>
        <a:p>
          <a:endParaRPr lang="en-US"/>
        </a:p>
      </dgm:t>
    </dgm:pt>
    <dgm:pt modelId="{F279F157-D278-434C-9FF6-95759A62B107}">
      <dgm:prSet/>
      <dgm:spPr/>
      <dgm:t>
        <a:bodyPr/>
        <a:lstStyle/>
        <a:p>
          <a:pPr>
            <a:lnSpc>
              <a:spcPct val="100000"/>
            </a:lnSpc>
          </a:pPr>
          <a:r>
            <a:rPr lang="en-GB"/>
            <a:t>This could involve </a:t>
          </a:r>
          <a:r>
            <a:rPr lang="en-GB" b="1" i="1"/>
            <a:t>EXFILTRATION</a:t>
          </a:r>
          <a:r>
            <a:rPr lang="en-GB"/>
            <a:t> of data.</a:t>
          </a:r>
          <a:endParaRPr lang="en-US"/>
        </a:p>
      </dgm:t>
    </dgm:pt>
    <dgm:pt modelId="{2537EBB9-F0BE-41F7-8EDF-08501AA36FAA}" type="parTrans" cxnId="{4AFACF0A-1B3C-4593-92B0-3DD8A38EC647}">
      <dgm:prSet/>
      <dgm:spPr/>
      <dgm:t>
        <a:bodyPr/>
        <a:lstStyle/>
        <a:p>
          <a:endParaRPr lang="en-US"/>
        </a:p>
      </dgm:t>
    </dgm:pt>
    <dgm:pt modelId="{343A2129-AA00-476B-AE7C-FEA78ACFCBFB}" type="sibTrans" cxnId="{4AFACF0A-1B3C-4593-92B0-3DD8A38EC647}">
      <dgm:prSet/>
      <dgm:spPr/>
      <dgm:t>
        <a:bodyPr/>
        <a:lstStyle/>
        <a:p>
          <a:endParaRPr lang="en-US"/>
        </a:p>
      </dgm:t>
    </dgm:pt>
    <dgm:pt modelId="{E03AE39F-6C77-4719-82AA-A492DD92B2A7}">
      <dgm:prSet/>
      <dgm:spPr/>
      <dgm:t>
        <a:bodyPr/>
        <a:lstStyle/>
        <a:p>
          <a:pPr>
            <a:lnSpc>
              <a:spcPct val="100000"/>
            </a:lnSpc>
          </a:pPr>
          <a:r>
            <a:rPr lang="en-GB"/>
            <a:t>This is where data is </a:t>
          </a:r>
          <a:r>
            <a:rPr lang="en-GB" b="1" i="1"/>
            <a:t>viewed</a:t>
          </a:r>
          <a:r>
            <a:rPr lang="en-GB"/>
            <a:t>, </a:t>
          </a:r>
          <a:r>
            <a:rPr lang="en-GB" b="1" i="1"/>
            <a:t>copied</a:t>
          </a:r>
          <a:r>
            <a:rPr lang="en-GB"/>
            <a:t> or </a:t>
          </a:r>
          <a:r>
            <a:rPr lang="en-GB" b="1" i="1"/>
            <a:t>removed</a:t>
          </a:r>
          <a:r>
            <a:rPr lang="en-GB"/>
            <a:t> from a system for criminal purposes.</a:t>
          </a:r>
          <a:endParaRPr lang="en-US"/>
        </a:p>
      </dgm:t>
    </dgm:pt>
    <dgm:pt modelId="{0625BA5E-08BF-41F2-A925-84FA376C6B3D}" type="parTrans" cxnId="{19F9C6A4-ADC1-4290-BFB2-1C8D8500F635}">
      <dgm:prSet/>
      <dgm:spPr/>
      <dgm:t>
        <a:bodyPr/>
        <a:lstStyle/>
        <a:p>
          <a:endParaRPr lang="en-US"/>
        </a:p>
      </dgm:t>
    </dgm:pt>
    <dgm:pt modelId="{F590F2A0-E597-42DF-BEEB-5E1A02EA04CE}" type="sibTrans" cxnId="{19F9C6A4-ADC1-4290-BFB2-1C8D8500F635}">
      <dgm:prSet/>
      <dgm:spPr/>
      <dgm:t>
        <a:bodyPr/>
        <a:lstStyle/>
        <a:p>
          <a:endParaRPr lang="en-US"/>
        </a:p>
      </dgm:t>
    </dgm:pt>
    <dgm:pt modelId="{6F0D2FAE-71A2-4760-80EC-9FA6470020B5}">
      <dgm:prSet/>
      <dgm:spPr/>
      <dgm:t>
        <a:bodyPr/>
        <a:lstStyle/>
        <a:p>
          <a:pPr>
            <a:lnSpc>
              <a:spcPct val="100000"/>
            </a:lnSpc>
          </a:pPr>
          <a:r>
            <a:rPr lang="en-GB"/>
            <a:t>This could also be breaking into a system to </a:t>
          </a:r>
          <a:r>
            <a:rPr lang="en-GB" b="1" i="1"/>
            <a:t>launch an attack on another system</a:t>
          </a:r>
          <a:r>
            <a:rPr lang="en-GB"/>
            <a:t>.</a:t>
          </a:r>
          <a:endParaRPr lang="en-US"/>
        </a:p>
      </dgm:t>
    </dgm:pt>
    <dgm:pt modelId="{64175D38-1311-41EC-B423-067FC9246275}" type="parTrans" cxnId="{0091D192-CAFA-4397-9888-5B2E9713F959}">
      <dgm:prSet/>
      <dgm:spPr/>
      <dgm:t>
        <a:bodyPr/>
        <a:lstStyle/>
        <a:p>
          <a:endParaRPr lang="en-US"/>
        </a:p>
      </dgm:t>
    </dgm:pt>
    <dgm:pt modelId="{520BD11A-DCAB-4907-9833-0F4E3020CACF}" type="sibTrans" cxnId="{0091D192-CAFA-4397-9888-5B2E9713F959}">
      <dgm:prSet/>
      <dgm:spPr/>
      <dgm:t>
        <a:bodyPr/>
        <a:lstStyle/>
        <a:p>
          <a:endParaRPr lang="en-US"/>
        </a:p>
      </dgm:t>
    </dgm:pt>
    <dgm:pt modelId="{D2286B41-A1AC-4FA5-B8E8-DDB634CCBF95}">
      <dgm:prSet/>
      <dgm:spPr/>
      <dgm:t>
        <a:bodyPr/>
        <a:lstStyle/>
        <a:p>
          <a:pPr>
            <a:lnSpc>
              <a:spcPct val="100000"/>
            </a:lnSpc>
          </a:pPr>
          <a:r>
            <a:rPr lang="en-GB"/>
            <a:t>For example, using the free Wi-Fi of a café to try to </a:t>
          </a:r>
          <a:r>
            <a:rPr lang="en-GB" b="1" i="1"/>
            <a:t>attack another network </a:t>
          </a:r>
          <a:r>
            <a:rPr lang="en-GB"/>
            <a:t>from there.</a:t>
          </a:r>
          <a:endParaRPr lang="en-US"/>
        </a:p>
      </dgm:t>
    </dgm:pt>
    <dgm:pt modelId="{318E6FBA-2ABA-42BA-AE0E-3FAB411CFE0D}" type="parTrans" cxnId="{DDADE276-E25D-44AA-9266-C8137B02AF20}">
      <dgm:prSet/>
      <dgm:spPr/>
      <dgm:t>
        <a:bodyPr/>
        <a:lstStyle/>
        <a:p>
          <a:endParaRPr lang="en-US"/>
        </a:p>
      </dgm:t>
    </dgm:pt>
    <dgm:pt modelId="{FA08C9A7-EE26-4A06-9154-2E8ED8ABAAD3}" type="sibTrans" cxnId="{DDADE276-E25D-44AA-9266-C8137B02AF20}">
      <dgm:prSet/>
      <dgm:spPr/>
      <dgm:t>
        <a:bodyPr/>
        <a:lstStyle/>
        <a:p>
          <a:endParaRPr lang="en-US"/>
        </a:p>
      </dgm:t>
    </dgm:pt>
    <dgm:pt modelId="{706B290A-DE05-4803-BB47-9F934F85463D}">
      <dgm:prSet/>
      <dgm:spPr/>
      <dgm:t>
        <a:bodyPr/>
        <a:lstStyle/>
        <a:p>
          <a:pPr>
            <a:lnSpc>
              <a:spcPct val="100000"/>
            </a:lnSpc>
          </a:pPr>
          <a:r>
            <a:rPr lang="en-GB"/>
            <a:t>This would be punished </a:t>
          </a:r>
          <a:r>
            <a:rPr lang="en-GB" b="1" i="1"/>
            <a:t>under Section 1 and Section 2</a:t>
          </a:r>
          <a:r>
            <a:rPr lang="en-GB"/>
            <a:t>.</a:t>
          </a:r>
          <a:endParaRPr lang="en-US"/>
        </a:p>
      </dgm:t>
    </dgm:pt>
    <dgm:pt modelId="{D273EA87-0C89-4561-8D0C-5CE02BE633FF}" type="parTrans" cxnId="{0477FE20-C91A-4565-86DD-46B10BD0D39F}">
      <dgm:prSet/>
      <dgm:spPr/>
      <dgm:t>
        <a:bodyPr/>
        <a:lstStyle/>
        <a:p>
          <a:endParaRPr lang="en-US"/>
        </a:p>
      </dgm:t>
    </dgm:pt>
    <dgm:pt modelId="{B36D1332-EF73-4E2B-931F-F2530C120C6E}" type="sibTrans" cxnId="{0477FE20-C91A-4565-86DD-46B10BD0D39F}">
      <dgm:prSet/>
      <dgm:spPr/>
      <dgm:t>
        <a:bodyPr/>
        <a:lstStyle/>
        <a:p>
          <a:endParaRPr lang="en-US"/>
        </a:p>
      </dgm:t>
    </dgm:pt>
    <dgm:pt modelId="{050CA1FC-657E-4CE0-B72B-12D5087EBA65}" type="pres">
      <dgm:prSet presAssocID="{55BACC37-4152-4F56-A766-8C1853EEB376}" presName="root" presStyleCnt="0">
        <dgm:presLayoutVars>
          <dgm:dir/>
          <dgm:resizeHandles val="exact"/>
        </dgm:presLayoutVars>
      </dgm:prSet>
      <dgm:spPr/>
    </dgm:pt>
    <dgm:pt modelId="{BE585457-8DD8-4554-9F28-21D458DEEB99}" type="pres">
      <dgm:prSet presAssocID="{7595E490-5D2E-4B7A-B0BD-567137DFF584}" presName="compNode" presStyleCnt="0"/>
      <dgm:spPr/>
    </dgm:pt>
    <dgm:pt modelId="{5D256AD5-2DB3-4C8B-9F1C-BBC0EA107E28}" type="pres">
      <dgm:prSet presAssocID="{7595E490-5D2E-4B7A-B0BD-567137DFF584}" presName="bgRect" presStyleLbl="bgShp" presStyleIdx="0" presStyleCnt="6"/>
      <dgm:spPr/>
    </dgm:pt>
    <dgm:pt modelId="{A3ED40EE-336B-4690-A255-27E90D995504}" type="pres">
      <dgm:prSet presAssocID="{7595E490-5D2E-4B7A-B0BD-567137DFF584}" presName="iconRect" presStyleLbl="node1" presStyleIdx="0" presStyleCnt="6"/>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Police female with solid fill"/>
        </a:ext>
      </dgm:extLst>
    </dgm:pt>
    <dgm:pt modelId="{50ACD853-4D1C-4CB8-8262-0028C462215C}" type="pres">
      <dgm:prSet presAssocID="{7595E490-5D2E-4B7A-B0BD-567137DFF584}" presName="spaceRect" presStyleCnt="0"/>
      <dgm:spPr/>
    </dgm:pt>
    <dgm:pt modelId="{6E40EBD8-0223-4DFD-9FDD-14B7A8F604DB}" type="pres">
      <dgm:prSet presAssocID="{7595E490-5D2E-4B7A-B0BD-567137DFF584}" presName="parTx" presStyleLbl="revTx" presStyleIdx="0" presStyleCnt="6">
        <dgm:presLayoutVars>
          <dgm:chMax val="0"/>
          <dgm:chPref val="0"/>
        </dgm:presLayoutVars>
      </dgm:prSet>
      <dgm:spPr/>
    </dgm:pt>
    <dgm:pt modelId="{20539028-2260-4411-B2EA-A13BC41C3E5C}" type="pres">
      <dgm:prSet presAssocID="{F7F165FE-F4FF-4380-A7B6-DD548A86C50B}" presName="sibTrans" presStyleCnt="0"/>
      <dgm:spPr/>
    </dgm:pt>
    <dgm:pt modelId="{1ED64C51-CAA9-41D3-891A-A1271D0AF885}" type="pres">
      <dgm:prSet presAssocID="{F279F157-D278-434C-9FF6-95759A62B107}" presName="compNode" presStyleCnt="0"/>
      <dgm:spPr/>
    </dgm:pt>
    <dgm:pt modelId="{C6221BE0-1E4C-4949-85D3-85B4875A19ED}" type="pres">
      <dgm:prSet presAssocID="{F279F157-D278-434C-9FF6-95759A62B107}" presName="bgRect" presStyleLbl="bgShp" presStyleIdx="1" presStyleCnt="6"/>
      <dgm:spPr/>
    </dgm:pt>
    <dgm:pt modelId="{68B038B1-935E-4970-A587-D4776BEC4846}" type="pres">
      <dgm:prSet presAssocID="{F279F157-D278-434C-9FF6-95759A62B10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roup Brainstorm"/>
        </a:ext>
      </dgm:extLst>
    </dgm:pt>
    <dgm:pt modelId="{E46D6332-61AB-4F24-8A82-B33F04B66B23}" type="pres">
      <dgm:prSet presAssocID="{F279F157-D278-434C-9FF6-95759A62B107}" presName="spaceRect" presStyleCnt="0"/>
      <dgm:spPr/>
    </dgm:pt>
    <dgm:pt modelId="{D5963EB7-EDFD-4763-A2BC-4D9560F8694C}" type="pres">
      <dgm:prSet presAssocID="{F279F157-D278-434C-9FF6-95759A62B107}" presName="parTx" presStyleLbl="revTx" presStyleIdx="1" presStyleCnt="6">
        <dgm:presLayoutVars>
          <dgm:chMax val="0"/>
          <dgm:chPref val="0"/>
        </dgm:presLayoutVars>
      </dgm:prSet>
      <dgm:spPr/>
    </dgm:pt>
    <dgm:pt modelId="{17EF0F0D-0D47-4BF7-ACB0-BD33BACF78A3}" type="pres">
      <dgm:prSet presAssocID="{343A2129-AA00-476B-AE7C-FEA78ACFCBFB}" presName="sibTrans" presStyleCnt="0"/>
      <dgm:spPr/>
    </dgm:pt>
    <dgm:pt modelId="{DD3B044D-3EAC-47E0-B46B-7262DD98B9FC}" type="pres">
      <dgm:prSet presAssocID="{E03AE39F-6C77-4719-82AA-A492DD92B2A7}" presName="compNode" presStyleCnt="0"/>
      <dgm:spPr/>
    </dgm:pt>
    <dgm:pt modelId="{8E05EB85-E15D-4976-A757-77B3817B724E}" type="pres">
      <dgm:prSet presAssocID="{E03AE39F-6C77-4719-82AA-A492DD92B2A7}" presName="bgRect" presStyleLbl="bgShp" presStyleIdx="2" presStyleCnt="6"/>
      <dgm:spPr/>
    </dgm:pt>
    <dgm:pt modelId="{CFDC52E6-4958-4C95-B51B-CC3EDC82B8AF}" type="pres">
      <dgm:prSet presAssocID="{E03AE39F-6C77-4719-82AA-A492DD92B2A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0539A1D5-0442-488B-B6BB-49B07569697C}" type="pres">
      <dgm:prSet presAssocID="{E03AE39F-6C77-4719-82AA-A492DD92B2A7}" presName="spaceRect" presStyleCnt="0"/>
      <dgm:spPr/>
    </dgm:pt>
    <dgm:pt modelId="{FE825B27-BF00-43A0-8076-A380236E0324}" type="pres">
      <dgm:prSet presAssocID="{E03AE39F-6C77-4719-82AA-A492DD92B2A7}" presName="parTx" presStyleLbl="revTx" presStyleIdx="2" presStyleCnt="6">
        <dgm:presLayoutVars>
          <dgm:chMax val="0"/>
          <dgm:chPref val="0"/>
        </dgm:presLayoutVars>
      </dgm:prSet>
      <dgm:spPr/>
    </dgm:pt>
    <dgm:pt modelId="{18E8F78E-DE9E-4026-9A89-1DDDA8D78643}" type="pres">
      <dgm:prSet presAssocID="{F590F2A0-E597-42DF-BEEB-5E1A02EA04CE}" presName="sibTrans" presStyleCnt="0"/>
      <dgm:spPr/>
    </dgm:pt>
    <dgm:pt modelId="{91A61973-FA7E-47C6-AB48-A3FB5D012FC5}" type="pres">
      <dgm:prSet presAssocID="{6F0D2FAE-71A2-4760-80EC-9FA6470020B5}" presName="compNode" presStyleCnt="0"/>
      <dgm:spPr/>
    </dgm:pt>
    <dgm:pt modelId="{274998CC-F5AF-4837-9EE6-7792224DFE42}" type="pres">
      <dgm:prSet presAssocID="{6F0D2FAE-71A2-4760-80EC-9FA6470020B5}" presName="bgRect" presStyleLbl="bgShp" presStyleIdx="3" presStyleCnt="6"/>
      <dgm:spPr/>
    </dgm:pt>
    <dgm:pt modelId="{E92F367B-3399-4F0E-9AB3-C30F1310BC68}" type="pres">
      <dgm:prSet presAssocID="{6F0D2FAE-71A2-4760-80EC-9FA6470020B5}"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grammer"/>
        </a:ext>
      </dgm:extLst>
    </dgm:pt>
    <dgm:pt modelId="{99D2874B-9290-4815-B6CB-794F0219EBDD}" type="pres">
      <dgm:prSet presAssocID="{6F0D2FAE-71A2-4760-80EC-9FA6470020B5}" presName="spaceRect" presStyleCnt="0"/>
      <dgm:spPr/>
    </dgm:pt>
    <dgm:pt modelId="{0CC6D483-9A4A-4646-81F7-1A89FCC42044}" type="pres">
      <dgm:prSet presAssocID="{6F0D2FAE-71A2-4760-80EC-9FA6470020B5}" presName="parTx" presStyleLbl="revTx" presStyleIdx="3" presStyleCnt="6">
        <dgm:presLayoutVars>
          <dgm:chMax val="0"/>
          <dgm:chPref val="0"/>
        </dgm:presLayoutVars>
      </dgm:prSet>
      <dgm:spPr/>
    </dgm:pt>
    <dgm:pt modelId="{2CC0D924-D113-4960-8274-996F29A64F9D}" type="pres">
      <dgm:prSet presAssocID="{520BD11A-DCAB-4907-9833-0F4E3020CACF}" presName="sibTrans" presStyleCnt="0"/>
      <dgm:spPr/>
    </dgm:pt>
    <dgm:pt modelId="{61BC04C2-9859-43CA-A549-C906B088746A}" type="pres">
      <dgm:prSet presAssocID="{D2286B41-A1AC-4FA5-B8E8-DDB634CCBF95}" presName="compNode" presStyleCnt="0"/>
      <dgm:spPr/>
    </dgm:pt>
    <dgm:pt modelId="{CA5CF0B9-B747-4144-A8B1-8B9F622435C3}" type="pres">
      <dgm:prSet presAssocID="{D2286B41-A1AC-4FA5-B8E8-DDB634CCBF95}" presName="bgRect" presStyleLbl="bgShp" presStyleIdx="4" presStyleCnt="6"/>
      <dgm:spPr/>
    </dgm:pt>
    <dgm:pt modelId="{AAA5D35C-FA83-4E70-90F7-EC8A91A6EFF4}" type="pres">
      <dgm:prSet presAssocID="{D2286B41-A1AC-4FA5-B8E8-DDB634CCBF9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Wireless"/>
        </a:ext>
      </dgm:extLst>
    </dgm:pt>
    <dgm:pt modelId="{EE5B2460-1626-4BBE-8812-D51B052CEC18}" type="pres">
      <dgm:prSet presAssocID="{D2286B41-A1AC-4FA5-B8E8-DDB634CCBF95}" presName="spaceRect" presStyleCnt="0"/>
      <dgm:spPr/>
    </dgm:pt>
    <dgm:pt modelId="{D7AC04C0-F67A-4C77-9F58-4DBA0E3E0C76}" type="pres">
      <dgm:prSet presAssocID="{D2286B41-A1AC-4FA5-B8E8-DDB634CCBF95}" presName="parTx" presStyleLbl="revTx" presStyleIdx="4" presStyleCnt="6">
        <dgm:presLayoutVars>
          <dgm:chMax val="0"/>
          <dgm:chPref val="0"/>
        </dgm:presLayoutVars>
      </dgm:prSet>
      <dgm:spPr/>
    </dgm:pt>
    <dgm:pt modelId="{A03ED41A-2B5E-40E7-93F4-2BD6239D8AF2}" type="pres">
      <dgm:prSet presAssocID="{FA08C9A7-EE26-4A06-9154-2E8ED8ABAAD3}" presName="sibTrans" presStyleCnt="0"/>
      <dgm:spPr/>
    </dgm:pt>
    <dgm:pt modelId="{21C0E5E4-4A27-4E70-B9EE-3D34348FF564}" type="pres">
      <dgm:prSet presAssocID="{706B290A-DE05-4803-BB47-9F934F85463D}" presName="compNode" presStyleCnt="0"/>
      <dgm:spPr/>
    </dgm:pt>
    <dgm:pt modelId="{703FA889-3AFF-4D16-8B18-7246BD69A9CB}" type="pres">
      <dgm:prSet presAssocID="{706B290A-DE05-4803-BB47-9F934F85463D}" presName="bgRect" presStyleLbl="bgShp" presStyleIdx="5" presStyleCnt="6"/>
      <dgm:spPr/>
    </dgm:pt>
    <dgm:pt modelId="{E3D44ABC-B474-4439-978B-0DD6F101A1E1}" type="pres">
      <dgm:prSet presAssocID="{706B290A-DE05-4803-BB47-9F934F85463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Ribbon"/>
        </a:ext>
      </dgm:extLst>
    </dgm:pt>
    <dgm:pt modelId="{D23F0B13-47F6-4A6C-B425-0EEA58D74AF0}" type="pres">
      <dgm:prSet presAssocID="{706B290A-DE05-4803-BB47-9F934F85463D}" presName="spaceRect" presStyleCnt="0"/>
      <dgm:spPr/>
    </dgm:pt>
    <dgm:pt modelId="{98325475-A64F-4A56-A8D8-9BF4A3BF1FDC}" type="pres">
      <dgm:prSet presAssocID="{706B290A-DE05-4803-BB47-9F934F85463D}" presName="parTx" presStyleLbl="revTx" presStyleIdx="5" presStyleCnt="6">
        <dgm:presLayoutVars>
          <dgm:chMax val="0"/>
          <dgm:chPref val="0"/>
        </dgm:presLayoutVars>
      </dgm:prSet>
      <dgm:spPr/>
    </dgm:pt>
  </dgm:ptLst>
  <dgm:cxnLst>
    <dgm:cxn modelId="{4AFACF0A-1B3C-4593-92B0-3DD8A38EC647}" srcId="{55BACC37-4152-4F56-A766-8C1853EEB376}" destId="{F279F157-D278-434C-9FF6-95759A62B107}" srcOrd="1" destOrd="0" parTransId="{2537EBB9-F0BE-41F7-8EDF-08501AA36FAA}" sibTransId="{343A2129-AA00-476B-AE7C-FEA78ACFCBFB}"/>
    <dgm:cxn modelId="{0477FE20-C91A-4565-86DD-46B10BD0D39F}" srcId="{55BACC37-4152-4F56-A766-8C1853EEB376}" destId="{706B290A-DE05-4803-BB47-9F934F85463D}" srcOrd="5" destOrd="0" parTransId="{D273EA87-0C89-4561-8D0C-5CE02BE633FF}" sibTransId="{B36D1332-EF73-4E2B-931F-F2530C120C6E}"/>
    <dgm:cxn modelId="{5ED02A35-049D-4303-AF4B-5CE88827F9F8}" type="presOf" srcId="{D2286B41-A1AC-4FA5-B8E8-DDB634CCBF95}" destId="{D7AC04C0-F67A-4C77-9F58-4DBA0E3E0C76}" srcOrd="0" destOrd="0" presId="urn:microsoft.com/office/officeart/2018/2/layout/IconVerticalSolidList"/>
    <dgm:cxn modelId="{03A03476-67B7-454F-876B-D22BCB62291A}" srcId="{55BACC37-4152-4F56-A766-8C1853EEB376}" destId="{7595E490-5D2E-4B7A-B0BD-567137DFF584}" srcOrd="0" destOrd="0" parTransId="{569015CA-52AE-4D18-912B-7E7E3EF22EDD}" sibTransId="{F7F165FE-F4FF-4380-A7B6-DD548A86C50B}"/>
    <dgm:cxn modelId="{DDADE276-E25D-44AA-9266-C8137B02AF20}" srcId="{55BACC37-4152-4F56-A766-8C1853EEB376}" destId="{D2286B41-A1AC-4FA5-B8E8-DDB634CCBF95}" srcOrd="4" destOrd="0" parTransId="{318E6FBA-2ABA-42BA-AE0E-3FAB411CFE0D}" sibTransId="{FA08C9A7-EE26-4A06-9154-2E8ED8ABAAD3}"/>
    <dgm:cxn modelId="{B4ABB981-7397-454D-BD24-C51EE19581B4}" type="presOf" srcId="{F279F157-D278-434C-9FF6-95759A62B107}" destId="{D5963EB7-EDFD-4763-A2BC-4D9560F8694C}" srcOrd="0" destOrd="0" presId="urn:microsoft.com/office/officeart/2018/2/layout/IconVerticalSolidList"/>
    <dgm:cxn modelId="{F5C35587-F867-477A-8B55-F880C8284240}" type="presOf" srcId="{E03AE39F-6C77-4719-82AA-A492DD92B2A7}" destId="{FE825B27-BF00-43A0-8076-A380236E0324}" srcOrd="0" destOrd="0" presId="urn:microsoft.com/office/officeart/2018/2/layout/IconVerticalSolidList"/>
    <dgm:cxn modelId="{8F7F6288-6362-434A-8447-5082DD2FFD8E}" type="presOf" srcId="{6F0D2FAE-71A2-4760-80EC-9FA6470020B5}" destId="{0CC6D483-9A4A-4646-81F7-1A89FCC42044}" srcOrd="0" destOrd="0" presId="urn:microsoft.com/office/officeart/2018/2/layout/IconVerticalSolidList"/>
    <dgm:cxn modelId="{0091D192-CAFA-4397-9888-5B2E9713F959}" srcId="{55BACC37-4152-4F56-A766-8C1853EEB376}" destId="{6F0D2FAE-71A2-4760-80EC-9FA6470020B5}" srcOrd="3" destOrd="0" parTransId="{64175D38-1311-41EC-B423-067FC9246275}" sibTransId="{520BD11A-DCAB-4907-9833-0F4E3020CACF}"/>
    <dgm:cxn modelId="{ABEE8F9E-87BE-42A9-9EBD-2D80F131F793}" type="presOf" srcId="{706B290A-DE05-4803-BB47-9F934F85463D}" destId="{98325475-A64F-4A56-A8D8-9BF4A3BF1FDC}" srcOrd="0" destOrd="0" presId="urn:microsoft.com/office/officeart/2018/2/layout/IconVerticalSolidList"/>
    <dgm:cxn modelId="{19F9C6A4-ADC1-4290-BFB2-1C8D8500F635}" srcId="{55BACC37-4152-4F56-A766-8C1853EEB376}" destId="{E03AE39F-6C77-4719-82AA-A492DD92B2A7}" srcOrd="2" destOrd="0" parTransId="{0625BA5E-08BF-41F2-A925-84FA376C6B3D}" sibTransId="{F590F2A0-E597-42DF-BEEB-5E1A02EA04CE}"/>
    <dgm:cxn modelId="{6C0DAEB5-5435-4755-9A68-E21ADAC2B0D9}" type="presOf" srcId="{7595E490-5D2E-4B7A-B0BD-567137DFF584}" destId="{6E40EBD8-0223-4DFD-9FDD-14B7A8F604DB}" srcOrd="0" destOrd="0" presId="urn:microsoft.com/office/officeart/2018/2/layout/IconVerticalSolidList"/>
    <dgm:cxn modelId="{7FA50CEC-2AB7-445C-9CB2-A0BAE69A57B9}" type="presOf" srcId="{55BACC37-4152-4F56-A766-8C1853EEB376}" destId="{050CA1FC-657E-4CE0-B72B-12D5087EBA65}" srcOrd="0" destOrd="0" presId="urn:microsoft.com/office/officeart/2018/2/layout/IconVerticalSolidList"/>
    <dgm:cxn modelId="{941DBA28-C74B-4811-955F-1AD10A51E968}" type="presParOf" srcId="{050CA1FC-657E-4CE0-B72B-12D5087EBA65}" destId="{BE585457-8DD8-4554-9F28-21D458DEEB99}" srcOrd="0" destOrd="0" presId="urn:microsoft.com/office/officeart/2018/2/layout/IconVerticalSolidList"/>
    <dgm:cxn modelId="{E15A188F-B0D9-4645-BB6A-A878012FFE00}" type="presParOf" srcId="{BE585457-8DD8-4554-9F28-21D458DEEB99}" destId="{5D256AD5-2DB3-4C8B-9F1C-BBC0EA107E28}" srcOrd="0" destOrd="0" presId="urn:microsoft.com/office/officeart/2018/2/layout/IconVerticalSolidList"/>
    <dgm:cxn modelId="{5850343E-54ED-4CC8-84AF-3A9D30CECBB0}" type="presParOf" srcId="{BE585457-8DD8-4554-9F28-21D458DEEB99}" destId="{A3ED40EE-336B-4690-A255-27E90D995504}" srcOrd="1" destOrd="0" presId="urn:microsoft.com/office/officeart/2018/2/layout/IconVerticalSolidList"/>
    <dgm:cxn modelId="{D1C7AD1F-748A-4CD1-A8DB-2C3B7D4E8F8F}" type="presParOf" srcId="{BE585457-8DD8-4554-9F28-21D458DEEB99}" destId="{50ACD853-4D1C-4CB8-8262-0028C462215C}" srcOrd="2" destOrd="0" presId="urn:microsoft.com/office/officeart/2018/2/layout/IconVerticalSolidList"/>
    <dgm:cxn modelId="{5C2D8141-73A1-4AA0-8CF4-070D17337B57}" type="presParOf" srcId="{BE585457-8DD8-4554-9F28-21D458DEEB99}" destId="{6E40EBD8-0223-4DFD-9FDD-14B7A8F604DB}" srcOrd="3" destOrd="0" presId="urn:microsoft.com/office/officeart/2018/2/layout/IconVerticalSolidList"/>
    <dgm:cxn modelId="{F7C8EC5B-C9C4-4BCB-B769-D8C127ECF56A}" type="presParOf" srcId="{050CA1FC-657E-4CE0-B72B-12D5087EBA65}" destId="{20539028-2260-4411-B2EA-A13BC41C3E5C}" srcOrd="1" destOrd="0" presId="urn:microsoft.com/office/officeart/2018/2/layout/IconVerticalSolidList"/>
    <dgm:cxn modelId="{1BE1079D-61A4-413A-AD60-A9B497DC411C}" type="presParOf" srcId="{050CA1FC-657E-4CE0-B72B-12D5087EBA65}" destId="{1ED64C51-CAA9-41D3-891A-A1271D0AF885}" srcOrd="2" destOrd="0" presId="urn:microsoft.com/office/officeart/2018/2/layout/IconVerticalSolidList"/>
    <dgm:cxn modelId="{10EF22E0-04BD-4CF5-8149-375CFAAA572F}" type="presParOf" srcId="{1ED64C51-CAA9-41D3-891A-A1271D0AF885}" destId="{C6221BE0-1E4C-4949-85D3-85B4875A19ED}" srcOrd="0" destOrd="0" presId="urn:microsoft.com/office/officeart/2018/2/layout/IconVerticalSolidList"/>
    <dgm:cxn modelId="{FCECCE43-9424-4583-BED0-A95BAC96B045}" type="presParOf" srcId="{1ED64C51-CAA9-41D3-891A-A1271D0AF885}" destId="{68B038B1-935E-4970-A587-D4776BEC4846}" srcOrd="1" destOrd="0" presId="urn:microsoft.com/office/officeart/2018/2/layout/IconVerticalSolidList"/>
    <dgm:cxn modelId="{FEA4E98D-CD66-499D-91BB-C8F9A21EE546}" type="presParOf" srcId="{1ED64C51-CAA9-41D3-891A-A1271D0AF885}" destId="{E46D6332-61AB-4F24-8A82-B33F04B66B23}" srcOrd="2" destOrd="0" presId="urn:microsoft.com/office/officeart/2018/2/layout/IconVerticalSolidList"/>
    <dgm:cxn modelId="{F519C61C-544D-41F1-9122-A47EB1463DDC}" type="presParOf" srcId="{1ED64C51-CAA9-41D3-891A-A1271D0AF885}" destId="{D5963EB7-EDFD-4763-A2BC-4D9560F8694C}" srcOrd="3" destOrd="0" presId="urn:microsoft.com/office/officeart/2018/2/layout/IconVerticalSolidList"/>
    <dgm:cxn modelId="{8FC53F16-7BF7-4A3A-B554-5EE19B4658F7}" type="presParOf" srcId="{050CA1FC-657E-4CE0-B72B-12D5087EBA65}" destId="{17EF0F0D-0D47-4BF7-ACB0-BD33BACF78A3}" srcOrd="3" destOrd="0" presId="urn:microsoft.com/office/officeart/2018/2/layout/IconVerticalSolidList"/>
    <dgm:cxn modelId="{D01C0541-62BC-4D2E-9C7A-CA473B78518E}" type="presParOf" srcId="{050CA1FC-657E-4CE0-B72B-12D5087EBA65}" destId="{DD3B044D-3EAC-47E0-B46B-7262DD98B9FC}" srcOrd="4" destOrd="0" presId="urn:microsoft.com/office/officeart/2018/2/layout/IconVerticalSolidList"/>
    <dgm:cxn modelId="{778AC29E-98DB-400E-AF0C-01A1637E97A2}" type="presParOf" srcId="{DD3B044D-3EAC-47E0-B46B-7262DD98B9FC}" destId="{8E05EB85-E15D-4976-A757-77B3817B724E}" srcOrd="0" destOrd="0" presId="urn:microsoft.com/office/officeart/2018/2/layout/IconVerticalSolidList"/>
    <dgm:cxn modelId="{A18D42E8-1E10-4D50-8F4D-E41A93BBB255}" type="presParOf" srcId="{DD3B044D-3EAC-47E0-B46B-7262DD98B9FC}" destId="{CFDC52E6-4958-4C95-B51B-CC3EDC82B8AF}" srcOrd="1" destOrd="0" presId="urn:microsoft.com/office/officeart/2018/2/layout/IconVerticalSolidList"/>
    <dgm:cxn modelId="{7D5FAF86-E167-422E-BE37-DDF29CED7E04}" type="presParOf" srcId="{DD3B044D-3EAC-47E0-B46B-7262DD98B9FC}" destId="{0539A1D5-0442-488B-B6BB-49B07569697C}" srcOrd="2" destOrd="0" presId="urn:microsoft.com/office/officeart/2018/2/layout/IconVerticalSolidList"/>
    <dgm:cxn modelId="{743BC03D-533C-4C96-8AE2-3ABCE939AF15}" type="presParOf" srcId="{DD3B044D-3EAC-47E0-B46B-7262DD98B9FC}" destId="{FE825B27-BF00-43A0-8076-A380236E0324}" srcOrd="3" destOrd="0" presId="urn:microsoft.com/office/officeart/2018/2/layout/IconVerticalSolidList"/>
    <dgm:cxn modelId="{3F987077-F822-4B53-A068-0C4E47CFA7C1}" type="presParOf" srcId="{050CA1FC-657E-4CE0-B72B-12D5087EBA65}" destId="{18E8F78E-DE9E-4026-9A89-1DDDA8D78643}" srcOrd="5" destOrd="0" presId="urn:microsoft.com/office/officeart/2018/2/layout/IconVerticalSolidList"/>
    <dgm:cxn modelId="{47A18483-E871-4B5E-92BC-A461F4836956}" type="presParOf" srcId="{050CA1FC-657E-4CE0-B72B-12D5087EBA65}" destId="{91A61973-FA7E-47C6-AB48-A3FB5D012FC5}" srcOrd="6" destOrd="0" presId="urn:microsoft.com/office/officeart/2018/2/layout/IconVerticalSolidList"/>
    <dgm:cxn modelId="{9EC0138D-56D1-4DBC-9AEA-433E2BC500A8}" type="presParOf" srcId="{91A61973-FA7E-47C6-AB48-A3FB5D012FC5}" destId="{274998CC-F5AF-4837-9EE6-7792224DFE42}" srcOrd="0" destOrd="0" presId="urn:microsoft.com/office/officeart/2018/2/layout/IconVerticalSolidList"/>
    <dgm:cxn modelId="{64417EBE-4423-4AFC-8D41-B27D90ABDD14}" type="presParOf" srcId="{91A61973-FA7E-47C6-AB48-A3FB5D012FC5}" destId="{E92F367B-3399-4F0E-9AB3-C30F1310BC68}" srcOrd="1" destOrd="0" presId="urn:microsoft.com/office/officeart/2018/2/layout/IconVerticalSolidList"/>
    <dgm:cxn modelId="{8683BEA8-C7C4-4367-BD11-32ACE01C7A45}" type="presParOf" srcId="{91A61973-FA7E-47C6-AB48-A3FB5D012FC5}" destId="{99D2874B-9290-4815-B6CB-794F0219EBDD}" srcOrd="2" destOrd="0" presId="urn:microsoft.com/office/officeart/2018/2/layout/IconVerticalSolidList"/>
    <dgm:cxn modelId="{4BAE4180-33A5-495C-B9AD-46640A1AAC88}" type="presParOf" srcId="{91A61973-FA7E-47C6-AB48-A3FB5D012FC5}" destId="{0CC6D483-9A4A-4646-81F7-1A89FCC42044}" srcOrd="3" destOrd="0" presId="urn:microsoft.com/office/officeart/2018/2/layout/IconVerticalSolidList"/>
    <dgm:cxn modelId="{461D2CBC-F67F-455D-AB2B-3A2D80753994}" type="presParOf" srcId="{050CA1FC-657E-4CE0-B72B-12D5087EBA65}" destId="{2CC0D924-D113-4960-8274-996F29A64F9D}" srcOrd="7" destOrd="0" presId="urn:microsoft.com/office/officeart/2018/2/layout/IconVerticalSolidList"/>
    <dgm:cxn modelId="{E7E2F0A4-6049-409B-8333-9A6F2F57FFD9}" type="presParOf" srcId="{050CA1FC-657E-4CE0-B72B-12D5087EBA65}" destId="{61BC04C2-9859-43CA-A549-C906B088746A}" srcOrd="8" destOrd="0" presId="urn:microsoft.com/office/officeart/2018/2/layout/IconVerticalSolidList"/>
    <dgm:cxn modelId="{6DA0F21A-F30C-400C-8D4A-11AC7F9FF726}" type="presParOf" srcId="{61BC04C2-9859-43CA-A549-C906B088746A}" destId="{CA5CF0B9-B747-4144-A8B1-8B9F622435C3}" srcOrd="0" destOrd="0" presId="urn:microsoft.com/office/officeart/2018/2/layout/IconVerticalSolidList"/>
    <dgm:cxn modelId="{CA852B99-5397-4323-9E3F-01A4C123703D}" type="presParOf" srcId="{61BC04C2-9859-43CA-A549-C906B088746A}" destId="{AAA5D35C-FA83-4E70-90F7-EC8A91A6EFF4}" srcOrd="1" destOrd="0" presId="urn:microsoft.com/office/officeart/2018/2/layout/IconVerticalSolidList"/>
    <dgm:cxn modelId="{523B1BF2-25C6-4811-94FA-572773A1690A}" type="presParOf" srcId="{61BC04C2-9859-43CA-A549-C906B088746A}" destId="{EE5B2460-1626-4BBE-8812-D51B052CEC18}" srcOrd="2" destOrd="0" presId="urn:microsoft.com/office/officeart/2018/2/layout/IconVerticalSolidList"/>
    <dgm:cxn modelId="{086ED82B-E3DD-4FEE-B8E3-4DEF8A481590}" type="presParOf" srcId="{61BC04C2-9859-43CA-A549-C906B088746A}" destId="{D7AC04C0-F67A-4C77-9F58-4DBA0E3E0C76}" srcOrd="3" destOrd="0" presId="urn:microsoft.com/office/officeart/2018/2/layout/IconVerticalSolidList"/>
    <dgm:cxn modelId="{B5C0F056-BAE4-4E9E-B60B-167708BA41D3}" type="presParOf" srcId="{050CA1FC-657E-4CE0-B72B-12D5087EBA65}" destId="{A03ED41A-2B5E-40E7-93F4-2BD6239D8AF2}" srcOrd="9" destOrd="0" presId="urn:microsoft.com/office/officeart/2018/2/layout/IconVerticalSolidList"/>
    <dgm:cxn modelId="{899B0ADB-0301-4C3C-AF68-FE59F9AF386C}" type="presParOf" srcId="{050CA1FC-657E-4CE0-B72B-12D5087EBA65}" destId="{21C0E5E4-4A27-4E70-B9EE-3D34348FF564}" srcOrd="10" destOrd="0" presId="urn:microsoft.com/office/officeart/2018/2/layout/IconVerticalSolidList"/>
    <dgm:cxn modelId="{CDFE08CC-7C0F-4EE8-810B-C0FFA2873873}" type="presParOf" srcId="{21C0E5E4-4A27-4E70-B9EE-3D34348FF564}" destId="{703FA889-3AFF-4D16-8B18-7246BD69A9CB}" srcOrd="0" destOrd="0" presId="urn:microsoft.com/office/officeart/2018/2/layout/IconVerticalSolidList"/>
    <dgm:cxn modelId="{0B2E6181-7F09-4BA0-9A67-FE1EBDAA2F1C}" type="presParOf" srcId="{21C0E5E4-4A27-4E70-B9EE-3D34348FF564}" destId="{E3D44ABC-B474-4439-978B-0DD6F101A1E1}" srcOrd="1" destOrd="0" presId="urn:microsoft.com/office/officeart/2018/2/layout/IconVerticalSolidList"/>
    <dgm:cxn modelId="{76BB03DC-B48C-4044-B97A-8DBA92C577A0}" type="presParOf" srcId="{21C0E5E4-4A27-4E70-B9EE-3D34348FF564}" destId="{D23F0B13-47F6-4A6C-B425-0EEA58D74AF0}" srcOrd="2" destOrd="0" presId="urn:microsoft.com/office/officeart/2018/2/layout/IconVerticalSolidList"/>
    <dgm:cxn modelId="{FFDD5CF4-C931-4939-82AF-843FC7E36B36}" type="presParOf" srcId="{21C0E5E4-4A27-4E70-B9EE-3D34348FF564}" destId="{98325475-A64F-4A56-A8D8-9BF4A3BF1F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B76D637-3F27-40B3-A1BA-4C59087BAD0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7137F1D-A30B-4701-BFBF-EFF51ED0BA7D}">
      <dgm:prSet/>
      <dgm:spPr/>
      <dgm:t>
        <a:bodyPr/>
        <a:lstStyle/>
        <a:p>
          <a:r>
            <a:rPr lang="en-GB"/>
            <a:t>This is where an attacker breaks into a system to </a:t>
          </a:r>
          <a:r>
            <a:rPr lang="en-GB" b="1" i="1"/>
            <a:t>deliberately alter data.</a:t>
          </a:r>
          <a:endParaRPr lang="en-US" b="1" i="1"/>
        </a:p>
      </dgm:t>
    </dgm:pt>
    <dgm:pt modelId="{581827D4-6626-4BE0-BC1E-BCBB495E0201}" type="parTrans" cxnId="{29410986-61FA-4974-940B-857A21EBF3D6}">
      <dgm:prSet/>
      <dgm:spPr/>
      <dgm:t>
        <a:bodyPr/>
        <a:lstStyle/>
        <a:p>
          <a:endParaRPr lang="en-US"/>
        </a:p>
      </dgm:t>
    </dgm:pt>
    <dgm:pt modelId="{F58FE647-AC10-4BBE-B33C-003E4BB5CFAE}" type="sibTrans" cxnId="{29410986-61FA-4974-940B-857A21EBF3D6}">
      <dgm:prSet/>
      <dgm:spPr/>
      <dgm:t>
        <a:bodyPr/>
        <a:lstStyle/>
        <a:p>
          <a:endParaRPr lang="en-US"/>
        </a:p>
      </dgm:t>
    </dgm:pt>
    <dgm:pt modelId="{327B1B1E-B2FB-4ED5-BC94-275A59D7B348}">
      <dgm:prSet/>
      <dgm:spPr/>
      <dgm:t>
        <a:bodyPr/>
        <a:lstStyle/>
        <a:p>
          <a:r>
            <a:rPr lang="en-GB"/>
            <a:t>This could involve </a:t>
          </a:r>
          <a:r>
            <a:rPr lang="en-GB" b="1" i="1"/>
            <a:t>deleting</a:t>
          </a:r>
          <a:r>
            <a:rPr lang="en-GB"/>
            <a:t> data.</a:t>
          </a:r>
          <a:endParaRPr lang="en-US"/>
        </a:p>
      </dgm:t>
    </dgm:pt>
    <dgm:pt modelId="{78EE818A-4EC4-48A9-9490-75172C46A402}" type="parTrans" cxnId="{E8F6928F-9E06-4DCD-AEB9-A044096F9BB3}">
      <dgm:prSet/>
      <dgm:spPr/>
      <dgm:t>
        <a:bodyPr/>
        <a:lstStyle/>
        <a:p>
          <a:endParaRPr lang="en-US"/>
        </a:p>
      </dgm:t>
    </dgm:pt>
    <dgm:pt modelId="{E5BD2D7C-BBF3-49E5-A49C-C346C423A1E5}" type="sibTrans" cxnId="{E8F6928F-9E06-4DCD-AEB9-A044096F9BB3}">
      <dgm:prSet/>
      <dgm:spPr/>
      <dgm:t>
        <a:bodyPr/>
        <a:lstStyle/>
        <a:p>
          <a:endParaRPr lang="en-US"/>
        </a:p>
      </dgm:t>
    </dgm:pt>
    <dgm:pt modelId="{6DFBD1F9-CAEC-4B72-A74C-37AD7E1B05D3}">
      <dgm:prSet/>
      <dgm:spPr/>
      <dgm:t>
        <a:bodyPr/>
        <a:lstStyle/>
        <a:p>
          <a:r>
            <a:rPr lang="en-GB"/>
            <a:t>It could involve </a:t>
          </a:r>
          <a:r>
            <a:rPr lang="en-GB" b="1" i="1"/>
            <a:t>changing</a:t>
          </a:r>
          <a:r>
            <a:rPr lang="en-GB"/>
            <a:t> data.</a:t>
          </a:r>
          <a:endParaRPr lang="en-US"/>
        </a:p>
      </dgm:t>
    </dgm:pt>
    <dgm:pt modelId="{ACC8DF32-CB3A-47DB-BB1D-2C711DED2A86}" type="parTrans" cxnId="{55A536BF-3DD2-468A-99A1-D70A22ABB2E0}">
      <dgm:prSet/>
      <dgm:spPr/>
      <dgm:t>
        <a:bodyPr/>
        <a:lstStyle/>
        <a:p>
          <a:endParaRPr lang="en-US"/>
        </a:p>
      </dgm:t>
    </dgm:pt>
    <dgm:pt modelId="{AC90925D-7E0B-473A-8724-6017710C77A6}" type="sibTrans" cxnId="{55A536BF-3DD2-468A-99A1-D70A22ABB2E0}">
      <dgm:prSet/>
      <dgm:spPr/>
      <dgm:t>
        <a:bodyPr/>
        <a:lstStyle/>
        <a:p>
          <a:endParaRPr lang="en-US"/>
        </a:p>
      </dgm:t>
    </dgm:pt>
    <dgm:pt modelId="{B71C8A3E-64DB-4BBD-8D40-3BC962779960}">
      <dgm:prSet/>
      <dgm:spPr/>
      <dgm:t>
        <a:bodyPr/>
        <a:lstStyle/>
        <a:p>
          <a:r>
            <a:rPr lang="en-GB"/>
            <a:t>It could also involve </a:t>
          </a:r>
          <a:r>
            <a:rPr lang="en-GB" b="1" i="1"/>
            <a:t>adding</a:t>
          </a:r>
          <a:r>
            <a:rPr lang="en-GB"/>
            <a:t> new data.</a:t>
          </a:r>
          <a:endParaRPr lang="en-US"/>
        </a:p>
      </dgm:t>
    </dgm:pt>
    <dgm:pt modelId="{D1F49C95-C4DC-4C09-993D-51F533CB91F3}" type="parTrans" cxnId="{6B641B4F-6DCC-4381-AFD0-7AED4DFBFD7A}">
      <dgm:prSet/>
      <dgm:spPr/>
      <dgm:t>
        <a:bodyPr/>
        <a:lstStyle/>
        <a:p>
          <a:endParaRPr lang="en-US"/>
        </a:p>
      </dgm:t>
    </dgm:pt>
    <dgm:pt modelId="{F68F2CF4-CBB1-4253-9114-A118A2EA6E58}" type="sibTrans" cxnId="{6B641B4F-6DCC-4381-AFD0-7AED4DFBFD7A}">
      <dgm:prSet/>
      <dgm:spPr/>
      <dgm:t>
        <a:bodyPr/>
        <a:lstStyle/>
        <a:p>
          <a:endParaRPr lang="en-US"/>
        </a:p>
      </dgm:t>
    </dgm:pt>
    <dgm:pt modelId="{25602959-70AF-4AD5-9C2C-04B55AE83305}">
      <dgm:prSet/>
      <dgm:spPr/>
      <dgm:t>
        <a:bodyPr/>
        <a:lstStyle/>
        <a:p>
          <a:r>
            <a:rPr lang="en-GB"/>
            <a:t>For example, an attacker breaks into a system and </a:t>
          </a:r>
          <a:r>
            <a:rPr lang="en-GB" b="1" i="1"/>
            <a:t>changes all the administrator passwords.</a:t>
          </a:r>
          <a:endParaRPr lang="en-US" b="1" i="1"/>
        </a:p>
      </dgm:t>
    </dgm:pt>
    <dgm:pt modelId="{06CA4FAB-DBD1-4EA6-9E6C-CD85D205E649}" type="parTrans" cxnId="{736DE2E6-C9F2-44DD-A8CF-40B0D8CB0B77}">
      <dgm:prSet/>
      <dgm:spPr/>
      <dgm:t>
        <a:bodyPr/>
        <a:lstStyle/>
        <a:p>
          <a:endParaRPr lang="en-US"/>
        </a:p>
      </dgm:t>
    </dgm:pt>
    <dgm:pt modelId="{6AACA03C-2B7C-4983-8067-ADB47BE6CD6F}" type="sibTrans" cxnId="{736DE2E6-C9F2-44DD-A8CF-40B0D8CB0B77}">
      <dgm:prSet/>
      <dgm:spPr/>
      <dgm:t>
        <a:bodyPr/>
        <a:lstStyle/>
        <a:p>
          <a:endParaRPr lang="en-US"/>
        </a:p>
      </dgm:t>
    </dgm:pt>
    <dgm:pt modelId="{BAAE9600-B3D8-4DE6-BE47-362A3BB49CCC}">
      <dgm:prSet/>
      <dgm:spPr/>
      <dgm:t>
        <a:bodyPr/>
        <a:lstStyle/>
        <a:p>
          <a:r>
            <a:rPr lang="en-GB"/>
            <a:t>They then </a:t>
          </a:r>
          <a:r>
            <a:rPr lang="en-GB" b="1" i="1"/>
            <a:t>add a new administrator to the system </a:t>
          </a:r>
          <a:r>
            <a:rPr lang="en-GB"/>
            <a:t>– which is the attacker.</a:t>
          </a:r>
          <a:endParaRPr lang="en-US"/>
        </a:p>
      </dgm:t>
    </dgm:pt>
    <dgm:pt modelId="{4568E440-9EB2-4B2F-A50B-EDBB85A73066}" type="parTrans" cxnId="{ECA6697C-0969-4664-985B-96A8D81163F0}">
      <dgm:prSet/>
      <dgm:spPr/>
      <dgm:t>
        <a:bodyPr/>
        <a:lstStyle/>
        <a:p>
          <a:endParaRPr lang="en-US"/>
        </a:p>
      </dgm:t>
    </dgm:pt>
    <dgm:pt modelId="{143C6B30-93F2-4E60-9B9E-420AAD1CDFF9}" type="sibTrans" cxnId="{ECA6697C-0969-4664-985B-96A8D81163F0}">
      <dgm:prSet/>
      <dgm:spPr/>
      <dgm:t>
        <a:bodyPr/>
        <a:lstStyle/>
        <a:p>
          <a:endParaRPr lang="en-US"/>
        </a:p>
      </dgm:t>
    </dgm:pt>
    <dgm:pt modelId="{3C36400B-AD3A-4A9D-8792-46E9EB6A9C0B}">
      <dgm:prSet/>
      <dgm:spPr/>
      <dgm:t>
        <a:bodyPr/>
        <a:lstStyle/>
        <a:p>
          <a:r>
            <a:rPr lang="en-GB"/>
            <a:t>All of this is punishable under Section 3.</a:t>
          </a:r>
          <a:endParaRPr lang="en-US"/>
        </a:p>
      </dgm:t>
    </dgm:pt>
    <dgm:pt modelId="{84E8AAD2-7C74-4877-92DC-33FB11E53278}" type="parTrans" cxnId="{05B8E8A8-02C7-44D3-AE53-FBBF07B36E93}">
      <dgm:prSet/>
      <dgm:spPr/>
      <dgm:t>
        <a:bodyPr/>
        <a:lstStyle/>
        <a:p>
          <a:endParaRPr lang="en-US"/>
        </a:p>
      </dgm:t>
    </dgm:pt>
    <dgm:pt modelId="{07B9912E-F801-4423-832D-F4AA39C6B0B6}" type="sibTrans" cxnId="{05B8E8A8-02C7-44D3-AE53-FBBF07B36E93}">
      <dgm:prSet/>
      <dgm:spPr/>
      <dgm:t>
        <a:bodyPr/>
        <a:lstStyle/>
        <a:p>
          <a:endParaRPr lang="en-US"/>
        </a:p>
      </dgm:t>
    </dgm:pt>
    <dgm:pt modelId="{612FC13A-AF66-4E48-858B-507B63173B23}" type="pres">
      <dgm:prSet presAssocID="{0B76D637-3F27-40B3-A1BA-4C59087BAD04}" presName="root" presStyleCnt="0">
        <dgm:presLayoutVars>
          <dgm:dir/>
          <dgm:resizeHandles val="exact"/>
        </dgm:presLayoutVars>
      </dgm:prSet>
      <dgm:spPr/>
    </dgm:pt>
    <dgm:pt modelId="{28689FD7-8EF3-48FE-9902-A1F9EB4E58BD}" type="pres">
      <dgm:prSet presAssocID="{27137F1D-A30B-4701-BFBF-EFF51ED0BA7D}" presName="compNode" presStyleCnt="0"/>
      <dgm:spPr/>
    </dgm:pt>
    <dgm:pt modelId="{3E0E5435-5671-459B-97A8-03B398662303}" type="pres">
      <dgm:prSet presAssocID="{27137F1D-A30B-4701-BFBF-EFF51ED0BA7D}" presName="bgRect" presStyleLbl="bgShp" presStyleIdx="0" presStyleCnt="7"/>
      <dgm:spPr/>
    </dgm:pt>
    <dgm:pt modelId="{8E7D3552-E496-49D6-9EF4-C690573B8B5F}" type="pres">
      <dgm:prSet presAssocID="{27137F1D-A30B-4701-BFBF-EFF51ED0BA7D}"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AC81F62B-1D97-4542-B30A-3F54757D5740}" type="pres">
      <dgm:prSet presAssocID="{27137F1D-A30B-4701-BFBF-EFF51ED0BA7D}" presName="spaceRect" presStyleCnt="0"/>
      <dgm:spPr/>
    </dgm:pt>
    <dgm:pt modelId="{CC04AECF-805A-419D-9181-0286A5403828}" type="pres">
      <dgm:prSet presAssocID="{27137F1D-A30B-4701-BFBF-EFF51ED0BA7D}" presName="parTx" presStyleLbl="revTx" presStyleIdx="0" presStyleCnt="7">
        <dgm:presLayoutVars>
          <dgm:chMax val="0"/>
          <dgm:chPref val="0"/>
        </dgm:presLayoutVars>
      </dgm:prSet>
      <dgm:spPr/>
    </dgm:pt>
    <dgm:pt modelId="{423B0B7E-E755-494E-84A8-F668A5A5749C}" type="pres">
      <dgm:prSet presAssocID="{F58FE647-AC10-4BBE-B33C-003E4BB5CFAE}" presName="sibTrans" presStyleCnt="0"/>
      <dgm:spPr/>
    </dgm:pt>
    <dgm:pt modelId="{42B60E3F-1E7C-42E6-8223-4DD991E59E81}" type="pres">
      <dgm:prSet presAssocID="{327B1B1E-B2FB-4ED5-BC94-275A59D7B348}" presName="compNode" presStyleCnt="0"/>
      <dgm:spPr/>
    </dgm:pt>
    <dgm:pt modelId="{60AD3F8A-0AFC-413D-A426-3FD3BD91D37A}" type="pres">
      <dgm:prSet presAssocID="{327B1B1E-B2FB-4ED5-BC94-275A59D7B348}" presName="bgRect" presStyleLbl="bgShp" presStyleIdx="1" presStyleCnt="7"/>
      <dgm:spPr/>
    </dgm:pt>
    <dgm:pt modelId="{50C90908-C00E-45DC-9426-1EFCFD9E7DAF}" type="pres">
      <dgm:prSet presAssocID="{327B1B1E-B2FB-4ED5-BC94-275A59D7B348}"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eb Design"/>
        </a:ext>
      </dgm:extLst>
    </dgm:pt>
    <dgm:pt modelId="{F654B30E-9CB9-47E5-ADAD-94C1AFFF1747}" type="pres">
      <dgm:prSet presAssocID="{327B1B1E-B2FB-4ED5-BC94-275A59D7B348}" presName="spaceRect" presStyleCnt="0"/>
      <dgm:spPr/>
    </dgm:pt>
    <dgm:pt modelId="{49DD3E79-7EF6-44DC-8709-2011611AE391}" type="pres">
      <dgm:prSet presAssocID="{327B1B1E-B2FB-4ED5-BC94-275A59D7B348}" presName="parTx" presStyleLbl="revTx" presStyleIdx="1" presStyleCnt="7">
        <dgm:presLayoutVars>
          <dgm:chMax val="0"/>
          <dgm:chPref val="0"/>
        </dgm:presLayoutVars>
      </dgm:prSet>
      <dgm:spPr/>
    </dgm:pt>
    <dgm:pt modelId="{CF9FB1A9-D1D9-42C1-BCAF-6F8E6E837530}" type="pres">
      <dgm:prSet presAssocID="{E5BD2D7C-BBF3-49E5-A49C-C346C423A1E5}" presName="sibTrans" presStyleCnt="0"/>
      <dgm:spPr/>
    </dgm:pt>
    <dgm:pt modelId="{E23B4D53-71FA-423C-9240-190612B0575C}" type="pres">
      <dgm:prSet presAssocID="{6DFBD1F9-CAEC-4B72-A74C-37AD7E1B05D3}" presName="compNode" presStyleCnt="0"/>
      <dgm:spPr/>
    </dgm:pt>
    <dgm:pt modelId="{DAF8134F-CC23-4187-8CA9-068DB2F6767E}" type="pres">
      <dgm:prSet presAssocID="{6DFBD1F9-CAEC-4B72-A74C-37AD7E1B05D3}" presName="bgRect" presStyleLbl="bgShp" presStyleIdx="2" presStyleCnt="7"/>
      <dgm:spPr/>
    </dgm:pt>
    <dgm:pt modelId="{550FD74E-CFF3-4724-8D97-0FD722304221}" type="pres">
      <dgm:prSet presAssocID="{6DFBD1F9-CAEC-4B72-A74C-37AD7E1B05D3}"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B33CB2E9-8C96-4EC4-8169-30A4352DB58D}" type="pres">
      <dgm:prSet presAssocID="{6DFBD1F9-CAEC-4B72-A74C-37AD7E1B05D3}" presName="spaceRect" presStyleCnt="0"/>
      <dgm:spPr/>
    </dgm:pt>
    <dgm:pt modelId="{18E656D2-2047-49D4-8B9E-B9E3A78494A0}" type="pres">
      <dgm:prSet presAssocID="{6DFBD1F9-CAEC-4B72-A74C-37AD7E1B05D3}" presName="parTx" presStyleLbl="revTx" presStyleIdx="2" presStyleCnt="7">
        <dgm:presLayoutVars>
          <dgm:chMax val="0"/>
          <dgm:chPref val="0"/>
        </dgm:presLayoutVars>
      </dgm:prSet>
      <dgm:spPr/>
    </dgm:pt>
    <dgm:pt modelId="{54762D92-9210-4D35-8A5D-93670BC30D3D}" type="pres">
      <dgm:prSet presAssocID="{AC90925D-7E0B-473A-8724-6017710C77A6}" presName="sibTrans" presStyleCnt="0"/>
      <dgm:spPr/>
    </dgm:pt>
    <dgm:pt modelId="{70BD6DBA-7382-4832-8BA1-67FF6AF2523D}" type="pres">
      <dgm:prSet presAssocID="{B71C8A3E-64DB-4BBD-8D40-3BC962779960}" presName="compNode" presStyleCnt="0"/>
      <dgm:spPr/>
    </dgm:pt>
    <dgm:pt modelId="{EB8EFEE1-F8FA-480F-A67E-93954E6EF7F6}" type="pres">
      <dgm:prSet presAssocID="{B71C8A3E-64DB-4BBD-8D40-3BC962779960}" presName="bgRect" presStyleLbl="bgShp" presStyleIdx="3" presStyleCnt="7"/>
      <dgm:spPr/>
    </dgm:pt>
    <dgm:pt modelId="{CEC7519C-B0BA-414D-93C6-A73F9E2987EC}" type="pres">
      <dgm:prSet presAssocID="{B71C8A3E-64DB-4BBD-8D40-3BC962779960}"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Research"/>
        </a:ext>
      </dgm:extLst>
    </dgm:pt>
    <dgm:pt modelId="{455B4E48-58C9-47DD-A19B-D84B29D81EF2}" type="pres">
      <dgm:prSet presAssocID="{B71C8A3E-64DB-4BBD-8D40-3BC962779960}" presName="spaceRect" presStyleCnt="0"/>
      <dgm:spPr/>
    </dgm:pt>
    <dgm:pt modelId="{07BDA66C-41DA-4CDC-BBD1-8085CD7C9E45}" type="pres">
      <dgm:prSet presAssocID="{B71C8A3E-64DB-4BBD-8D40-3BC962779960}" presName="parTx" presStyleLbl="revTx" presStyleIdx="3" presStyleCnt="7">
        <dgm:presLayoutVars>
          <dgm:chMax val="0"/>
          <dgm:chPref val="0"/>
        </dgm:presLayoutVars>
      </dgm:prSet>
      <dgm:spPr/>
    </dgm:pt>
    <dgm:pt modelId="{64DB0479-430B-4E94-AC36-94778578EFD6}" type="pres">
      <dgm:prSet presAssocID="{F68F2CF4-CBB1-4253-9114-A118A2EA6E58}" presName="sibTrans" presStyleCnt="0"/>
      <dgm:spPr/>
    </dgm:pt>
    <dgm:pt modelId="{319C76B3-DBC7-42FE-82C8-D01645BD658F}" type="pres">
      <dgm:prSet presAssocID="{25602959-70AF-4AD5-9C2C-04B55AE83305}" presName="compNode" presStyleCnt="0"/>
      <dgm:spPr/>
    </dgm:pt>
    <dgm:pt modelId="{5831FF72-D9E8-4CD6-A7F4-F8E3ECEB363B}" type="pres">
      <dgm:prSet presAssocID="{25602959-70AF-4AD5-9C2C-04B55AE83305}" presName="bgRect" presStyleLbl="bgShp" presStyleIdx="4" presStyleCnt="7"/>
      <dgm:spPr/>
    </dgm:pt>
    <dgm:pt modelId="{37D0904A-6D8E-4E8B-8860-D1187793365F}" type="pres">
      <dgm:prSet presAssocID="{25602959-70AF-4AD5-9C2C-04B55AE83305}"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nlock"/>
        </a:ext>
      </dgm:extLst>
    </dgm:pt>
    <dgm:pt modelId="{AAC18433-ACEB-4168-8F44-E2B1F8BE16DB}" type="pres">
      <dgm:prSet presAssocID="{25602959-70AF-4AD5-9C2C-04B55AE83305}" presName="spaceRect" presStyleCnt="0"/>
      <dgm:spPr/>
    </dgm:pt>
    <dgm:pt modelId="{DAC5F960-9674-4FA6-AA5C-F935BEF77C8D}" type="pres">
      <dgm:prSet presAssocID="{25602959-70AF-4AD5-9C2C-04B55AE83305}" presName="parTx" presStyleLbl="revTx" presStyleIdx="4" presStyleCnt="7">
        <dgm:presLayoutVars>
          <dgm:chMax val="0"/>
          <dgm:chPref val="0"/>
        </dgm:presLayoutVars>
      </dgm:prSet>
      <dgm:spPr/>
    </dgm:pt>
    <dgm:pt modelId="{779E41BB-FDF1-4084-A7E6-D7DB95DBEA81}" type="pres">
      <dgm:prSet presAssocID="{6AACA03C-2B7C-4983-8067-ADB47BE6CD6F}" presName="sibTrans" presStyleCnt="0"/>
      <dgm:spPr/>
    </dgm:pt>
    <dgm:pt modelId="{7E29FBE1-E840-4180-9182-3DC2315E97B4}" type="pres">
      <dgm:prSet presAssocID="{BAAE9600-B3D8-4DE6-BE47-362A3BB49CCC}" presName="compNode" presStyleCnt="0"/>
      <dgm:spPr/>
    </dgm:pt>
    <dgm:pt modelId="{62584F68-C428-4142-A985-C058D3A4CE8B}" type="pres">
      <dgm:prSet presAssocID="{BAAE9600-B3D8-4DE6-BE47-362A3BB49CCC}" presName="bgRect" presStyleLbl="bgShp" presStyleIdx="5" presStyleCnt="7"/>
      <dgm:spPr/>
    </dgm:pt>
    <dgm:pt modelId="{797253D6-72FB-40B8-AC77-A9EBD9205593}" type="pres">
      <dgm:prSet presAssocID="{BAAE9600-B3D8-4DE6-BE47-362A3BB49CCC}"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Gears"/>
        </a:ext>
      </dgm:extLst>
    </dgm:pt>
    <dgm:pt modelId="{5D1885EB-0881-4F7A-96B8-7E72CA354001}" type="pres">
      <dgm:prSet presAssocID="{BAAE9600-B3D8-4DE6-BE47-362A3BB49CCC}" presName="spaceRect" presStyleCnt="0"/>
      <dgm:spPr/>
    </dgm:pt>
    <dgm:pt modelId="{07507365-B1E6-4BD9-87E5-D0BE527037C4}" type="pres">
      <dgm:prSet presAssocID="{BAAE9600-B3D8-4DE6-BE47-362A3BB49CCC}" presName="parTx" presStyleLbl="revTx" presStyleIdx="5" presStyleCnt="7">
        <dgm:presLayoutVars>
          <dgm:chMax val="0"/>
          <dgm:chPref val="0"/>
        </dgm:presLayoutVars>
      </dgm:prSet>
      <dgm:spPr/>
    </dgm:pt>
    <dgm:pt modelId="{B37BFFDF-243D-4439-A046-91BE46C59264}" type="pres">
      <dgm:prSet presAssocID="{143C6B30-93F2-4E60-9B9E-420AAD1CDFF9}" presName="sibTrans" presStyleCnt="0"/>
      <dgm:spPr/>
    </dgm:pt>
    <dgm:pt modelId="{2F200D4B-B15F-44CE-9AAD-1F13E52D479F}" type="pres">
      <dgm:prSet presAssocID="{3C36400B-AD3A-4A9D-8792-46E9EB6A9C0B}" presName="compNode" presStyleCnt="0"/>
      <dgm:spPr/>
    </dgm:pt>
    <dgm:pt modelId="{24965523-8EA5-4B6E-8A78-DC4D2B1BD2D3}" type="pres">
      <dgm:prSet presAssocID="{3C36400B-AD3A-4A9D-8792-46E9EB6A9C0B}" presName="bgRect" presStyleLbl="bgShp" presStyleIdx="6" presStyleCnt="7"/>
      <dgm:spPr/>
    </dgm:pt>
    <dgm:pt modelId="{6C9879FE-9FF6-4BF4-A539-72B8D2BD760E}" type="pres">
      <dgm:prSet presAssocID="{3C36400B-AD3A-4A9D-8792-46E9EB6A9C0B}"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Handshake"/>
        </a:ext>
      </dgm:extLst>
    </dgm:pt>
    <dgm:pt modelId="{B0A4B1BB-84E1-4C2B-8884-542BC3905E1C}" type="pres">
      <dgm:prSet presAssocID="{3C36400B-AD3A-4A9D-8792-46E9EB6A9C0B}" presName="spaceRect" presStyleCnt="0"/>
      <dgm:spPr/>
    </dgm:pt>
    <dgm:pt modelId="{5154AEEC-C344-4AF1-B106-0B29A9DADAD9}" type="pres">
      <dgm:prSet presAssocID="{3C36400B-AD3A-4A9D-8792-46E9EB6A9C0B}" presName="parTx" presStyleLbl="revTx" presStyleIdx="6" presStyleCnt="7">
        <dgm:presLayoutVars>
          <dgm:chMax val="0"/>
          <dgm:chPref val="0"/>
        </dgm:presLayoutVars>
      </dgm:prSet>
      <dgm:spPr/>
    </dgm:pt>
  </dgm:ptLst>
  <dgm:cxnLst>
    <dgm:cxn modelId="{5BA4B03E-C767-4513-8F57-5E20E242FFAC}" type="presOf" srcId="{B71C8A3E-64DB-4BBD-8D40-3BC962779960}" destId="{07BDA66C-41DA-4CDC-BBD1-8085CD7C9E45}" srcOrd="0" destOrd="0" presId="urn:microsoft.com/office/officeart/2018/2/layout/IconVerticalSolidList"/>
    <dgm:cxn modelId="{0CCFC062-48BF-42DE-8389-055E37EBE44B}" type="presOf" srcId="{0B76D637-3F27-40B3-A1BA-4C59087BAD04}" destId="{612FC13A-AF66-4E48-858B-507B63173B23}" srcOrd="0" destOrd="0" presId="urn:microsoft.com/office/officeart/2018/2/layout/IconVerticalSolidList"/>
    <dgm:cxn modelId="{6B641B4F-6DCC-4381-AFD0-7AED4DFBFD7A}" srcId="{0B76D637-3F27-40B3-A1BA-4C59087BAD04}" destId="{B71C8A3E-64DB-4BBD-8D40-3BC962779960}" srcOrd="3" destOrd="0" parTransId="{D1F49C95-C4DC-4C09-993D-51F533CB91F3}" sibTransId="{F68F2CF4-CBB1-4253-9114-A118A2EA6E58}"/>
    <dgm:cxn modelId="{ECA6697C-0969-4664-985B-96A8D81163F0}" srcId="{0B76D637-3F27-40B3-A1BA-4C59087BAD04}" destId="{BAAE9600-B3D8-4DE6-BE47-362A3BB49CCC}" srcOrd="5" destOrd="0" parTransId="{4568E440-9EB2-4B2F-A50B-EDBB85A73066}" sibTransId="{143C6B30-93F2-4E60-9B9E-420AAD1CDFF9}"/>
    <dgm:cxn modelId="{29410986-61FA-4974-940B-857A21EBF3D6}" srcId="{0B76D637-3F27-40B3-A1BA-4C59087BAD04}" destId="{27137F1D-A30B-4701-BFBF-EFF51ED0BA7D}" srcOrd="0" destOrd="0" parTransId="{581827D4-6626-4BE0-BC1E-BCBB495E0201}" sibTransId="{F58FE647-AC10-4BBE-B33C-003E4BB5CFAE}"/>
    <dgm:cxn modelId="{E8F6928F-9E06-4DCD-AEB9-A044096F9BB3}" srcId="{0B76D637-3F27-40B3-A1BA-4C59087BAD04}" destId="{327B1B1E-B2FB-4ED5-BC94-275A59D7B348}" srcOrd="1" destOrd="0" parTransId="{78EE818A-4EC4-48A9-9490-75172C46A402}" sibTransId="{E5BD2D7C-BBF3-49E5-A49C-C346C423A1E5}"/>
    <dgm:cxn modelId="{91357E92-25E8-43B4-8C2B-7359D3356511}" type="presOf" srcId="{25602959-70AF-4AD5-9C2C-04B55AE83305}" destId="{DAC5F960-9674-4FA6-AA5C-F935BEF77C8D}" srcOrd="0" destOrd="0" presId="urn:microsoft.com/office/officeart/2018/2/layout/IconVerticalSolidList"/>
    <dgm:cxn modelId="{68757B96-1475-4ABB-AC89-9BC6C86FADFC}" type="presOf" srcId="{327B1B1E-B2FB-4ED5-BC94-275A59D7B348}" destId="{49DD3E79-7EF6-44DC-8709-2011611AE391}" srcOrd="0" destOrd="0" presId="urn:microsoft.com/office/officeart/2018/2/layout/IconVerticalSolidList"/>
    <dgm:cxn modelId="{05B8E8A8-02C7-44D3-AE53-FBBF07B36E93}" srcId="{0B76D637-3F27-40B3-A1BA-4C59087BAD04}" destId="{3C36400B-AD3A-4A9D-8792-46E9EB6A9C0B}" srcOrd="6" destOrd="0" parTransId="{84E8AAD2-7C74-4877-92DC-33FB11E53278}" sibTransId="{07B9912E-F801-4423-832D-F4AA39C6B0B6}"/>
    <dgm:cxn modelId="{CC3B22B0-6D61-4D2A-AD2C-587285A2A9B0}" type="presOf" srcId="{6DFBD1F9-CAEC-4B72-A74C-37AD7E1B05D3}" destId="{18E656D2-2047-49D4-8B9E-B9E3A78494A0}" srcOrd="0" destOrd="0" presId="urn:microsoft.com/office/officeart/2018/2/layout/IconVerticalSolidList"/>
    <dgm:cxn modelId="{14E863B2-3DF3-45B2-8CAE-E9F77D0CCBEE}" type="presOf" srcId="{27137F1D-A30B-4701-BFBF-EFF51ED0BA7D}" destId="{CC04AECF-805A-419D-9181-0286A5403828}" srcOrd="0" destOrd="0" presId="urn:microsoft.com/office/officeart/2018/2/layout/IconVerticalSolidList"/>
    <dgm:cxn modelId="{55A536BF-3DD2-468A-99A1-D70A22ABB2E0}" srcId="{0B76D637-3F27-40B3-A1BA-4C59087BAD04}" destId="{6DFBD1F9-CAEC-4B72-A74C-37AD7E1B05D3}" srcOrd="2" destOrd="0" parTransId="{ACC8DF32-CB3A-47DB-BB1D-2C711DED2A86}" sibTransId="{AC90925D-7E0B-473A-8724-6017710C77A6}"/>
    <dgm:cxn modelId="{1B80CAD5-D68B-4978-9563-641B6FA5D57D}" type="presOf" srcId="{BAAE9600-B3D8-4DE6-BE47-362A3BB49CCC}" destId="{07507365-B1E6-4BD9-87E5-D0BE527037C4}" srcOrd="0" destOrd="0" presId="urn:microsoft.com/office/officeart/2018/2/layout/IconVerticalSolidList"/>
    <dgm:cxn modelId="{736DE2E6-C9F2-44DD-A8CF-40B0D8CB0B77}" srcId="{0B76D637-3F27-40B3-A1BA-4C59087BAD04}" destId="{25602959-70AF-4AD5-9C2C-04B55AE83305}" srcOrd="4" destOrd="0" parTransId="{06CA4FAB-DBD1-4EA6-9E6C-CD85D205E649}" sibTransId="{6AACA03C-2B7C-4983-8067-ADB47BE6CD6F}"/>
    <dgm:cxn modelId="{5C1F1DFC-4056-4456-BC46-2BAD702CAA5E}" type="presOf" srcId="{3C36400B-AD3A-4A9D-8792-46E9EB6A9C0B}" destId="{5154AEEC-C344-4AF1-B106-0B29A9DADAD9}" srcOrd="0" destOrd="0" presId="urn:microsoft.com/office/officeart/2018/2/layout/IconVerticalSolidList"/>
    <dgm:cxn modelId="{D3057AEC-5CAA-4CED-A739-442B5D2646CB}" type="presParOf" srcId="{612FC13A-AF66-4E48-858B-507B63173B23}" destId="{28689FD7-8EF3-48FE-9902-A1F9EB4E58BD}" srcOrd="0" destOrd="0" presId="urn:microsoft.com/office/officeart/2018/2/layout/IconVerticalSolidList"/>
    <dgm:cxn modelId="{AC2285DB-728A-4D4D-A748-19EE53111143}" type="presParOf" srcId="{28689FD7-8EF3-48FE-9902-A1F9EB4E58BD}" destId="{3E0E5435-5671-459B-97A8-03B398662303}" srcOrd="0" destOrd="0" presId="urn:microsoft.com/office/officeart/2018/2/layout/IconVerticalSolidList"/>
    <dgm:cxn modelId="{04CF04F7-AF9A-4179-828D-62D329DEEFAB}" type="presParOf" srcId="{28689FD7-8EF3-48FE-9902-A1F9EB4E58BD}" destId="{8E7D3552-E496-49D6-9EF4-C690573B8B5F}" srcOrd="1" destOrd="0" presId="urn:microsoft.com/office/officeart/2018/2/layout/IconVerticalSolidList"/>
    <dgm:cxn modelId="{51F61CC5-E7CF-4660-B41B-9E186BB88334}" type="presParOf" srcId="{28689FD7-8EF3-48FE-9902-A1F9EB4E58BD}" destId="{AC81F62B-1D97-4542-B30A-3F54757D5740}" srcOrd="2" destOrd="0" presId="urn:microsoft.com/office/officeart/2018/2/layout/IconVerticalSolidList"/>
    <dgm:cxn modelId="{07F48718-E4E2-4BB0-9B8A-D7A2B5A8CB20}" type="presParOf" srcId="{28689FD7-8EF3-48FE-9902-A1F9EB4E58BD}" destId="{CC04AECF-805A-419D-9181-0286A5403828}" srcOrd="3" destOrd="0" presId="urn:microsoft.com/office/officeart/2018/2/layout/IconVerticalSolidList"/>
    <dgm:cxn modelId="{41795D94-0074-4382-8B02-4028A0B2D31C}" type="presParOf" srcId="{612FC13A-AF66-4E48-858B-507B63173B23}" destId="{423B0B7E-E755-494E-84A8-F668A5A5749C}" srcOrd="1" destOrd="0" presId="urn:microsoft.com/office/officeart/2018/2/layout/IconVerticalSolidList"/>
    <dgm:cxn modelId="{6A27704D-B630-4716-A738-BF7D762BA813}" type="presParOf" srcId="{612FC13A-AF66-4E48-858B-507B63173B23}" destId="{42B60E3F-1E7C-42E6-8223-4DD991E59E81}" srcOrd="2" destOrd="0" presId="urn:microsoft.com/office/officeart/2018/2/layout/IconVerticalSolidList"/>
    <dgm:cxn modelId="{95AC93D4-66D9-469B-9A18-843C742EE2EF}" type="presParOf" srcId="{42B60E3F-1E7C-42E6-8223-4DD991E59E81}" destId="{60AD3F8A-0AFC-413D-A426-3FD3BD91D37A}" srcOrd="0" destOrd="0" presId="urn:microsoft.com/office/officeart/2018/2/layout/IconVerticalSolidList"/>
    <dgm:cxn modelId="{FE91F9F9-352E-4A6A-B09B-66D9F94C8D85}" type="presParOf" srcId="{42B60E3F-1E7C-42E6-8223-4DD991E59E81}" destId="{50C90908-C00E-45DC-9426-1EFCFD9E7DAF}" srcOrd="1" destOrd="0" presId="urn:microsoft.com/office/officeart/2018/2/layout/IconVerticalSolidList"/>
    <dgm:cxn modelId="{9E89EF26-FFFD-4994-860B-CDDFB2DA1DD6}" type="presParOf" srcId="{42B60E3F-1E7C-42E6-8223-4DD991E59E81}" destId="{F654B30E-9CB9-47E5-ADAD-94C1AFFF1747}" srcOrd="2" destOrd="0" presId="urn:microsoft.com/office/officeart/2018/2/layout/IconVerticalSolidList"/>
    <dgm:cxn modelId="{750EF57B-3B87-4085-9483-2563D52CDD9D}" type="presParOf" srcId="{42B60E3F-1E7C-42E6-8223-4DD991E59E81}" destId="{49DD3E79-7EF6-44DC-8709-2011611AE391}" srcOrd="3" destOrd="0" presId="urn:microsoft.com/office/officeart/2018/2/layout/IconVerticalSolidList"/>
    <dgm:cxn modelId="{5349241A-1ADF-42F8-B780-6776146C10CE}" type="presParOf" srcId="{612FC13A-AF66-4E48-858B-507B63173B23}" destId="{CF9FB1A9-D1D9-42C1-BCAF-6F8E6E837530}" srcOrd="3" destOrd="0" presId="urn:microsoft.com/office/officeart/2018/2/layout/IconVerticalSolidList"/>
    <dgm:cxn modelId="{932ADBB6-2F60-4D26-A5C8-B32E6C97E847}" type="presParOf" srcId="{612FC13A-AF66-4E48-858B-507B63173B23}" destId="{E23B4D53-71FA-423C-9240-190612B0575C}" srcOrd="4" destOrd="0" presId="urn:microsoft.com/office/officeart/2018/2/layout/IconVerticalSolidList"/>
    <dgm:cxn modelId="{56E2AA0B-84DF-4DD2-BED7-23367D431A58}" type="presParOf" srcId="{E23B4D53-71FA-423C-9240-190612B0575C}" destId="{DAF8134F-CC23-4187-8CA9-068DB2F6767E}" srcOrd="0" destOrd="0" presId="urn:microsoft.com/office/officeart/2018/2/layout/IconVerticalSolidList"/>
    <dgm:cxn modelId="{AC66F7AA-8593-423E-A150-B74D1CDAEF4A}" type="presParOf" srcId="{E23B4D53-71FA-423C-9240-190612B0575C}" destId="{550FD74E-CFF3-4724-8D97-0FD722304221}" srcOrd="1" destOrd="0" presId="urn:microsoft.com/office/officeart/2018/2/layout/IconVerticalSolidList"/>
    <dgm:cxn modelId="{16C4DF53-99F6-41C5-BD3B-35220BB0B3D5}" type="presParOf" srcId="{E23B4D53-71FA-423C-9240-190612B0575C}" destId="{B33CB2E9-8C96-4EC4-8169-30A4352DB58D}" srcOrd="2" destOrd="0" presId="urn:microsoft.com/office/officeart/2018/2/layout/IconVerticalSolidList"/>
    <dgm:cxn modelId="{1C4A46F8-25E9-432E-BEC1-5A34E09723ED}" type="presParOf" srcId="{E23B4D53-71FA-423C-9240-190612B0575C}" destId="{18E656D2-2047-49D4-8B9E-B9E3A78494A0}" srcOrd="3" destOrd="0" presId="urn:microsoft.com/office/officeart/2018/2/layout/IconVerticalSolidList"/>
    <dgm:cxn modelId="{1A1F44BC-F13E-4564-B1D9-F861DD1566F2}" type="presParOf" srcId="{612FC13A-AF66-4E48-858B-507B63173B23}" destId="{54762D92-9210-4D35-8A5D-93670BC30D3D}" srcOrd="5" destOrd="0" presId="urn:microsoft.com/office/officeart/2018/2/layout/IconVerticalSolidList"/>
    <dgm:cxn modelId="{19AFED4B-EFE1-44EC-85E8-96C8E165B75C}" type="presParOf" srcId="{612FC13A-AF66-4E48-858B-507B63173B23}" destId="{70BD6DBA-7382-4832-8BA1-67FF6AF2523D}" srcOrd="6" destOrd="0" presId="urn:microsoft.com/office/officeart/2018/2/layout/IconVerticalSolidList"/>
    <dgm:cxn modelId="{788B00BE-528B-4385-A0A7-5C09DAA9A506}" type="presParOf" srcId="{70BD6DBA-7382-4832-8BA1-67FF6AF2523D}" destId="{EB8EFEE1-F8FA-480F-A67E-93954E6EF7F6}" srcOrd="0" destOrd="0" presId="urn:microsoft.com/office/officeart/2018/2/layout/IconVerticalSolidList"/>
    <dgm:cxn modelId="{F21673FC-7C52-4523-9831-62D307B9B802}" type="presParOf" srcId="{70BD6DBA-7382-4832-8BA1-67FF6AF2523D}" destId="{CEC7519C-B0BA-414D-93C6-A73F9E2987EC}" srcOrd="1" destOrd="0" presId="urn:microsoft.com/office/officeart/2018/2/layout/IconVerticalSolidList"/>
    <dgm:cxn modelId="{64065EA6-00E7-413D-9092-91ABF76628FB}" type="presParOf" srcId="{70BD6DBA-7382-4832-8BA1-67FF6AF2523D}" destId="{455B4E48-58C9-47DD-A19B-D84B29D81EF2}" srcOrd="2" destOrd="0" presId="urn:microsoft.com/office/officeart/2018/2/layout/IconVerticalSolidList"/>
    <dgm:cxn modelId="{9C3D33BF-80BA-4F38-BF15-C360B2DC5CD4}" type="presParOf" srcId="{70BD6DBA-7382-4832-8BA1-67FF6AF2523D}" destId="{07BDA66C-41DA-4CDC-BBD1-8085CD7C9E45}" srcOrd="3" destOrd="0" presId="urn:microsoft.com/office/officeart/2018/2/layout/IconVerticalSolidList"/>
    <dgm:cxn modelId="{BE944A7D-8F6B-47F0-AFB7-F04922E9E92E}" type="presParOf" srcId="{612FC13A-AF66-4E48-858B-507B63173B23}" destId="{64DB0479-430B-4E94-AC36-94778578EFD6}" srcOrd="7" destOrd="0" presId="urn:microsoft.com/office/officeart/2018/2/layout/IconVerticalSolidList"/>
    <dgm:cxn modelId="{E48E6AF1-1B3E-4F6B-BD9C-BD17A3B87DE2}" type="presParOf" srcId="{612FC13A-AF66-4E48-858B-507B63173B23}" destId="{319C76B3-DBC7-42FE-82C8-D01645BD658F}" srcOrd="8" destOrd="0" presId="urn:microsoft.com/office/officeart/2018/2/layout/IconVerticalSolidList"/>
    <dgm:cxn modelId="{DE44F7D6-936E-4FCF-8102-CA1C2485F864}" type="presParOf" srcId="{319C76B3-DBC7-42FE-82C8-D01645BD658F}" destId="{5831FF72-D9E8-4CD6-A7F4-F8E3ECEB363B}" srcOrd="0" destOrd="0" presId="urn:microsoft.com/office/officeart/2018/2/layout/IconVerticalSolidList"/>
    <dgm:cxn modelId="{922D7F86-C433-4A59-9628-753F62D4B1AB}" type="presParOf" srcId="{319C76B3-DBC7-42FE-82C8-D01645BD658F}" destId="{37D0904A-6D8E-4E8B-8860-D1187793365F}" srcOrd="1" destOrd="0" presId="urn:microsoft.com/office/officeart/2018/2/layout/IconVerticalSolidList"/>
    <dgm:cxn modelId="{D20F7BE7-04D4-4CAF-B544-4E3100159BE9}" type="presParOf" srcId="{319C76B3-DBC7-42FE-82C8-D01645BD658F}" destId="{AAC18433-ACEB-4168-8F44-E2B1F8BE16DB}" srcOrd="2" destOrd="0" presId="urn:microsoft.com/office/officeart/2018/2/layout/IconVerticalSolidList"/>
    <dgm:cxn modelId="{180AFA57-34E7-4020-829F-D30AB6D3324A}" type="presParOf" srcId="{319C76B3-DBC7-42FE-82C8-D01645BD658F}" destId="{DAC5F960-9674-4FA6-AA5C-F935BEF77C8D}" srcOrd="3" destOrd="0" presId="urn:microsoft.com/office/officeart/2018/2/layout/IconVerticalSolidList"/>
    <dgm:cxn modelId="{F8D3546E-C52E-450E-AF65-7B10BE49A222}" type="presParOf" srcId="{612FC13A-AF66-4E48-858B-507B63173B23}" destId="{779E41BB-FDF1-4084-A7E6-D7DB95DBEA81}" srcOrd="9" destOrd="0" presId="urn:microsoft.com/office/officeart/2018/2/layout/IconVerticalSolidList"/>
    <dgm:cxn modelId="{47733CE5-29F0-4BD1-BA63-EE8973F7FEE6}" type="presParOf" srcId="{612FC13A-AF66-4E48-858B-507B63173B23}" destId="{7E29FBE1-E840-4180-9182-3DC2315E97B4}" srcOrd="10" destOrd="0" presId="urn:microsoft.com/office/officeart/2018/2/layout/IconVerticalSolidList"/>
    <dgm:cxn modelId="{A85A53DA-DF94-4031-8E29-A60D85370325}" type="presParOf" srcId="{7E29FBE1-E840-4180-9182-3DC2315E97B4}" destId="{62584F68-C428-4142-A985-C058D3A4CE8B}" srcOrd="0" destOrd="0" presId="urn:microsoft.com/office/officeart/2018/2/layout/IconVerticalSolidList"/>
    <dgm:cxn modelId="{9DB947CC-4744-40E6-86A0-0CA97D56C543}" type="presParOf" srcId="{7E29FBE1-E840-4180-9182-3DC2315E97B4}" destId="{797253D6-72FB-40B8-AC77-A9EBD9205593}" srcOrd="1" destOrd="0" presId="urn:microsoft.com/office/officeart/2018/2/layout/IconVerticalSolidList"/>
    <dgm:cxn modelId="{CAD9FF21-50DC-4463-8242-835761C651B9}" type="presParOf" srcId="{7E29FBE1-E840-4180-9182-3DC2315E97B4}" destId="{5D1885EB-0881-4F7A-96B8-7E72CA354001}" srcOrd="2" destOrd="0" presId="urn:microsoft.com/office/officeart/2018/2/layout/IconVerticalSolidList"/>
    <dgm:cxn modelId="{E00ABD1B-9D0F-4D40-9850-53487C947FF1}" type="presParOf" srcId="{7E29FBE1-E840-4180-9182-3DC2315E97B4}" destId="{07507365-B1E6-4BD9-87E5-D0BE527037C4}" srcOrd="3" destOrd="0" presId="urn:microsoft.com/office/officeart/2018/2/layout/IconVerticalSolidList"/>
    <dgm:cxn modelId="{37643F92-83EB-436D-9683-E5D2575468E6}" type="presParOf" srcId="{612FC13A-AF66-4E48-858B-507B63173B23}" destId="{B37BFFDF-243D-4439-A046-91BE46C59264}" srcOrd="11" destOrd="0" presId="urn:microsoft.com/office/officeart/2018/2/layout/IconVerticalSolidList"/>
    <dgm:cxn modelId="{39292A96-29AC-4186-AF77-028A4869F8F0}" type="presParOf" srcId="{612FC13A-AF66-4E48-858B-507B63173B23}" destId="{2F200D4B-B15F-44CE-9AAD-1F13E52D479F}" srcOrd="12" destOrd="0" presId="urn:microsoft.com/office/officeart/2018/2/layout/IconVerticalSolidList"/>
    <dgm:cxn modelId="{A7431E29-7E46-4402-B5BB-629AFA2025F2}" type="presParOf" srcId="{2F200D4B-B15F-44CE-9AAD-1F13E52D479F}" destId="{24965523-8EA5-4B6E-8A78-DC4D2B1BD2D3}" srcOrd="0" destOrd="0" presId="urn:microsoft.com/office/officeart/2018/2/layout/IconVerticalSolidList"/>
    <dgm:cxn modelId="{147452BE-8B18-4378-B078-F32AA88D9156}" type="presParOf" srcId="{2F200D4B-B15F-44CE-9AAD-1F13E52D479F}" destId="{6C9879FE-9FF6-4BF4-A539-72B8D2BD760E}" srcOrd="1" destOrd="0" presId="urn:microsoft.com/office/officeart/2018/2/layout/IconVerticalSolidList"/>
    <dgm:cxn modelId="{E1836F6A-02C7-45C2-AD57-2511421690DB}" type="presParOf" srcId="{2F200D4B-B15F-44CE-9AAD-1F13E52D479F}" destId="{B0A4B1BB-84E1-4C2B-8884-542BC3905E1C}" srcOrd="2" destOrd="0" presId="urn:microsoft.com/office/officeart/2018/2/layout/IconVerticalSolidList"/>
    <dgm:cxn modelId="{30C9C17C-0F97-4EC7-8FC0-8FC3CB61FF09}" type="presParOf" srcId="{2F200D4B-B15F-44CE-9AAD-1F13E52D479F}" destId="{5154AEEC-C344-4AF1-B106-0B29A9DADAD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E35EF76-DC62-49F5-9852-63EE075774A1}"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DA820E6B-7813-46F4-8993-0D4D82ED6E4D}">
      <dgm:prSet/>
      <dgm:spPr/>
      <dgm:t>
        <a:bodyPr/>
        <a:lstStyle/>
        <a:p>
          <a:r>
            <a:rPr lang="en-GB"/>
            <a:t>As technology evolved, more and more people had access to computer systems.</a:t>
          </a:r>
          <a:endParaRPr lang="en-US"/>
        </a:p>
      </dgm:t>
    </dgm:pt>
    <dgm:pt modelId="{7A4A4436-103F-48CC-9E9D-E35C51DE940A}" type="parTrans" cxnId="{7DFD9FB9-5C27-4BD0-9684-8026C363E10F}">
      <dgm:prSet/>
      <dgm:spPr/>
      <dgm:t>
        <a:bodyPr/>
        <a:lstStyle/>
        <a:p>
          <a:endParaRPr lang="en-US"/>
        </a:p>
      </dgm:t>
    </dgm:pt>
    <dgm:pt modelId="{98A7E814-05E4-4CF5-B198-8686929CCD01}" type="sibTrans" cxnId="{7DFD9FB9-5C27-4BD0-9684-8026C363E10F}">
      <dgm:prSet/>
      <dgm:spPr/>
      <dgm:t>
        <a:bodyPr/>
        <a:lstStyle/>
        <a:p>
          <a:endParaRPr lang="en-US"/>
        </a:p>
      </dgm:t>
    </dgm:pt>
    <dgm:pt modelId="{A3B8F89D-4C9C-45CE-A599-243C3AEE94B8}">
      <dgm:prSet/>
      <dgm:spPr/>
      <dgm:t>
        <a:bodyPr/>
        <a:lstStyle/>
        <a:p>
          <a:r>
            <a:rPr lang="en-GB" dirty="0"/>
            <a:t>This included </a:t>
          </a:r>
          <a:r>
            <a:rPr lang="en-GB" b="1" i="1" dirty="0"/>
            <a:t>mobile phones</a:t>
          </a:r>
          <a:r>
            <a:rPr lang="en-GB" dirty="0"/>
            <a:t>, </a:t>
          </a:r>
          <a:r>
            <a:rPr lang="en-GB" b="1" i="1" dirty="0"/>
            <a:t>Internet of Things</a:t>
          </a:r>
          <a:r>
            <a:rPr lang="en-GB" dirty="0"/>
            <a:t> </a:t>
          </a:r>
          <a:r>
            <a:rPr lang="en-GB" b="1" i="1" u="none" dirty="0"/>
            <a:t>devices</a:t>
          </a:r>
          <a:r>
            <a:rPr lang="en-GB" dirty="0"/>
            <a:t> as well as </a:t>
          </a:r>
          <a:r>
            <a:rPr lang="en-GB" b="1" i="1" dirty="0"/>
            <a:t>Cars</a:t>
          </a:r>
          <a:r>
            <a:rPr lang="en-GB" dirty="0"/>
            <a:t>.</a:t>
          </a:r>
          <a:endParaRPr lang="en-US" dirty="0"/>
        </a:p>
      </dgm:t>
    </dgm:pt>
    <dgm:pt modelId="{5D2B2ABC-A481-47B8-86A3-9194115F84B4}" type="parTrans" cxnId="{6B826498-5049-4D75-8667-70B98E05CBC1}">
      <dgm:prSet/>
      <dgm:spPr/>
      <dgm:t>
        <a:bodyPr/>
        <a:lstStyle/>
        <a:p>
          <a:endParaRPr lang="en-US"/>
        </a:p>
      </dgm:t>
    </dgm:pt>
    <dgm:pt modelId="{90C1500C-5E35-42F0-86E1-50931CF43BE0}" type="sibTrans" cxnId="{6B826498-5049-4D75-8667-70B98E05CBC1}">
      <dgm:prSet/>
      <dgm:spPr/>
      <dgm:t>
        <a:bodyPr/>
        <a:lstStyle/>
        <a:p>
          <a:endParaRPr lang="en-US"/>
        </a:p>
      </dgm:t>
    </dgm:pt>
    <dgm:pt modelId="{6EEF8880-4553-4D7B-A981-7E0832EAFCF7}">
      <dgm:prSet/>
      <dgm:spPr/>
      <dgm:t>
        <a:bodyPr/>
        <a:lstStyle/>
        <a:p>
          <a:r>
            <a:rPr lang="en-GB" dirty="0"/>
            <a:t>In addition, more and more information and services were being </a:t>
          </a:r>
          <a:r>
            <a:rPr lang="en-GB" b="1" i="1" dirty="0"/>
            <a:t>moved online.</a:t>
          </a:r>
          <a:endParaRPr lang="en-US" b="1" i="1" dirty="0"/>
        </a:p>
      </dgm:t>
    </dgm:pt>
    <dgm:pt modelId="{389613B6-2B34-4FA1-9BCB-9652E0A8FA0B}" type="parTrans" cxnId="{23544B6F-06FB-4317-BFFF-4D072628270C}">
      <dgm:prSet/>
      <dgm:spPr/>
      <dgm:t>
        <a:bodyPr/>
        <a:lstStyle/>
        <a:p>
          <a:endParaRPr lang="en-US"/>
        </a:p>
      </dgm:t>
    </dgm:pt>
    <dgm:pt modelId="{C540BEE0-CA88-493F-A763-433E1096214E}" type="sibTrans" cxnId="{23544B6F-06FB-4317-BFFF-4D072628270C}">
      <dgm:prSet/>
      <dgm:spPr/>
      <dgm:t>
        <a:bodyPr/>
        <a:lstStyle/>
        <a:p>
          <a:endParaRPr lang="en-US"/>
        </a:p>
      </dgm:t>
    </dgm:pt>
    <dgm:pt modelId="{A0B07999-8E52-477C-A689-287612002727}">
      <dgm:prSet/>
      <dgm:spPr/>
      <dgm:t>
        <a:bodyPr/>
        <a:lstStyle/>
        <a:p>
          <a:r>
            <a:rPr lang="en-GB" dirty="0"/>
            <a:t>This meant that access to material on the internet </a:t>
          </a:r>
          <a:r>
            <a:rPr lang="en-GB" b="1" i="1" dirty="0"/>
            <a:t>needed to be protected.</a:t>
          </a:r>
          <a:endParaRPr lang="en-US" b="1" i="1" dirty="0"/>
        </a:p>
      </dgm:t>
    </dgm:pt>
    <dgm:pt modelId="{8643F39F-6278-4C9B-A6D0-838C240C08C7}" type="parTrans" cxnId="{7B5D19BF-CE1B-4543-BC06-5DABCACCCC68}">
      <dgm:prSet/>
      <dgm:spPr/>
      <dgm:t>
        <a:bodyPr/>
        <a:lstStyle/>
        <a:p>
          <a:endParaRPr lang="en-US"/>
        </a:p>
      </dgm:t>
    </dgm:pt>
    <dgm:pt modelId="{780CDEEB-9ED0-4C89-A683-0A4C84A4AE09}" type="sibTrans" cxnId="{7B5D19BF-CE1B-4543-BC06-5DABCACCCC68}">
      <dgm:prSet/>
      <dgm:spPr/>
      <dgm:t>
        <a:bodyPr/>
        <a:lstStyle/>
        <a:p>
          <a:endParaRPr lang="en-US"/>
        </a:p>
      </dgm:t>
    </dgm:pt>
    <dgm:pt modelId="{68AD9E27-2079-4726-A867-8DC3584B6B11}">
      <dgm:prSet/>
      <dgm:spPr/>
      <dgm:t>
        <a:bodyPr/>
        <a:lstStyle/>
        <a:p>
          <a:r>
            <a:rPr lang="en-GB" dirty="0"/>
            <a:t>Two new sections were added to the Computer Misuse Act in 2015.</a:t>
          </a:r>
          <a:endParaRPr lang="en-US" dirty="0"/>
        </a:p>
      </dgm:t>
    </dgm:pt>
    <dgm:pt modelId="{1363D215-C9C2-4062-94A4-7F6B0014C1F7}" type="parTrans" cxnId="{3838F8F6-FA48-4B78-AA1F-C30AF8128405}">
      <dgm:prSet/>
      <dgm:spPr/>
      <dgm:t>
        <a:bodyPr/>
        <a:lstStyle/>
        <a:p>
          <a:endParaRPr lang="en-US"/>
        </a:p>
      </dgm:t>
    </dgm:pt>
    <dgm:pt modelId="{D57EA817-E988-4E7D-BF5E-B5F6993AB5F1}" type="sibTrans" cxnId="{3838F8F6-FA48-4B78-AA1F-C30AF8128405}">
      <dgm:prSet/>
      <dgm:spPr/>
      <dgm:t>
        <a:bodyPr/>
        <a:lstStyle/>
        <a:p>
          <a:endParaRPr lang="en-US"/>
        </a:p>
      </dgm:t>
    </dgm:pt>
    <dgm:pt modelId="{01CA6A03-E59A-4AD0-A3BC-67EAE0CC6FB8}">
      <dgm:prSet/>
      <dgm:spPr/>
      <dgm:t>
        <a:bodyPr/>
        <a:lstStyle/>
        <a:p>
          <a:r>
            <a:rPr lang="en-GB" dirty="0"/>
            <a:t>In addition, the act was modified to consider any actions that might threaten </a:t>
          </a:r>
          <a:r>
            <a:rPr lang="en-GB" b="1" i="1" dirty="0"/>
            <a:t>National Security.</a:t>
          </a:r>
          <a:endParaRPr lang="en-US" b="1" i="1" dirty="0"/>
        </a:p>
      </dgm:t>
    </dgm:pt>
    <dgm:pt modelId="{1780E335-37DD-412E-A11E-571C198AC839}" type="parTrans" cxnId="{289806F8-606A-4A85-B4DA-5EBD53A18F7C}">
      <dgm:prSet/>
      <dgm:spPr/>
      <dgm:t>
        <a:bodyPr/>
        <a:lstStyle/>
        <a:p>
          <a:endParaRPr lang="en-US"/>
        </a:p>
      </dgm:t>
    </dgm:pt>
    <dgm:pt modelId="{4459B784-16D0-4ECE-92A6-7EA4CF07A438}" type="sibTrans" cxnId="{289806F8-606A-4A85-B4DA-5EBD53A18F7C}">
      <dgm:prSet/>
      <dgm:spPr/>
      <dgm:t>
        <a:bodyPr/>
        <a:lstStyle/>
        <a:p>
          <a:endParaRPr lang="en-US"/>
        </a:p>
      </dgm:t>
    </dgm:pt>
    <dgm:pt modelId="{38429EB2-1E56-4DFE-9E98-0CE9BA74DD74}" type="pres">
      <dgm:prSet presAssocID="{1E35EF76-DC62-49F5-9852-63EE075774A1}" presName="root" presStyleCnt="0">
        <dgm:presLayoutVars>
          <dgm:dir/>
          <dgm:resizeHandles val="exact"/>
        </dgm:presLayoutVars>
      </dgm:prSet>
      <dgm:spPr/>
    </dgm:pt>
    <dgm:pt modelId="{6A299A50-9C3D-44DC-A78D-BE6382096C38}" type="pres">
      <dgm:prSet presAssocID="{DA820E6B-7813-46F4-8993-0D4D82ED6E4D}" presName="compNode" presStyleCnt="0"/>
      <dgm:spPr/>
    </dgm:pt>
    <dgm:pt modelId="{DEBC2EBD-658E-425F-AB8B-E031BF2AA256}" type="pres">
      <dgm:prSet presAssocID="{DA820E6B-7813-46F4-8993-0D4D82ED6E4D}" presName="bgRect" presStyleLbl="bgShp" presStyleIdx="0" presStyleCnt="6"/>
      <dgm:spPr/>
    </dgm:pt>
    <dgm:pt modelId="{7E2996A4-F755-46DC-BFC5-A6018F4871C0}" type="pres">
      <dgm:prSet presAssocID="{DA820E6B-7813-46F4-8993-0D4D82ED6E4D}"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A760F6CA-B247-4E1B-8ED5-A7154726D673}" type="pres">
      <dgm:prSet presAssocID="{DA820E6B-7813-46F4-8993-0D4D82ED6E4D}" presName="spaceRect" presStyleCnt="0"/>
      <dgm:spPr/>
    </dgm:pt>
    <dgm:pt modelId="{6BD0CF9B-CD4A-45EF-9BAE-44CD8780B36A}" type="pres">
      <dgm:prSet presAssocID="{DA820E6B-7813-46F4-8993-0D4D82ED6E4D}" presName="parTx" presStyleLbl="revTx" presStyleIdx="0" presStyleCnt="6">
        <dgm:presLayoutVars>
          <dgm:chMax val="0"/>
          <dgm:chPref val="0"/>
        </dgm:presLayoutVars>
      </dgm:prSet>
      <dgm:spPr/>
    </dgm:pt>
    <dgm:pt modelId="{94AF93E8-EF56-4E25-87CB-3D1F7AE6AA5E}" type="pres">
      <dgm:prSet presAssocID="{98A7E814-05E4-4CF5-B198-8686929CCD01}" presName="sibTrans" presStyleCnt="0"/>
      <dgm:spPr/>
    </dgm:pt>
    <dgm:pt modelId="{D15E699B-225E-43EE-99B5-25957477A7A7}" type="pres">
      <dgm:prSet presAssocID="{A3B8F89D-4C9C-45CE-A599-243C3AEE94B8}" presName="compNode" presStyleCnt="0"/>
      <dgm:spPr/>
    </dgm:pt>
    <dgm:pt modelId="{B0D04F36-4606-4209-87CC-4553A49F7635}" type="pres">
      <dgm:prSet presAssocID="{A3B8F89D-4C9C-45CE-A599-243C3AEE94B8}" presName="bgRect" presStyleLbl="bgShp" presStyleIdx="1" presStyleCnt="6"/>
      <dgm:spPr/>
    </dgm:pt>
    <dgm:pt modelId="{11BF51DD-F0D4-4A97-819D-E31FC7E8CAAE}" type="pres">
      <dgm:prSet presAssocID="{A3B8F89D-4C9C-45CE-A599-243C3AEE94B8}"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ar"/>
        </a:ext>
      </dgm:extLst>
    </dgm:pt>
    <dgm:pt modelId="{00E52584-D240-42C4-A5E8-35B8996E7DBF}" type="pres">
      <dgm:prSet presAssocID="{A3B8F89D-4C9C-45CE-A599-243C3AEE94B8}" presName="spaceRect" presStyleCnt="0"/>
      <dgm:spPr/>
    </dgm:pt>
    <dgm:pt modelId="{6A09E1ED-A850-49D4-A186-7876C5023E5B}" type="pres">
      <dgm:prSet presAssocID="{A3B8F89D-4C9C-45CE-A599-243C3AEE94B8}" presName="parTx" presStyleLbl="revTx" presStyleIdx="1" presStyleCnt="6">
        <dgm:presLayoutVars>
          <dgm:chMax val="0"/>
          <dgm:chPref val="0"/>
        </dgm:presLayoutVars>
      </dgm:prSet>
      <dgm:spPr/>
    </dgm:pt>
    <dgm:pt modelId="{8C72D7ED-AFBD-43D8-9E4E-00B0DE2105D1}" type="pres">
      <dgm:prSet presAssocID="{90C1500C-5E35-42F0-86E1-50931CF43BE0}" presName="sibTrans" presStyleCnt="0"/>
      <dgm:spPr/>
    </dgm:pt>
    <dgm:pt modelId="{7156B9A8-18A3-4E8B-B1E4-867AD6A1F688}" type="pres">
      <dgm:prSet presAssocID="{6EEF8880-4553-4D7B-A981-7E0832EAFCF7}" presName="compNode" presStyleCnt="0"/>
      <dgm:spPr/>
    </dgm:pt>
    <dgm:pt modelId="{A3643962-1E2C-4AEE-99BB-B604F6E14AAB}" type="pres">
      <dgm:prSet presAssocID="{6EEF8880-4553-4D7B-A981-7E0832EAFCF7}" presName="bgRect" presStyleLbl="bgShp" presStyleIdx="2" presStyleCnt="6"/>
      <dgm:spPr/>
    </dgm:pt>
    <dgm:pt modelId="{2212970B-72E0-4177-9867-91BE0FF1BAFC}" type="pres">
      <dgm:prSet presAssocID="{6EEF8880-4553-4D7B-A981-7E0832EAFCF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Add"/>
        </a:ext>
      </dgm:extLst>
    </dgm:pt>
    <dgm:pt modelId="{88E3F5FA-D45E-4708-8197-E0718E57C656}" type="pres">
      <dgm:prSet presAssocID="{6EEF8880-4553-4D7B-A981-7E0832EAFCF7}" presName="spaceRect" presStyleCnt="0"/>
      <dgm:spPr/>
    </dgm:pt>
    <dgm:pt modelId="{42051F12-C64D-4BE5-B2EA-884CEA213A2D}" type="pres">
      <dgm:prSet presAssocID="{6EEF8880-4553-4D7B-A981-7E0832EAFCF7}" presName="parTx" presStyleLbl="revTx" presStyleIdx="2" presStyleCnt="6">
        <dgm:presLayoutVars>
          <dgm:chMax val="0"/>
          <dgm:chPref val="0"/>
        </dgm:presLayoutVars>
      </dgm:prSet>
      <dgm:spPr/>
    </dgm:pt>
    <dgm:pt modelId="{CCA7D267-E05F-46C3-AC92-E1FF8D9AA709}" type="pres">
      <dgm:prSet presAssocID="{C540BEE0-CA88-493F-A763-433E1096214E}" presName="sibTrans" presStyleCnt="0"/>
      <dgm:spPr/>
    </dgm:pt>
    <dgm:pt modelId="{05E41D17-CF89-4408-862A-071A294C5E6F}" type="pres">
      <dgm:prSet presAssocID="{A0B07999-8E52-477C-A689-287612002727}" presName="compNode" presStyleCnt="0"/>
      <dgm:spPr/>
    </dgm:pt>
    <dgm:pt modelId="{34D68714-0C05-465B-863F-E0431B656A31}" type="pres">
      <dgm:prSet presAssocID="{A0B07999-8E52-477C-A689-287612002727}" presName="bgRect" presStyleLbl="bgShp" presStyleIdx="3" presStyleCnt="6"/>
      <dgm:spPr/>
    </dgm:pt>
    <dgm:pt modelId="{84F84A7F-3333-4942-9CED-504819B0718B}" type="pres">
      <dgm:prSet presAssocID="{A0B07999-8E52-477C-A689-287612002727}"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ock"/>
        </a:ext>
      </dgm:extLst>
    </dgm:pt>
    <dgm:pt modelId="{43D04DB9-E31E-41D8-8BFB-8173DADCC88B}" type="pres">
      <dgm:prSet presAssocID="{A0B07999-8E52-477C-A689-287612002727}" presName="spaceRect" presStyleCnt="0"/>
      <dgm:spPr/>
    </dgm:pt>
    <dgm:pt modelId="{A412DC65-BFEF-499D-8A65-EB8771CD460C}" type="pres">
      <dgm:prSet presAssocID="{A0B07999-8E52-477C-A689-287612002727}" presName="parTx" presStyleLbl="revTx" presStyleIdx="3" presStyleCnt="6">
        <dgm:presLayoutVars>
          <dgm:chMax val="0"/>
          <dgm:chPref val="0"/>
        </dgm:presLayoutVars>
      </dgm:prSet>
      <dgm:spPr/>
    </dgm:pt>
    <dgm:pt modelId="{CABEA1BA-98FB-4CFE-A91F-C00EF4956702}" type="pres">
      <dgm:prSet presAssocID="{780CDEEB-9ED0-4C89-A683-0A4C84A4AE09}" presName="sibTrans" presStyleCnt="0"/>
      <dgm:spPr/>
    </dgm:pt>
    <dgm:pt modelId="{647FEFC7-2AF9-4896-B921-7CBE1C357C5D}" type="pres">
      <dgm:prSet presAssocID="{68AD9E27-2079-4726-A867-8DC3584B6B11}" presName="compNode" presStyleCnt="0"/>
      <dgm:spPr/>
    </dgm:pt>
    <dgm:pt modelId="{A5051F55-8F2E-4F31-8785-F69615F3DA63}" type="pres">
      <dgm:prSet presAssocID="{68AD9E27-2079-4726-A867-8DC3584B6B11}" presName="bgRect" presStyleLbl="bgShp" presStyleIdx="4" presStyleCnt="6"/>
      <dgm:spPr/>
    </dgm:pt>
    <dgm:pt modelId="{35DAF511-5F23-4662-B1B7-2C8A87E938A6}" type="pres">
      <dgm:prSet presAssocID="{68AD9E27-2079-4726-A867-8DC3584B6B11}"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omputer"/>
        </a:ext>
      </dgm:extLst>
    </dgm:pt>
    <dgm:pt modelId="{E76A2ECA-756F-4430-84C6-FB4627566779}" type="pres">
      <dgm:prSet presAssocID="{68AD9E27-2079-4726-A867-8DC3584B6B11}" presName="spaceRect" presStyleCnt="0"/>
      <dgm:spPr/>
    </dgm:pt>
    <dgm:pt modelId="{22430412-45F9-4220-8E6D-3F8354D1D5E5}" type="pres">
      <dgm:prSet presAssocID="{68AD9E27-2079-4726-A867-8DC3584B6B11}" presName="parTx" presStyleLbl="revTx" presStyleIdx="4" presStyleCnt="6">
        <dgm:presLayoutVars>
          <dgm:chMax val="0"/>
          <dgm:chPref val="0"/>
        </dgm:presLayoutVars>
      </dgm:prSet>
      <dgm:spPr/>
    </dgm:pt>
    <dgm:pt modelId="{CB07634C-3AFF-4583-AC38-66F38EC6F70F}" type="pres">
      <dgm:prSet presAssocID="{D57EA817-E988-4E7D-BF5E-B5F6993AB5F1}" presName="sibTrans" presStyleCnt="0"/>
      <dgm:spPr/>
    </dgm:pt>
    <dgm:pt modelId="{A83351B3-54C6-4654-B7B3-C25323D9CF73}" type="pres">
      <dgm:prSet presAssocID="{01CA6A03-E59A-4AD0-A3BC-67EAE0CC6FB8}" presName="compNode" presStyleCnt="0"/>
      <dgm:spPr/>
    </dgm:pt>
    <dgm:pt modelId="{90DFDCD0-B48D-4E77-AFEB-23C06D40BAF8}" type="pres">
      <dgm:prSet presAssocID="{01CA6A03-E59A-4AD0-A3BC-67EAE0CC6FB8}" presName="bgRect" presStyleLbl="bgShp" presStyleIdx="5" presStyleCnt="6"/>
      <dgm:spPr/>
    </dgm:pt>
    <dgm:pt modelId="{B4649514-0DEA-4389-9B9E-32DA30B3C137}" type="pres">
      <dgm:prSet presAssocID="{01CA6A03-E59A-4AD0-A3BC-67EAE0CC6FB8}"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peed Bump"/>
        </a:ext>
      </dgm:extLst>
    </dgm:pt>
    <dgm:pt modelId="{309E6B2C-B3A3-4D3C-B346-A456FA5E22CF}" type="pres">
      <dgm:prSet presAssocID="{01CA6A03-E59A-4AD0-A3BC-67EAE0CC6FB8}" presName="spaceRect" presStyleCnt="0"/>
      <dgm:spPr/>
    </dgm:pt>
    <dgm:pt modelId="{A3161A5A-987A-4B80-A001-5BFD9CAB7DF3}" type="pres">
      <dgm:prSet presAssocID="{01CA6A03-E59A-4AD0-A3BC-67EAE0CC6FB8}" presName="parTx" presStyleLbl="revTx" presStyleIdx="5" presStyleCnt="6">
        <dgm:presLayoutVars>
          <dgm:chMax val="0"/>
          <dgm:chPref val="0"/>
        </dgm:presLayoutVars>
      </dgm:prSet>
      <dgm:spPr/>
    </dgm:pt>
  </dgm:ptLst>
  <dgm:cxnLst>
    <dgm:cxn modelId="{B5720917-4B95-4E1F-BDF6-EFAF0A0FA665}" type="presOf" srcId="{6EEF8880-4553-4D7B-A981-7E0832EAFCF7}" destId="{42051F12-C64D-4BE5-B2EA-884CEA213A2D}" srcOrd="0" destOrd="0" presId="urn:microsoft.com/office/officeart/2018/2/layout/IconVerticalSolidList"/>
    <dgm:cxn modelId="{6AD5086A-7C33-416B-BF64-24C548A05D58}" type="presOf" srcId="{68AD9E27-2079-4726-A867-8DC3584B6B11}" destId="{22430412-45F9-4220-8E6D-3F8354D1D5E5}" srcOrd="0" destOrd="0" presId="urn:microsoft.com/office/officeart/2018/2/layout/IconVerticalSolidList"/>
    <dgm:cxn modelId="{23544B6F-06FB-4317-BFFF-4D072628270C}" srcId="{1E35EF76-DC62-49F5-9852-63EE075774A1}" destId="{6EEF8880-4553-4D7B-A981-7E0832EAFCF7}" srcOrd="2" destOrd="0" parTransId="{389613B6-2B34-4FA1-9BCB-9652E0A8FA0B}" sibTransId="{C540BEE0-CA88-493F-A763-433E1096214E}"/>
    <dgm:cxn modelId="{8672F57F-7500-41D7-BADE-F5EA6B4BD345}" type="presOf" srcId="{DA820E6B-7813-46F4-8993-0D4D82ED6E4D}" destId="{6BD0CF9B-CD4A-45EF-9BAE-44CD8780B36A}" srcOrd="0" destOrd="0" presId="urn:microsoft.com/office/officeart/2018/2/layout/IconVerticalSolidList"/>
    <dgm:cxn modelId="{ACEDD88D-188B-4664-A351-F0E6CEF1D04F}" type="presOf" srcId="{01CA6A03-E59A-4AD0-A3BC-67EAE0CC6FB8}" destId="{A3161A5A-987A-4B80-A001-5BFD9CAB7DF3}" srcOrd="0" destOrd="0" presId="urn:microsoft.com/office/officeart/2018/2/layout/IconVerticalSolidList"/>
    <dgm:cxn modelId="{6B826498-5049-4D75-8667-70B98E05CBC1}" srcId="{1E35EF76-DC62-49F5-9852-63EE075774A1}" destId="{A3B8F89D-4C9C-45CE-A599-243C3AEE94B8}" srcOrd="1" destOrd="0" parTransId="{5D2B2ABC-A481-47B8-86A3-9194115F84B4}" sibTransId="{90C1500C-5E35-42F0-86E1-50931CF43BE0}"/>
    <dgm:cxn modelId="{C4277D9C-CE7D-48AB-B044-332800CF8CA6}" type="presOf" srcId="{A0B07999-8E52-477C-A689-287612002727}" destId="{A412DC65-BFEF-499D-8A65-EB8771CD460C}" srcOrd="0" destOrd="0" presId="urn:microsoft.com/office/officeart/2018/2/layout/IconVerticalSolidList"/>
    <dgm:cxn modelId="{1DEC1FA7-44ED-4B23-A361-CA647C0F0B07}" type="presOf" srcId="{1E35EF76-DC62-49F5-9852-63EE075774A1}" destId="{38429EB2-1E56-4DFE-9E98-0CE9BA74DD74}" srcOrd="0" destOrd="0" presId="urn:microsoft.com/office/officeart/2018/2/layout/IconVerticalSolidList"/>
    <dgm:cxn modelId="{186765AB-46E6-414E-B588-C3EEE8CC6DA0}" type="presOf" srcId="{A3B8F89D-4C9C-45CE-A599-243C3AEE94B8}" destId="{6A09E1ED-A850-49D4-A186-7876C5023E5B}" srcOrd="0" destOrd="0" presId="urn:microsoft.com/office/officeart/2018/2/layout/IconVerticalSolidList"/>
    <dgm:cxn modelId="{7DFD9FB9-5C27-4BD0-9684-8026C363E10F}" srcId="{1E35EF76-DC62-49F5-9852-63EE075774A1}" destId="{DA820E6B-7813-46F4-8993-0D4D82ED6E4D}" srcOrd="0" destOrd="0" parTransId="{7A4A4436-103F-48CC-9E9D-E35C51DE940A}" sibTransId="{98A7E814-05E4-4CF5-B198-8686929CCD01}"/>
    <dgm:cxn modelId="{7B5D19BF-CE1B-4543-BC06-5DABCACCCC68}" srcId="{1E35EF76-DC62-49F5-9852-63EE075774A1}" destId="{A0B07999-8E52-477C-A689-287612002727}" srcOrd="3" destOrd="0" parTransId="{8643F39F-6278-4C9B-A6D0-838C240C08C7}" sibTransId="{780CDEEB-9ED0-4C89-A683-0A4C84A4AE09}"/>
    <dgm:cxn modelId="{3838F8F6-FA48-4B78-AA1F-C30AF8128405}" srcId="{1E35EF76-DC62-49F5-9852-63EE075774A1}" destId="{68AD9E27-2079-4726-A867-8DC3584B6B11}" srcOrd="4" destOrd="0" parTransId="{1363D215-C9C2-4062-94A4-7F6B0014C1F7}" sibTransId="{D57EA817-E988-4E7D-BF5E-B5F6993AB5F1}"/>
    <dgm:cxn modelId="{289806F8-606A-4A85-B4DA-5EBD53A18F7C}" srcId="{1E35EF76-DC62-49F5-9852-63EE075774A1}" destId="{01CA6A03-E59A-4AD0-A3BC-67EAE0CC6FB8}" srcOrd="5" destOrd="0" parTransId="{1780E335-37DD-412E-A11E-571C198AC839}" sibTransId="{4459B784-16D0-4ECE-92A6-7EA4CF07A438}"/>
    <dgm:cxn modelId="{FC2D6C50-5B6A-47D1-BEFD-921E587886E2}" type="presParOf" srcId="{38429EB2-1E56-4DFE-9E98-0CE9BA74DD74}" destId="{6A299A50-9C3D-44DC-A78D-BE6382096C38}" srcOrd="0" destOrd="0" presId="urn:microsoft.com/office/officeart/2018/2/layout/IconVerticalSolidList"/>
    <dgm:cxn modelId="{F74BFF8F-3C7D-4F74-B432-2449B3710CED}" type="presParOf" srcId="{6A299A50-9C3D-44DC-A78D-BE6382096C38}" destId="{DEBC2EBD-658E-425F-AB8B-E031BF2AA256}" srcOrd="0" destOrd="0" presId="urn:microsoft.com/office/officeart/2018/2/layout/IconVerticalSolidList"/>
    <dgm:cxn modelId="{5898A369-FE93-40AA-8921-DC10A8DAE57E}" type="presParOf" srcId="{6A299A50-9C3D-44DC-A78D-BE6382096C38}" destId="{7E2996A4-F755-46DC-BFC5-A6018F4871C0}" srcOrd="1" destOrd="0" presId="urn:microsoft.com/office/officeart/2018/2/layout/IconVerticalSolidList"/>
    <dgm:cxn modelId="{42AC8DDF-BC1F-430D-B4B6-C80AFEAC2ADE}" type="presParOf" srcId="{6A299A50-9C3D-44DC-A78D-BE6382096C38}" destId="{A760F6CA-B247-4E1B-8ED5-A7154726D673}" srcOrd="2" destOrd="0" presId="urn:microsoft.com/office/officeart/2018/2/layout/IconVerticalSolidList"/>
    <dgm:cxn modelId="{5463911E-CC5F-486B-9F79-5840C5F74248}" type="presParOf" srcId="{6A299A50-9C3D-44DC-A78D-BE6382096C38}" destId="{6BD0CF9B-CD4A-45EF-9BAE-44CD8780B36A}" srcOrd="3" destOrd="0" presId="urn:microsoft.com/office/officeart/2018/2/layout/IconVerticalSolidList"/>
    <dgm:cxn modelId="{272C2B0B-89E1-4C5E-88A4-AEDB0F2240CF}" type="presParOf" srcId="{38429EB2-1E56-4DFE-9E98-0CE9BA74DD74}" destId="{94AF93E8-EF56-4E25-87CB-3D1F7AE6AA5E}" srcOrd="1" destOrd="0" presId="urn:microsoft.com/office/officeart/2018/2/layout/IconVerticalSolidList"/>
    <dgm:cxn modelId="{416416AC-0F13-41B0-98B6-9CE08A935F0C}" type="presParOf" srcId="{38429EB2-1E56-4DFE-9E98-0CE9BA74DD74}" destId="{D15E699B-225E-43EE-99B5-25957477A7A7}" srcOrd="2" destOrd="0" presId="urn:microsoft.com/office/officeart/2018/2/layout/IconVerticalSolidList"/>
    <dgm:cxn modelId="{3A7FED40-0048-481B-B03B-D0976B33FE5E}" type="presParOf" srcId="{D15E699B-225E-43EE-99B5-25957477A7A7}" destId="{B0D04F36-4606-4209-87CC-4553A49F7635}" srcOrd="0" destOrd="0" presId="urn:microsoft.com/office/officeart/2018/2/layout/IconVerticalSolidList"/>
    <dgm:cxn modelId="{AF8DF1B8-06B1-4850-8DC1-7673125CCE9F}" type="presParOf" srcId="{D15E699B-225E-43EE-99B5-25957477A7A7}" destId="{11BF51DD-F0D4-4A97-819D-E31FC7E8CAAE}" srcOrd="1" destOrd="0" presId="urn:microsoft.com/office/officeart/2018/2/layout/IconVerticalSolidList"/>
    <dgm:cxn modelId="{B6928ED8-4FE4-4A75-A436-5BD3E3D9762A}" type="presParOf" srcId="{D15E699B-225E-43EE-99B5-25957477A7A7}" destId="{00E52584-D240-42C4-A5E8-35B8996E7DBF}" srcOrd="2" destOrd="0" presId="urn:microsoft.com/office/officeart/2018/2/layout/IconVerticalSolidList"/>
    <dgm:cxn modelId="{24D700B4-D4C1-432E-9AA0-F5F573440654}" type="presParOf" srcId="{D15E699B-225E-43EE-99B5-25957477A7A7}" destId="{6A09E1ED-A850-49D4-A186-7876C5023E5B}" srcOrd="3" destOrd="0" presId="urn:microsoft.com/office/officeart/2018/2/layout/IconVerticalSolidList"/>
    <dgm:cxn modelId="{D99AD0A8-3B9B-45FF-92A4-F6EFBCD7AF5F}" type="presParOf" srcId="{38429EB2-1E56-4DFE-9E98-0CE9BA74DD74}" destId="{8C72D7ED-AFBD-43D8-9E4E-00B0DE2105D1}" srcOrd="3" destOrd="0" presId="urn:microsoft.com/office/officeart/2018/2/layout/IconVerticalSolidList"/>
    <dgm:cxn modelId="{0CCD7D8C-D19B-4F24-A047-59C91BB295E6}" type="presParOf" srcId="{38429EB2-1E56-4DFE-9E98-0CE9BA74DD74}" destId="{7156B9A8-18A3-4E8B-B1E4-867AD6A1F688}" srcOrd="4" destOrd="0" presId="urn:microsoft.com/office/officeart/2018/2/layout/IconVerticalSolidList"/>
    <dgm:cxn modelId="{5C76D31C-8BF7-47C8-9764-C400F8AA09CB}" type="presParOf" srcId="{7156B9A8-18A3-4E8B-B1E4-867AD6A1F688}" destId="{A3643962-1E2C-4AEE-99BB-B604F6E14AAB}" srcOrd="0" destOrd="0" presId="urn:microsoft.com/office/officeart/2018/2/layout/IconVerticalSolidList"/>
    <dgm:cxn modelId="{FEC3AF01-96AB-4E82-B6A1-5C421954DEEE}" type="presParOf" srcId="{7156B9A8-18A3-4E8B-B1E4-867AD6A1F688}" destId="{2212970B-72E0-4177-9867-91BE0FF1BAFC}" srcOrd="1" destOrd="0" presId="urn:microsoft.com/office/officeart/2018/2/layout/IconVerticalSolidList"/>
    <dgm:cxn modelId="{A7972C7C-3933-44EB-B879-323CC82D4792}" type="presParOf" srcId="{7156B9A8-18A3-4E8B-B1E4-867AD6A1F688}" destId="{88E3F5FA-D45E-4708-8197-E0718E57C656}" srcOrd="2" destOrd="0" presId="urn:microsoft.com/office/officeart/2018/2/layout/IconVerticalSolidList"/>
    <dgm:cxn modelId="{76F5B368-345E-4590-8AE0-D8F9A2C52CF8}" type="presParOf" srcId="{7156B9A8-18A3-4E8B-B1E4-867AD6A1F688}" destId="{42051F12-C64D-4BE5-B2EA-884CEA213A2D}" srcOrd="3" destOrd="0" presId="urn:microsoft.com/office/officeart/2018/2/layout/IconVerticalSolidList"/>
    <dgm:cxn modelId="{AEFAE1C1-8F17-4BD3-A7F6-EA3126A6A333}" type="presParOf" srcId="{38429EB2-1E56-4DFE-9E98-0CE9BA74DD74}" destId="{CCA7D267-E05F-46C3-AC92-E1FF8D9AA709}" srcOrd="5" destOrd="0" presId="urn:microsoft.com/office/officeart/2018/2/layout/IconVerticalSolidList"/>
    <dgm:cxn modelId="{8D571005-AFA3-4C11-98CD-546BFEA3CA9F}" type="presParOf" srcId="{38429EB2-1E56-4DFE-9E98-0CE9BA74DD74}" destId="{05E41D17-CF89-4408-862A-071A294C5E6F}" srcOrd="6" destOrd="0" presId="urn:microsoft.com/office/officeart/2018/2/layout/IconVerticalSolidList"/>
    <dgm:cxn modelId="{0395CEBB-E8A6-4F0C-B34F-834DAE948388}" type="presParOf" srcId="{05E41D17-CF89-4408-862A-071A294C5E6F}" destId="{34D68714-0C05-465B-863F-E0431B656A31}" srcOrd="0" destOrd="0" presId="urn:microsoft.com/office/officeart/2018/2/layout/IconVerticalSolidList"/>
    <dgm:cxn modelId="{0C2838F8-DEBD-45F3-94B7-6653378AAEE7}" type="presParOf" srcId="{05E41D17-CF89-4408-862A-071A294C5E6F}" destId="{84F84A7F-3333-4942-9CED-504819B0718B}" srcOrd="1" destOrd="0" presId="urn:microsoft.com/office/officeart/2018/2/layout/IconVerticalSolidList"/>
    <dgm:cxn modelId="{E8A74C00-B704-46F3-8861-922AC042789F}" type="presParOf" srcId="{05E41D17-CF89-4408-862A-071A294C5E6F}" destId="{43D04DB9-E31E-41D8-8BFB-8173DADCC88B}" srcOrd="2" destOrd="0" presId="urn:microsoft.com/office/officeart/2018/2/layout/IconVerticalSolidList"/>
    <dgm:cxn modelId="{77579486-B2E3-4E1F-A20B-C39B6DA28E5E}" type="presParOf" srcId="{05E41D17-CF89-4408-862A-071A294C5E6F}" destId="{A412DC65-BFEF-499D-8A65-EB8771CD460C}" srcOrd="3" destOrd="0" presId="urn:microsoft.com/office/officeart/2018/2/layout/IconVerticalSolidList"/>
    <dgm:cxn modelId="{8E65484F-780E-494E-ACC3-82C57AD9931C}" type="presParOf" srcId="{38429EB2-1E56-4DFE-9E98-0CE9BA74DD74}" destId="{CABEA1BA-98FB-4CFE-A91F-C00EF4956702}" srcOrd="7" destOrd="0" presId="urn:microsoft.com/office/officeart/2018/2/layout/IconVerticalSolidList"/>
    <dgm:cxn modelId="{F49AE06F-7A9F-4443-A39F-6683F6153E77}" type="presParOf" srcId="{38429EB2-1E56-4DFE-9E98-0CE9BA74DD74}" destId="{647FEFC7-2AF9-4896-B921-7CBE1C357C5D}" srcOrd="8" destOrd="0" presId="urn:microsoft.com/office/officeart/2018/2/layout/IconVerticalSolidList"/>
    <dgm:cxn modelId="{75C53827-483E-404E-8A67-5CA4AB5CC316}" type="presParOf" srcId="{647FEFC7-2AF9-4896-B921-7CBE1C357C5D}" destId="{A5051F55-8F2E-4F31-8785-F69615F3DA63}" srcOrd="0" destOrd="0" presId="urn:microsoft.com/office/officeart/2018/2/layout/IconVerticalSolidList"/>
    <dgm:cxn modelId="{C53E54CA-D3BF-4057-8F0F-DC4DC127B69E}" type="presParOf" srcId="{647FEFC7-2AF9-4896-B921-7CBE1C357C5D}" destId="{35DAF511-5F23-4662-B1B7-2C8A87E938A6}" srcOrd="1" destOrd="0" presId="urn:microsoft.com/office/officeart/2018/2/layout/IconVerticalSolidList"/>
    <dgm:cxn modelId="{9A46DE7E-2F56-4AE8-8C60-1683A7C73B2D}" type="presParOf" srcId="{647FEFC7-2AF9-4896-B921-7CBE1C357C5D}" destId="{E76A2ECA-756F-4430-84C6-FB4627566779}" srcOrd="2" destOrd="0" presId="urn:microsoft.com/office/officeart/2018/2/layout/IconVerticalSolidList"/>
    <dgm:cxn modelId="{B7653A07-1EF6-483C-AF7E-450A72ABC944}" type="presParOf" srcId="{647FEFC7-2AF9-4896-B921-7CBE1C357C5D}" destId="{22430412-45F9-4220-8E6D-3F8354D1D5E5}" srcOrd="3" destOrd="0" presId="urn:microsoft.com/office/officeart/2018/2/layout/IconVerticalSolidList"/>
    <dgm:cxn modelId="{81C60482-F34A-435A-A26E-CA5CDAF7C8D5}" type="presParOf" srcId="{38429EB2-1E56-4DFE-9E98-0CE9BA74DD74}" destId="{CB07634C-3AFF-4583-AC38-66F38EC6F70F}" srcOrd="9" destOrd="0" presId="urn:microsoft.com/office/officeart/2018/2/layout/IconVerticalSolidList"/>
    <dgm:cxn modelId="{2B10E60A-D0DD-4A2E-AC7D-C2CAB753984F}" type="presParOf" srcId="{38429EB2-1E56-4DFE-9E98-0CE9BA74DD74}" destId="{A83351B3-54C6-4654-B7B3-C25323D9CF73}" srcOrd="10" destOrd="0" presId="urn:microsoft.com/office/officeart/2018/2/layout/IconVerticalSolidList"/>
    <dgm:cxn modelId="{E1630731-24B8-4CB9-AEBC-B60418BA95C1}" type="presParOf" srcId="{A83351B3-54C6-4654-B7B3-C25323D9CF73}" destId="{90DFDCD0-B48D-4E77-AFEB-23C06D40BAF8}" srcOrd="0" destOrd="0" presId="urn:microsoft.com/office/officeart/2018/2/layout/IconVerticalSolidList"/>
    <dgm:cxn modelId="{A535D4A8-D9DE-485E-973D-04C2B0D2F1C4}" type="presParOf" srcId="{A83351B3-54C6-4654-B7B3-C25323D9CF73}" destId="{B4649514-0DEA-4389-9B9E-32DA30B3C137}" srcOrd="1" destOrd="0" presId="urn:microsoft.com/office/officeart/2018/2/layout/IconVerticalSolidList"/>
    <dgm:cxn modelId="{9A976FE2-C272-4542-B203-C044E87B34A9}" type="presParOf" srcId="{A83351B3-54C6-4654-B7B3-C25323D9CF73}" destId="{309E6B2C-B3A3-4D3C-B346-A456FA5E22CF}" srcOrd="2" destOrd="0" presId="urn:microsoft.com/office/officeart/2018/2/layout/IconVerticalSolidList"/>
    <dgm:cxn modelId="{78F93BEA-1FE5-4C2D-B9A8-7C68DF654B06}" type="presParOf" srcId="{A83351B3-54C6-4654-B7B3-C25323D9CF73}" destId="{A3161A5A-987A-4B80-A001-5BFD9CAB7DF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69407E9-3E2C-4BDF-BDA2-2B1BFFFB21DA}"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3D205901-A1AA-4289-A2CE-6ACE399C2C13}">
      <dgm:prSet/>
      <dgm:spPr/>
      <dgm:t>
        <a:bodyPr/>
        <a:lstStyle/>
        <a:p>
          <a:pPr>
            <a:lnSpc>
              <a:spcPct val="100000"/>
            </a:lnSpc>
          </a:pPr>
          <a:r>
            <a:rPr lang="en-GB"/>
            <a:t>This involves large scale damage or disruption to services such as critical national infrastructure.</a:t>
          </a:r>
          <a:endParaRPr lang="en-US"/>
        </a:p>
      </dgm:t>
    </dgm:pt>
    <dgm:pt modelId="{122809DD-23C4-4C68-AA48-DC4D8935E5C3}" type="parTrans" cxnId="{16186506-E23E-42FB-9F05-4D582D420E2F}">
      <dgm:prSet/>
      <dgm:spPr/>
      <dgm:t>
        <a:bodyPr/>
        <a:lstStyle/>
        <a:p>
          <a:endParaRPr lang="en-US"/>
        </a:p>
      </dgm:t>
    </dgm:pt>
    <dgm:pt modelId="{B0E4378A-9919-47F9-8032-72C95ACBD046}" type="sibTrans" cxnId="{16186506-E23E-42FB-9F05-4D582D420E2F}">
      <dgm:prSet/>
      <dgm:spPr/>
      <dgm:t>
        <a:bodyPr/>
        <a:lstStyle/>
        <a:p>
          <a:endParaRPr lang="en-US"/>
        </a:p>
      </dgm:t>
    </dgm:pt>
    <dgm:pt modelId="{91FA2955-CF4D-49D2-AD63-7EAFD4878B29}">
      <dgm:prSet/>
      <dgm:spPr/>
      <dgm:t>
        <a:bodyPr/>
        <a:lstStyle/>
        <a:p>
          <a:pPr>
            <a:lnSpc>
              <a:spcPct val="100000"/>
            </a:lnSpc>
          </a:pPr>
          <a:r>
            <a:rPr lang="en-GB" dirty="0"/>
            <a:t>Critical infrastructure is defined as </a:t>
          </a:r>
          <a:r>
            <a:rPr lang="en-US" dirty="0"/>
            <a:t>an </a:t>
          </a:r>
          <a:r>
            <a:rPr lang="en-US" b="1" i="1" dirty="0"/>
            <a:t>asset or system, which is essential for the maintenance of vital functions such as health, safety, security, economic or social well-being</a:t>
          </a:r>
          <a:r>
            <a:rPr lang="en-US" dirty="0"/>
            <a:t>.</a:t>
          </a:r>
        </a:p>
      </dgm:t>
    </dgm:pt>
    <dgm:pt modelId="{4E829078-8F8A-464E-9B8F-8CDE6911BA27}" type="parTrans" cxnId="{D841A1B2-CA50-4EA2-95BA-CB30090C19B4}">
      <dgm:prSet/>
      <dgm:spPr/>
      <dgm:t>
        <a:bodyPr/>
        <a:lstStyle/>
        <a:p>
          <a:endParaRPr lang="en-US"/>
        </a:p>
      </dgm:t>
    </dgm:pt>
    <dgm:pt modelId="{8E71F63A-00DC-4703-A8E5-3EAF06A615DE}" type="sibTrans" cxnId="{D841A1B2-CA50-4EA2-95BA-CB30090C19B4}">
      <dgm:prSet/>
      <dgm:spPr/>
      <dgm:t>
        <a:bodyPr/>
        <a:lstStyle/>
        <a:p>
          <a:endParaRPr lang="en-US"/>
        </a:p>
      </dgm:t>
    </dgm:pt>
    <dgm:pt modelId="{C7B2F167-7660-4D29-8AD6-84E82348B0F8}">
      <dgm:prSet/>
      <dgm:spPr/>
      <dgm:t>
        <a:bodyPr/>
        <a:lstStyle/>
        <a:p>
          <a:pPr>
            <a:lnSpc>
              <a:spcPct val="100000"/>
            </a:lnSpc>
          </a:pPr>
          <a:r>
            <a:rPr lang="en-US" dirty="0"/>
            <a:t>Examples of this include </a:t>
          </a:r>
          <a:r>
            <a:rPr lang="en-US" b="1" i="1" dirty="0"/>
            <a:t>hospitals</a:t>
          </a:r>
          <a:r>
            <a:rPr lang="en-US" dirty="0"/>
            <a:t>, </a:t>
          </a:r>
          <a:r>
            <a:rPr lang="en-US" b="1" i="1" dirty="0"/>
            <a:t>power stations </a:t>
          </a:r>
          <a:r>
            <a:rPr lang="en-US" dirty="0"/>
            <a:t>and the </a:t>
          </a:r>
          <a:r>
            <a:rPr lang="en-US" b="1" i="1" dirty="0"/>
            <a:t>transport network.</a:t>
          </a:r>
        </a:p>
      </dgm:t>
    </dgm:pt>
    <dgm:pt modelId="{F6E02FCC-8D3A-4363-B8CC-A6AFF9EC2EBA}" type="parTrans" cxnId="{6C276675-A2AA-4623-BE19-9A20D983F641}">
      <dgm:prSet/>
      <dgm:spPr/>
      <dgm:t>
        <a:bodyPr/>
        <a:lstStyle/>
        <a:p>
          <a:endParaRPr lang="en-US"/>
        </a:p>
      </dgm:t>
    </dgm:pt>
    <dgm:pt modelId="{68D909BD-0C6E-4527-8D68-2719602CBF1C}" type="sibTrans" cxnId="{6C276675-A2AA-4623-BE19-9A20D983F641}">
      <dgm:prSet/>
      <dgm:spPr/>
      <dgm:t>
        <a:bodyPr/>
        <a:lstStyle/>
        <a:p>
          <a:endParaRPr lang="en-US"/>
        </a:p>
      </dgm:t>
    </dgm:pt>
    <dgm:pt modelId="{5C9D1BE5-2C83-4FE9-B090-A14BC2822A01}">
      <dgm:prSet/>
      <dgm:spPr/>
      <dgm:t>
        <a:bodyPr/>
        <a:lstStyle/>
        <a:p>
          <a:pPr>
            <a:lnSpc>
              <a:spcPct val="100000"/>
            </a:lnSpc>
          </a:pPr>
          <a:r>
            <a:rPr lang="en-US"/>
            <a:t>Any act that causes these to be unavailable, for example a DDOS attack or ransomware attack, would be covered under this section.</a:t>
          </a:r>
        </a:p>
      </dgm:t>
    </dgm:pt>
    <dgm:pt modelId="{8A58EC26-E8E6-413E-BBA3-BF5D6D4F1F97}" type="parTrans" cxnId="{23A294DD-362D-4FCB-B9E6-BCC8DE08846A}">
      <dgm:prSet/>
      <dgm:spPr/>
      <dgm:t>
        <a:bodyPr/>
        <a:lstStyle/>
        <a:p>
          <a:endParaRPr lang="en-US"/>
        </a:p>
      </dgm:t>
    </dgm:pt>
    <dgm:pt modelId="{948BC695-9ED9-4816-AFDD-C473842DD7F4}" type="sibTrans" cxnId="{23A294DD-362D-4FCB-B9E6-BCC8DE08846A}">
      <dgm:prSet/>
      <dgm:spPr/>
      <dgm:t>
        <a:bodyPr/>
        <a:lstStyle/>
        <a:p>
          <a:endParaRPr lang="en-US"/>
        </a:p>
      </dgm:t>
    </dgm:pt>
    <dgm:pt modelId="{9C09FCFB-818D-43AD-A450-4508294F51F9}" type="pres">
      <dgm:prSet presAssocID="{769407E9-3E2C-4BDF-BDA2-2B1BFFFB21DA}" presName="root" presStyleCnt="0">
        <dgm:presLayoutVars>
          <dgm:dir/>
          <dgm:resizeHandles val="exact"/>
        </dgm:presLayoutVars>
      </dgm:prSet>
      <dgm:spPr/>
    </dgm:pt>
    <dgm:pt modelId="{2401E6A2-973D-420F-BEA4-7F600AE007B9}" type="pres">
      <dgm:prSet presAssocID="{3D205901-A1AA-4289-A2CE-6ACE399C2C13}" presName="compNode" presStyleCnt="0"/>
      <dgm:spPr/>
    </dgm:pt>
    <dgm:pt modelId="{09CF7016-B629-414B-A913-09EE43A02E7E}" type="pres">
      <dgm:prSet presAssocID="{3D205901-A1AA-4289-A2CE-6ACE399C2C13}" presName="bgRect" presStyleLbl="bgShp" presStyleIdx="0" presStyleCnt="4"/>
      <dgm:spPr/>
    </dgm:pt>
    <dgm:pt modelId="{7C80E3AA-F253-4528-AE48-3F746613903D}" type="pres">
      <dgm:prSet presAssocID="{3D205901-A1AA-4289-A2CE-6ACE399C2C13}"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peed Bump"/>
        </a:ext>
      </dgm:extLst>
    </dgm:pt>
    <dgm:pt modelId="{4701CF2B-8BB4-445C-98FC-7B7979292929}" type="pres">
      <dgm:prSet presAssocID="{3D205901-A1AA-4289-A2CE-6ACE399C2C13}" presName="spaceRect" presStyleCnt="0"/>
      <dgm:spPr/>
    </dgm:pt>
    <dgm:pt modelId="{5F2844A3-A761-4886-98A5-CC062FE53E18}" type="pres">
      <dgm:prSet presAssocID="{3D205901-A1AA-4289-A2CE-6ACE399C2C13}" presName="parTx" presStyleLbl="revTx" presStyleIdx="0" presStyleCnt="4">
        <dgm:presLayoutVars>
          <dgm:chMax val="0"/>
          <dgm:chPref val="0"/>
        </dgm:presLayoutVars>
      </dgm:prSet>
      <dgm:spPr/>
    </dgm:pt>
    <dgm:pt modelId="{19131FFD-2D5D-4FA5-9848-111554271418}" type="pres">
      <dgm:prSet presAssocID="{B0E4378A-9919-47F9-8032-72C95ACBD046}" presName="sibTrans" presStyleCnt="0"/>
      <dgm:spPr/>
    </dgm:pt>
    <dgm:pt modelId="{4FEEFFCE-35F9-498A-BFF2-BE6492D13646}" type="pres">
      <dgm:prSet presAssocID="{91FA2955-CF4D-49D2-AD63-7EAFD4878B29}" presName="compNode" presStyleCnt="0"/>
      <dgm:spPr/>
    </dgm:pt>
    <dgm:pt modelId="{58FDEAA2-5B98-4533-9CEA-1CAAA594BA1D}" type="pres">
      <dgm:prSet presAssocID="{91FA2955-CF4D-49D2-AD63-7EAFD4878B29}" presName="bgRect" presStyleLbl="bgShp" presStyleIdx="1" presStyleCnt="4"/>
      <dgm:spPr/>
    </dgm:pt>
    <dgm:pt modelId="{CE8479E0-4D26-4498-BE69-DBC60AD1844B}" type="pres">
      <dgm:prSet presAssocID="{91FA2955-CF4D-49D2-AD63-7EAFD4878B29}"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ock"/>
        </a:ext>
      </dgm:extLst>
    </dgm:pt>
    <dgm:pt modelId="{220DCC84-4F89-4848-AB60-2D3572496D25}" type="pres">
      <dgm:prSet presAssocID="{91FA2955-CF4D-49D2-AD63-7EAFD4878B29}" presName="spaceRect" presStyleCnt="0"/>
      <dgm:spPr/>
    </dgm:pt>
    <dgm:pt modelId="{9969F514-7726-43A7-ADCC-57BA36AAFC97}" type="pres">
      <dgm:prSet presAssocID="{91FA2955-CF4D-49D2-AD63-7EAFD4878B29}" presName="parTx" presStyleLbl="revTx" presStyleIdx="1" presStyleCnt="4">
        <dgm:presLayoutVars>
          <dgm:chMax val="0"/>
          <dgm:chPref val="0"/>
        </dgm:presLayoutVars>
      </dgm:prSet>
      <dgm:spPr/>
    </dgm:pt>
    <dgm:pt modelId="{94686A59-60C5-4F7A-927B-B1D1E513B08A}" type="pres">
      <dgm:prSet presAssocID="{8E71F63A-00DC-4703-A8E5-3EAF06A615DE}" presName="sibTrans" presStyleCnt="0"/>
      <dgm:spPr/>
    </dgm:pt>
    <dgm:pt modelId="{06D3E910-2B59-4AFE-880A-0E04CF861467}" type="pres">
      <dgm:prSet presAssocID="{C7B2F167-7660-4D29-8AD6-84E82348B0F8}" presName="compNode" presStyleCnt="0"/>
      <dgm:spPr/>
    </dgm:pt>
    <dgm:pt modelId="{0B2627AE-E249-4A45-A1D8-8344C34DC023}" type="pres">
      <dgm:prSet presAssocID="{C7B2F167-7660-4D29-8AD6-84E82348B0F8}" presName="bgRect" presStyleLbl="bgShp" presStyleIdx="2" presStyleCnt="4"/>
      <dgm:spPr/>
    </dgm:pt>
    <dgm:pt modelId="{60FE0651-80A3-49C8-A38F-D82B9FBDA98B}" type="pres">
      <dgm:prSet presAssocID="{C7B2F167-7660-4D29-8AD6-84E82348B0F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ranching Diagram"/>
        </a:ext>
      </dgm:extLst>
    </dgm:pt>
    <dgm:pt modelId="{9B071258-DED7-4FDF-B80F-114D34127455}" type="pres">
      <dgm:prSet presAssocID="{C7B2F167-7660-4D29-8AD6-84E82348B0F8}" presName="spaceRect" presStyleCnt="0"/>
      <dgm:spPr/>
    </dgm:pt>
    <dgm:pt modelId="{E83F62B3-7A8C-453B-8B9D-E97A298E0C3A}" type="pres">
      <dgm:prSet presAssocID="{C7B2F167-7660-4D29-8AD6-84E82348B0F8}" presName="parTx" presStyleLbl="revTx" presStyleIdx="2" presStyleCnt="4">
        <dgm:presLayoutVars>
          <dgm:chMax val="0"/>
          <dgm:chPref val="0"/>
        </dgm:presLayoutVars>
      </dgm:prSet>
      <dgm:spPr/>
    </dgm:pt>
    <dgm:pt modelId="{693FE8C4-3A6A-4C49-8851-A3451E19297B}" type="pres">
      <dgm:prSet presAssocID="{68D909BD-0C6E-4527-8D68-2719602CBF1C}" presName="sibTrans" presStyleCnt="0"/>
      <dgm:spPr/>
    </dgm:pt>
    <dgm:pt modelId="{D78F28EE-E430-4721-90A7-A8EA82EBCEF4}" type="pres">
      <dgm:prSet presAssocID="{5C9D1BE5-2C83-4FE9-B090-A14BC2822A01}" presName="compNode" presStyleCnt="0"/>
      <dgm:spPr/>
    </dgm:pt>
    <dgm:pt modelId="{99A22E43-4848-4DAF-A5A0-80C376270860}" type="pres">
      <dgm:prSet presAssocID="{5C9D1BE5-2C83-4FE9-B090-A14BC2822A01}" presName="bgRect" presStyleLbl="bgShp" presStyleIdx="3" presStyleCnt="4"/>
      <dgm:spPr/>
    </dgm:pt>
    <dgm:pt modelId="{EF3777F0-B570-4632-8F03-4EF2B81005B7}" type="pres">
      <dgm:prSet presAssocID="{5C9D1BE5-2C83-4FE9-B090-A14BC2822A01}"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Robber"/>
        </a:ext>
      </dgm:extLst>
    </dgm:pt>
    <dgm:pt modelId="{652B5639-83D9-4E26-ACFD-9862D6BDD784}" type="pres">
      <dgm:prSet presAssocID="{5C9D1BE5-2C83-4FE9-B090-A14BC2822A01}" presName="spaceRect" presStyleCnt="0"/>
      <dgm:spPr/>
    </dgm:pt>
    <dgm:pt modelId="{07FEB221-2EB8-4218-ACB9-6ECEB4A4CDEF}" type="pres">
      <dgm:prSet presAssocID="{5C9D1BE5-2C83-4FE9-B090-A14BC2822A01}" presName="parTx" presStyleLbl="revTx" presStyleIdx="3" presStyleCnt="4">
        <dgm:presLayoutVars>
          <dgm:chMax val="0"/>
          <dgm:chPref val="0"/>
        </dgm:presLayoutVars>
      </dgm:prSet>
      <dgm:spPr/>
    </dgm:pt>
  </dgm:ptLst>
  <dgm:cxnLst>
    <dgm:cxn modelId="{16186506-E23E-42FB-9F05-4D582D420E2F}" srcId="{769407E9-3E2C-4BDF-BDA2-2B1BFFFB21DA}" destId="{3D205901-A1AA-4289-A2CE-6ACE399C2C13}" srcOrd="0" destOrd="0" parTransId="{122809DD-23C4-4C68-AA48-DC4D8935E5C3}" sibTransId="{B0E4378A-9919-47F9-8032-72C95ACBD046}"/>
    <dgm:cxn modelId="{4451F41F-185D-42F2-8206-5CA100724339}" type="presOf" srcId="{3D205901-A1AA-4289-A2CE-6ACE399C2C13}" destId="{5F2844A3-A761-4886-98A5-CC062FE53E18}" srcOrd="0" destOrd="0" presId="urn:microsoft.com/office/officeart/2018/2/layout/IconVerticalSolidList"/>
    <dgm:cxn modelId="{82D26631-3F24-45E4-8357-900A88834C18}" type="presOf" srcId="{769407E9-3E2C-4BDF-BDA2-2B1BFFFB21DA}" destId="{9C09FCFB-818D-43AD-A450-4508294F51F9}" srcOrd="0" destOrd="0" presId="urn:microsoft.com/office/officeart/2018/2/layout/IconVerticalSolidList"/>
    <dgm:cxn modelId="{4119144B-E220-4074-B1DF-410961194639}" type="presOf" srcId="{C7B2F167-7660-4D29-8AD6-84E82348B0F8}" destId="{E83F62B3-7A8C-453B-8B9D-E97A298E0C3A}" srcOrd="0" destOrd="0" presId="urn:microsoft.com/office/officeart/2018/2/layout/IconVerticalSolidList"/>
    <dgm:cxn modelId="{6C276675-A2AA-4623-BE19-9A20D983F641}" srcId="{769407E9-3E2C-4BDF-BDA2-2B1BFFFB21DA}" destId="{C7B2F167-7660-4D29-8AD6-84E82348B0F8}" srcOrd="2" destOrd="0" parTransId="{F6E02FCC-8D3A-4363-B8CC-A6AFF9EC2EBA}" sibTransId="{68D909BD-0C6E-4527-8D68-2719602CBF1C}"/>
    <dgm:cxn modelId="{B9AC3F7C-B04B-4446-8552-A9997256AB4F}" type="presOf" srcId="{5C9D1BE5-2C83-4FE9-B090-A14BC2822A01}" destId="{07FEB221-2EB8-4218-ACB9-6ECEB4A4CDEF}" srcOrd="0" destOrd="0" presId="urn:microsoft.com/office/officeart/2018/2/layout/IconVerticalSolidList"/>
    <dgm:cxn modelId="{5B2C15AA-B842-434C-9E79-1C13126D9FA6}" type="presOf" srcId="{91FA2955-CF4D-49D2-AD63-7EAFD4878B29}" destId="{9969F514-7726-43A7-ADCC-57BA36AAFC97}" srcOrd="0" destOrd="0" presId="urn:microsoft.com/office/officeart/2018/2/layout/IconVerticalSolidList"/>
    <dgm:cxn modelId="{D841A1B2-CA50-4EA2-95BA-CB30090C19B4}" srcId="{769407E9-3E2C-4BDF-BDA2-2B1BFFFB21DA}" destId="{91FA2955-CF4D-49D2-AD63-7EAFD4878B29}" srcOrd="1" destOrd="0" parTransId="{4E829078-8F8A-464E-9B8F-8CDE6911BA27}" sibTransId="{8E71F63A-00DC-4703-A8E5-3EAF06A615DE}"/>
    <dgm:cxn modelId="{23A294DD-362D-4FCB-B9E6-BCC8DE08846A}" srcId="{769407E9-3E2C-4BDF-BDA2-2B1BFFFB21DA}" destId="{5C9D1BE5-2C83-4FE9-B090-A14BC2822A01}" srcOrd="3" destOrd="0" parTransId="{8A58EC26-E8E6-413E-BBA3-BF5D6D4F1F97}" sibTransId="{948BC695-9ED9-4816-AFDD-C473842DD7F4}"/>
    <dgm:cxn modelId="{3470234F-111C-4A11-91C0-5B83549CFBC3}" type="presParOf" srcId="{9C09FCFB-818D-43AD-A450-4508294F51F9}" destId="{2401E6A2-973D-420F-BEA4-7F600AE007B9}" srcOrd="0" destOrd="0" presId="urn:microsoft.com/office/officeart/2018/2/layout/IconVerticalSolidList"/>
    <dgm:cxn modelId="{759F9D8C-A5E4-40BB-A449-7BB2E5E72236}" type="presParOf" srcId="{2401E6A2-973D-420F-BEA4-7F600AE007B9}" destId="{09CF7016-B629-414B-A913-09EE43A02E7E}" srcOrd="0" destOrd="0" presId="urn:microsoft.com/office/officeart/2018/2/layout/IconVerticalSolidList"/>
    <dgm:cxn modelId="{FC1C12EA-BD21-4697-BBF7-CF987CFB6246}" type="presParOf" srcId="{2401E6A2-973D-420F-BEA4-7F600AE007B9}" destId="{7C80E3AA-F253-4528-AE48-3F746613903D}" srcOrd="1" destOrd="0" presId="urn:microsoft.com/office/officeart/2018/2/layout/IconVerticalSolidList"/>
    <dgm:cxn modelId="{70F90D9F-4E8C-436B-8A0C-6DA70B5A4F8B}" type="presParOf" srcId="{2401E6A2-973D-420F-BEA4-7F600AE007B9}" destId="{4701CF2B-8BB4-445C-98FC-7B7979292929}" srcOrd="2" destOrd="0" presId="urn:microsoft.com/office/officeart/2018/2/layout/IconVerticalSolidList"/>
    <dgm:cxn modelId="{D9212C07-53A7-4EF0-B03A-7E2560F08745}" type="presParOf" srcId="{2401E6A2-973D-420F-BEA4-7F600AE007B9}" destId="{5F2844A3-A761-4886-98A5-CC062FE53E18}" srcOrd="3" destOrd="0" presId="urn:microsoft.com/office/officeart/2018/2/layout/IconVerticalSolidList"/>
    <dgm:cxn modelId="{483EE880-A230-4D8B-93C2-01279869C572}" type="presParOf" srcId="{9C09FCFB-818D-43AD-A450-4508294F51F9}" destId="{19131FFD-2D5D-4FA5-9848-111554271418}" srcOrd="1" destOrd="0" presId="urn:microsoft.com/office/officeart/2018/2/layout/IconVerticalSolidList"/>
    <dgm:cxn modelId="{A4180DA8-42AE-412D-9A5A-635AC711C44E}" type="presParOf" srcId="{9C09FCFB-818D-43AD-A450-4508294F51F9}" destId="{4FEEFFCE-35F9-498A-BFF2-BE6492D13646}" srcOrd="2" destOrd="0" presId="urn:microsoft.com/office/officeart/2018/2/layout/IconVerticalSolidList"/>
    <dgm:cxn modelId="{B7453075-761F-4383-BD63-F0D5AA974892}" type="presParOf" srcId="{4FEEFFCE-35F9-498A-BFF2-BE6492D13646}" destId="{58FDEAA2-5B98-4533-9CEA-1CAAA594BA1D}" srcOrd="0" destOrd="0" presId="urn:microsoft.com/office/officeart/2018/2/layout/IconVerticalSolidList"/>
    <dgm:cxn modelId="{45C647F1-2CCB-4C2F-A5AB-BE59393EF473}" type="presParOf" srcId="{4FEEFFCE-35F9-498A-BFF2-BE6492D13646}" destId="{CE8479E0-4D26-4498-BE69-DBC60AD1844B}" srcOrd="1" destOrd="0" presId="urn:microsoft.com/office/officeart/2018/2/layout/IconVerticalSolidList"/>
    <dgm:cxn modelId="{4D59929E-E090-4089-84F3-0E14920DA8F5}" type="presParOf" srcId="{4FEEFFCE-35F9-498A-BFF2-BE6492D13646}" destId="{220DCC84-4F89-4848-AB60-2D3572496D25}" srcOrd="2" destOrd="0" presId="urn:microsoft.com/office/officeart/2018/2/layout/IconVerticalSolidList"/>
    <dgm:cxn modelId="{2F394F45-CB28-4E40-8483-71A3EB4DDC31}" type="presParOf" srcId="{4FEEFFCE-35F9-498A-BFF2-BE6492D13646}" destId="{9969F514-7726-43A7-ADCC-57BA36AAFC97}" srcOrd="3" destOrd="0" presId="urn:microsoft.com/office/officeart/2018/2/layout/IconVerticalSolidList"/>
    <dgm:cxn modelId="{0198DFBC-070B-4ADA-A0C9-33F466051077}" type="presParOf" srcId="{9C09FCFB-818D-43AD-A450-4508294F51F9}" destId="{94686A59-60C5-4F7A-927B-B1D1E513B08A}" srcOrd="3" destOrd="0" presId="urn:microsoft.com/office/officeart/2018/2/layout/IconVerticalSolidList"/>
    <dgm:cxn modelId="{DA1A821A-BBCB-4663-9D92-798B325B556B}" type="presParOf" srcId="{9C09FCFB-818D-43AD-A450-4508294F51F9}" destId="{06D3E910-2B59-4AFE-880A-0E04CF861467}" srcOrd="4" destOrd="0" presId="urn:microsoft.com/office/officeart/2018/2/layout/IconVerticalSolidList"/>
    <dgm:cxn modelId="{00F0355C-E4C7-4BBC-A3C8-F84A18EE8926}" type="presParOf" srcId="{06D3E910-2B59-4AFE-880A-0E04CF861467}" destId="{0B2627AE-E249-4A45-A1D8-8344C34DC023}" srcOrd="0" destOrd="0" presId="urn:microsoft.com/office/officeart/2018/2/layout/IconVerticalSolidList"/>
    <dgm:cxn modelId="{A3734843-0422-4CBD-866E-FA5D4262DD2D}" type="presParOf" srcId="{06D3E910-2B59-4AFE-880A-0E04CF861467}" destId="{60FE0651-80A3-49C8-A38F-D82B9FBDA98B}" srcOrd="1" destOrd="0" presId="urn:microsoft.com/office/officeart/2018/2/layout/IconVerticalSolidList"/>
    <dgm:cxn modelId="{1A44ACCC-C331-443E-9132-DC2D1ABD06C7}" type="presParOf" srcId="{06D3E910-2B59-4AFE-880A-0E04CF861467}" destId="{9B071258-DED7-4FDF-B80F-114D34127455}" srcOrd="2" destOrd="0" presId="urn:microsoft.com/office/officeart/2018/2/layout/IconVerticalSolidList"/>
    <dgm:cxn modelId="{524877DD-A676-45E3-ACE2-663ADF57EC2F}" type="presParOf" srcId="{06D3E910-2B59-4AFE-880A-0E04CF861467}" destId="{E83F62B3-7A8C-453B-8B9D-E97A298E0C3A}" srcOrd="3" destOrd="0" presId="urn:microsoft.com/office/officeart/2018/2/layout/IconVerticalSolidList"/>
    <dgm:cxn modelId="{068DDBA3-F1B5-4729-A01E-88CAD9ADA855}" type="presParOf" srcId="{9C09FCFB-818D-43AD-A450-4508294F51F9}" destId="{693FE8C4-3A6A-4C49-8851-A3451E19297B}" srcOrd="5" destOrd="0" presId="urn:microsoft.com/office/officeart/2018/2/layout/IconVerticalSolidList"/>
    <dgm:cxn modelId="{9E892035-1B80-42A0-BE91-D79BF448E840}" type="presParOf" srcId="{9C09FCFB-818D-43AD-A450-4508294F51F9}" destId="{D78F28EE-E430-4721-90A7-A8EA82EBCEF4}" srcOrd="6" destOrd="0" presId="urn:microsoft.com/office/officeart/2018/2/layout/IconVerticalSolidList"/>
    <dgm:cxn modelId="{C304C03C-1CAB-4164-914A-419AE2B038FD}" type="presParOf" srcId="{D78F28EE-E430-4721-90A7-A8EA82EBCEF4}" destId="{99A22E43-4848-4DAF-A5A0-80C376270860}" srcOrd="0" destOrd="0" presId="urn:microsoft.com/office/officeart/2018/2/layout/IconVerticalSolidList"/>
    <dgm:cxn modelId="{1D7BF6D7-CDBB-4C28-91AB-8B78C0D828DF}" type="presParOf" srcId="{D78F28EE-E430-4721-90A7-A8EA82EBCEF4}" destId="{EF3777F0-B570-4632-8F03-4EF2B81005B7}" srcOrd="1" destOrd="0" presId="urn:microsoft.com/office/officeart/2018/2/layout/IconVerticalSolidList"/>
    <dgm:cxn modelId="{FC249666-584F-4CD8-9FE4-E7B15743FE0A}" type="presParOf" srcId="{D78F28EE-E430-4721-90A7-A8EA82EBCEF4}" destId="{652B5639-83D9-4E26-ACFD-9862D6BDD784}" srcOrd="2" destOrd="0" presId="urn:microsoft.com/office/officeart/2018/2/layout/IconVerticalSolidList"/>
    <dgm:cxn modelId="{191094AB-C862-445D-83C9-557E4C9BFCD8}" type="presParOf" srcId="{D78F28EE-E430-4721-90A7-A8EA82EBCEF4}" destId="{07FEB221-2EB8-4218-ACB9-6ECEB4A4CDE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dirty="0"/>
            <a:t>Work through all of the tasks on your worksheet. </a:t>
          </a:r>
          <a:endParaRPr lang="en-US" dirty="0"/>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dirty="0"/>
            <a:t>Refer to your class notes or the lesson slides.</a:t>
          </a:r>
          <a:endParaRPr lang="en-US" dirty="0"/>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dirty="0"/>
            <a:t>Compare your answer with the group.</a:t>
          </a:r>
          <a:endParaRPr lang="en-US" dirty="0"/>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dirty="0"/>
            <a:t>TIME ALLOWED: 15 Minutes.</a:t>
          </a:r>
          <a:endParaRPr lang="en-US"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8554CF-1C7E-42D8-AE84-870A401D0919}">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1EC0EC-F371-4880-ACA3-3A0180764F22}">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A642025-841C-40CE-ADF4-788DB3B903FB}">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To be able to explain the Computer Misuse Act and its impact on a business.</a:t>
          </a:r>
          <a:endParaRPr lang="en-US" sz="2200" kern="1200"/>
        </a:p>
      </dsp:txBody>
      <dsp:txXfrm>
        <a:off x="919851" y="1571"/>
        <a:ext cx="9138548" cy="796407"/>
      </dsp:txXfrm>
    </dsp:sp>
    <dsp:sp modelId="{CC549F5E-AC57-4869-BA34-4D23F3D65E55}">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87DE19-7466-47AD-9044-E7C77AF62991}">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8BCB9BC-30BE-42CD-9A7F-67D3EC6D568F}">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US" sz="2200" kern="1200" dirty="0"/>
            <a:t>To be able to explain Copyright Legislation and its impact on a business.</a:t>
          </a:r>
        </a:p>
      </dsp:txBody>
      <dsp:txXfrm>
        <a:off x="919851" y="997081"/>
        <a:ext cx="9138548" cy="796407"/>
      </dsp:txXfrm>
    </dsp:sp>
    <dsp:sp modelId="{E748CB26-620A-40FC-9F55-AA8645E3F7EF}">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07FF75-D2BD-46B9-B741-B8984B42934D}">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234E0B8-3655-408F-8BFA-C0E8865BC9F9}">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To be able to explain the Health and Safety legislation and its impact on a business.</a:t>
          </a:r>
          <a:endParaRPr lang="en-US" sz="2200" kern="1200" dirty="0"/>
        </a:p>
      </dsp:txBody>
      <dsp:txXfrm>
        <a:off x="919851" y="1992590"/>
        <a:ext cx="9138548" cy="796407"/>
      </dsp:txXfrm>
    </dsp:sp>
    <dsp:sp modelId="{FF7DF735-28D4-424F-8BB8-1AE45AA1186D}">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AB1175-83C6-430B-8A58-3509080CE1F8}">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A34AA79-43A0-443C-A201-3B518C29AA71}">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To be able to explain the Data Protection legislation and its impact on a business.</a:t>
          </a:r>
          <a:endParaRPr lang="en-US" sz="2200" kern="1200"/>
        </a:p>
      </dsp:txBody>
      <dsp:txXfrm>
        <a:off x="919851" y="2988100"/>
        <a:ext cx="9138548" cy="79640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Work through all of the tasks on your worksheet. </a:t>
          </a:r>
          <a:endParaRPr lang="en-US" sz="2200" kern="1200" dirty="0"/>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Refer to your class notes or the lesson slides.</a:t>
          </a:r>
          <a:endParaRPr lang="en-US" sz="2200" kern="1200" dirty="0"/>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Compare your answer with the group.</a:t>
          </a:r>
          <a:endParaRPr lang="en-US" sz="2200" kern="1200" dirty="0"/>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15 Minutes.</a:t>
          </a:r>
          <a:endParaRPr lang="en-US" sz="2200" kern="1200" dirty="0"/>
        </a:p>
      </dsp:txBody>
      <dsp:txXfrm>
        <a:off x="919851" y="2988100"/>
        <a:ext cx="9138548" cy="79640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Work through all of the tasks on your worksheet. </a:t>
          </a:r>
          <a:endParaRPr lang="en-US" sz="2200" kern="1200" dirty="0"/>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Refer to your class notes or the lesson slides.</a:t>
          </a:r>
          <a:endParaRPr lang="en-US" sz="2200" kern="1200" dirty="0"/>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Compare your answer with the group.</a:t>
          </a:r>
          <a:endParaRPr lang="en-US" sz="2200" kern="1200" dirty="0"/>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15 Minutes.</a:t>
          </a:r>
          <a:endParaRPr lang="en-US" sz="2200" kern="1200" dirty="0"/>
        </a:p>
      </dsp:txBody>
      <dsp:txXfrm>
        <a:off x="919851" y="2988100"/>
        <a:ext cx="9138548" cy="79640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Work through all of the tasks on your worksheet. </a:t>
          </a:r>
          <a:endParaRPr lang="en-US" sz="2200" kern="1200" dirty="0"/>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Refer to your class notes or the lesson slides.</a:t>
          </a:r>
          <a:endParaRPr lang="en-US" sz="2200" kern="1200" dirty="0"/>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Compare your answer with the group.</a:t>
          </a:r>
          <a:endParaRPr lang="en-US" sz="2200" kern="1200" dirty="0"/>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15 Minutes.</a:t>
          </a:r>
          <a:endParaRPr lang="en-US" sz="2200" kern="1200" dirty="0"/>
        </a:p>
      </dsp:txBody>
      <dsp:txXfrm>
        <a:off x="919851" y="2988100"/>
        <a:ext cx="9138548" cy="79640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0B7D05-E407-4E10-8A79-A6EA0E70172C}">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8D2EAC-9F79-4D7C-B1A3-DF9109937AE5}">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F3AE272-A9A6-4EB4-9D99-39B53A2FE4D1}">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Each of your exam questions will start with a </a:t>
          </a:r>
          <a:r>
            <a:rPr lang="en-GB" sz="2200" b="1" i="1" kern="1200" noProof="0" dirty="0"/>
            <a:t>command word</a:t>
          </a:r>
          <a:r>
            <a:rPr lang="en-GB" sz="2200" kern="1200" noProof="0" dirty="0"/>
            <a:t>.</a:t>
          </a:r>
        </a:p>
      </dsp:txBody>
      <dsp:txXfrm>
        <a:off x="919851" y="1571"/>
        <a:ext cx="9138548" cy="796407"/>
      </dsp:txXfrm>
    </dsp:sp>
    <dsp:sp modelId="{AEE6216A-86B7-4383-87C3-2B6F7B219A01}">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D2FF6B-171C-40BC-8216-0D3EFF21C686}">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96BD72-0C68-4BC7-95D2-D7E5BAF6F0E5}">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The type of command word will determine how you answer the question.</a:t>
          </a:r>
        </a:p>
      </dsp:txBody>
      <dsp:txXfrm>
        <a:off x="919851" y="997081"/>
        <a:ext cx="9138548" cy="796407"/>
      </dsp:txXfrm>
    </dsp:sp>
    <dsp:sp modelId="{30214C24-4507-4B47-960D-900FE9F9A791}">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18A936-02F0-430D-B8D3-EE6CA0DAE196}">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7F33C6B-1021-42B2-9D1D-E42E2B91251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It will also determine how your marks will be awarded.</a:t>
          </a:r>
        </a:p>
      </dsp:txBody>
      <dsp:txXfrm>
        <a:off x="919851" y="1992590"/>
        <a:ext cx="9138548" cy="796407"/>
      </dsp:txXfrm>
    </dsp:sp>
    <dsp:sp modelId="{30AABE70-612D-486B-BBB2-9542581093FF}">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B57E97-73E0-4258-9772-A57B69C5187E}">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64518B-F5D2-4A52-9681-5759BC85287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need to be aware of the following command words.</a:t>
          </a:r>
        </a:p>
      </dsp:txBody>
      <dsp:txXfrm>
        <a:off x="919851" y="2988100"/>
        <a:ext cx="9138548" cy="79640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D8B55-9025-4F44-8792-CE5BEF5D5724}">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9E3318-FA82-4D3E-BE20-11BE0474B4D6}">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19928B-F7E8-4B24-9FA5-5C4CC38CB6AA}">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This is the </a:t>
          </a:r>
          <a:r>
            <a:rPr lang="en-GB" sz="1900" kern="1200" noProof="0" dirty="0" err="1"/>
            <a:t>easisest</a:t>
          </a:r>
          <a:r>
            <a:rPr lang="en-GB" sz="1900" kern="1200" noProof="0" dirty="0"/>
            <a:t> command word to understand.</a:t>
          </a:r>
        </a:p>
      </dsp:txBody>
      <dsp:txXfrm>
        <a:off x="602771" y="1224"/>
        <a:ext cx="9455628" cy="521880"/>
      </dsp:txXfrm>
    </dsp:sp>
    <dsp:sp modelId="{8DE8FBB6-C969-4B5C-94C8-4352D4A97340}">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DDE2BC-E54F-41A1-8A94-61C6C967A457}">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60EA11-A876-44EA-86D6-219492915D2E}">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Here you simply </a:t>
          </a:r>
          <a:r>
            <a:rPr lang="en-GB" sz="1900" b="1" i="1" kern="1200" noProof="0" dirty="0"/>
            <a:t>list</a:t>
          </a:r>
          <a:r>
            <a:rPr lang="en-GB" sz="1900" kern="1200" noProof="0" dirty="0"/>
            <a:t> a number of </a:t>
          </a:r>
          <a:r>
            <a:rPr lang="en-GB" sz="1900" b="1" i="1" kern="1200" noProof="0" dirty="0"/>
            <a:t>different</a:t>
          </a:r>
          <a:r>
            <a:rPr lang="en-GB" sz="1900" kern="1200" noProof="0" dirty="0"/>
            <a:t> facts.</a:t>
          </a:r>
        </a:p>
      </dsp:txBody>
      <dsp:txXfrm>
        <a:off x="602771" y="653574"/>
        <a:ext cx="9455628" cy="521880"/>
      </dsp:txXfrm>
    </dsp:sp>
    <dsp:sp modelId="{11B6ABE6-A6F1-49F3-8DAB-BEB2AFCD1F39}">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06E1B0-72BC-4F12-8807-91AFEE2E8B86}">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FA640E-3C67-4815-AFD4-D805C7B487C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A two mark ‘Name / State / Give’ question required </a:t>
          </a:r>
          <a:r>
            <a:rPr lang="en-GB" sz="1900" b="1" i="1" kern="1200" noProof="0" dirty="0"/>
            <a:t>two different facts</a:t>
          </a:r>
          <a:r>
            <a:rPr lang="en-GB" sz="1900" kern="1200" noProof="0" dirty="0"/>
            <a:t>.</a:t>
          </a:r>
        </a:p>
      </dsp:txBody>
      <dsp:txXfrm>
        <a:off x="602771" y="1305924"/>
        <a:ext cx="9455628" cy="521880"/>
      </dsp:txXfrm>
    </dsp:sp>
    <dsp:sp modelId="{BD50EB95-D922-4983-B69F-91542E67426E}">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6B24A3-7B3D-4EB8-9D12-114E2FC5A5D4}">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470B0C-81D5-408C-85D8-BD27122BA615}">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Make sure the facts are different and not simply the opposite.</a:t>
          </a:r>
        </a:p>
      </dsp:txBody>
      <dsp:txXfrm>
        <a:off x="602771" y="1958275"/>
        <a:ext cx="9455628" cy="521880"/>
      </dsp:txXfrm>
    </dsp:sp>
    <dsp:sp modelId="{8CC35F4B-2476-48C7-B1B3-38DCD985E999}">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B43270-EDF1-4DBD-BE61-EB8C283C8367}">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8A102C-E727-4010-AE01-29073EE6FF39}">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For example: “Switches are faster than hubs. Hubs are slower than switches”.</a:t>
          </a:r>
        </a:p>
      </dsp:txBody>
      <dsp:txXfrm>
        <a:off x="602771" y="2610625"/>
        <a:ext cx="9455628" cy="521880"/>
      </dsp:txXfrm>
    </dsp:sp>
    <dsp:sp modelId="{A600370C-ABE9-4364-9DB8-F4C80A97555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F7D92F-117A-43BA-BA01-000038C4806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2265846-E110-46ED-9E2A-DE79E9DEE508}">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This is the</a:t>
          </a:r>
          <a:r>
            <a:rPr lang="en-GB" sz="1900" b="1" i="1" kern="1200" noProof="0" dirty="0"/>
            <a:t> same point </a:t>
          </a:r>
          <a:r>
            <a:rPr lang="en-GB" sz="1900" kern="1200" noProof="0" dirty="0"/>
            <a:t>just repeated from an </a:t>
          </a:r>
          <a:r>
            <a:rPr lang="en-GB" sz="1900" b="1" i="1" kern="1200" noProof="0" dirty="0"/>
            <a:t>opposite perspective</a:t>
          </a:r>
          <a:r>
            <a:rPr lang="en-GB" sz="1900" kern="1200" noProof="0" dirty="0"/>
            <a:t>.</a:t>
          </a:r>
        </a:p>
      </dsp:txBody>
      <dsp:txXfrm>
        <a:off x="602771" y="3262975"/>
        <a:ext cx="9455628" cy="52188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D6AA1C-201C-4511-BC43-54C78DBB803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F389D4-C3D9-4C72-A4F6-CB3DDBBEF1B9}">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3C1F867-6098-419B-9C41-69371BC9DE3D}">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If you see a question with the command word ‘</a:t>
          </a:r>
          <a:r>
            <a:rPr lang="en-GB" sz="2200" b="1" i="1" kern="1200" noProof="0" dirty="0"/>
            <a:t>Explain</a:t>
          </a:r>
          <a:r>
            <a:rPr lang="en-GB" sz="2200" kern="1200" noProof="0" dirty="0"/>
            <a:t>’.</a:t>
          </a:r>
        </a:p>
      </dsp:txBody>
      <dsp:txXfrm>
        <a:off x="919851" y="1571"/>
        <a:ext cx="9138548" cy="796407"/>
      </dsp:txXfrm>
    </dsp:sp>
    <dsp:sp modelId="{A9ABDDEB-6ABD-40F3-AA0E-5B135972054E}">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0B29BC-19B3-4188-BB21-7498BB15CC2F}">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B250604-35A4-48DF-AAE9-B2BA1B29D2E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Each question will either be </a:t>
          </a:r>
          <a:r>
            <a:rPr lang="en-GB" sz="2200" b="1" i="1" kern="1200" noProof="0" dirty="0"/>
            <a:t>2 marks </a:t>
          </a:r>
          <a:r>
            <a:rPr lang="en-GB" sz="2200" kern="1200" noProof="0" dirty="0"/>
            <a:t>or </a:t>
          </a:r>
          <a:r>
            <a:rPr lang="en-GB" sz="2200" b="1" i="1" kern="1200" noProof="0" dirty="0"/>
            <a:t>4 marks</a:t>
          </a:r>
          <a:r>
            <a:rPr lang="en-GB" sz="2200" kern="1200" noProof="0" dirty="0"/>
            <a:t>.</a:t>
          </a:r>
        </a:p>
      </dsp:txBody>
      <dsp:txXfrm>
        <a:off x="919851" y="997081"/>
        <a:ext cx="9138548" cy="796407"/>
      </dsp:txXfrm>
    </dsp:sp>
    <dsp:sp modelId="{FF1B4D68-E624-4A92-B83E-DDAB4D9C04B4}">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49C579-38E8-4FD8-92BA-024EC23E07E8}">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DF8FE6-7803-42B5-B609-041B5963CD19}">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get ONE mark for </a:t>
          </a:r>
          <a:r>
            <a:rPr lang="en-GB" sz="2200" b="1" i="1" kern="1200" noProof="0" dirty="0"/>
            <a:t>identifying a point</a:t>
          </a:r>
          <a:r>
            <a:rPr lang="en-GB" sz="2200" kern="1200" noProof="0" dirty="0"/>
            <a:t>.</a:t>
          </a:r>
        </a:p>
      </dsp:txBody>
      <dsp:txXfrm>
        <a:off x="919851" y="1992590"/>
        <a:ext cx="9138548" cy="796407"/>
      </dsp:txXfrm>
    </dsp:sp>
    <dsp:sp modelId="{71E52044-1EA9-4F5D-9F64-16DE6D82483A}">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143043-B97A-4E0B-A7A1-07092B2D9CFE}">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5120F3-753A-4FEA-9C09-BFB179195570}">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get ONE mark </a:t>
          </a:r>
          <a:r>
            <a:rPr lang="en-GB" sz="2200" b="1" i="1" kern="1200" noProof="0" dirty="0"/>
            <a:t>expanding or explaining the point</a:t>
          </a:r>
          <a:r>
            <a:rPr lang="en-GB" sz="2200" kern="1200" noProof="0" dirty="0"/>
            <a:t>.</a:t>
          </a:r>
        </a:p>
      </dsp:txBody>
      <dsp:txXfrm>
        <a:off x="919851" y="2988100"/>
        <a:ext cx="9138548" cy="79640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At the end of your worksheet, there are some exam style questions. </a:t>
          </a:r>
          <a:endParaRPr lang="en-US" sz="2200" kern="1200" dirty="0"/>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You should be aiming for 1 mark in 1 minute.</a:t>
          </a:r>
          <a:endParaRPr lang="en-US" sz="2200" kern="1200" dirty="0"/>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Compare your answers with the answers provided.</a:t>
          </a:r>
          <a:endParaRPr lang="en-US" sz="2200" kern="1200" dirty="0"/>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30 Minutes.</a:t>
          </a:r>
          <a:endParaRPr lang="en-US" sz="2200" kern="1200" dirty="0"/>
        </a:p>
      </dsp:txBody>
      <dsp:txXfrm>
        <a:off x="919851" y="2988100"/>
        <a:ext cx="9138548" cy="79640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C41A-12A6-44D2-8504-EB8644925FB4}">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17934C-2210-4266-8B90-09B209DF317E}">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602C78-04ED-4B4B-83C9-73D3316AD4C3}">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US" sz="1600" kern="1200" dirty="0"/>
            <a:t>Can I </a:t>
          </a:r>
          <a:r>
            <a:rPr lang="en-US" sz="1600" kern="1200"/>
            <a:t>explain the </a:t>
          </a:r>
          <a:r>
            <a:rPr lang="en-US" sz="1600" kern="1200" dirty="0"/>
            <a:t>health and safety regulations when working with computers?</a:t>
          </a:r>
        </a:p>
      </dsp:txBody>
      <dsp:txXfrm>
        <a:off x="514373" y="323"/>
        <a:ext cx="9544026" cy="445345"/>
      </dsp:txXfrm>
    </dsp:sp>
    <dsp:sp modelId="{3BBCD2A0-19C4-4242-AB60-9DFF39AE94DC}">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BAC2F4-3A96-4E64-B9BD-0DE4940B1993}">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1C1770-08C8-44A5-9590-93D122280BBE}">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US" sz="1600" kern="1200" dirty="0"/>
            <a:t>Can I explain what is meant by a healthy working environment?</a:t>
          </a:r>
        </a:p>
      </dsp:txBody>
      <dsp:txXfrm>
        <a:off x="514373" y="557004"/>
        <a:ext cx="9544026" cy="445345"/>
      </dsp:txXfrm>
    </dsp:sp>
    <dsp:sp modelId="{C3F041E9-F6A7-403A-8C92-CDF9C101BF4D}">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F1D73B-A29A-4628-A437-D32B1DA4554C}">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244BB5-35AF-4F2E-BA8A-9CA06B168EDE}">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Can I </a:t>
          </a:r>
          <a:r>
            <a:rPr lang="en-US" sz="1600" kern="1200" dirty="0"/>
            <a:t>explain the key principles of the Data Protection Act</a:t>
          </a:r>
          <a:r>
            <a:rPr lang="en-GB" sz="1600" kern="1200" dirty="0"/>
            <a:t>?</a:t>
          </a:r>
          <a:endParaRPr lang="en-US" sz="1600" kern="1200" dirty="0"/>
        </a:p>
      </dsp:txBody>
      <dsp:txXfrm>
        <a:off x="514373" y="1113686"/>
        <a:ext cx="9544026" cy="445345"/>
      </dsp:txXfrm>
    </dsp:sp>
    <dsp:sp modelId="{BC3479AA-27C6-4F4D-97BA-72CA50D3F162}">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2B4D63-A324-4668-8AD4-8097ED5A5D63}">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A03F5D-C628-4D65-A0AC-626B5EC25B47}">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Can I </a:t>
          </a:r>
          <a:r>
            <a:rPr lang="en-US" sz="1600" kern="1200" dirty="0"/>
            <a:t>explain the key principles of the UK GDPR</a:t>
          </a:r>
          <a:r>
            <a:rPr lang="en-GB" sz="1600" kern="1200" dirty="0"/>
            <a:t>?</a:t>
          </a:r>
          <a:endParaRPr lang="en-US" sz="1600" kern="1200" dirty="0"/>
        </a:p>
      </dsp:txBody>
      <dsp:txXfrm>
        <a:off x="514373" y="1670367"/>
        <a:ext cx="9544026" cy="445345"/>
      </dsp:txXfrm>
    </dsp:sp>
    <dsp:sp modelId="{8B452D12-1E72-4418-A606-D7251F51289C}">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9551D-B905-499A-BBF8-EAD0C6E1499E}">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54C263-0970-48F8-A700-6E7758CAA2C3}">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Can I </a:t>
          </a:r>
          <a:r>
            <a:rPr lang="en-US" sz="1600" kern="1200" dirty="0"/>
            <a:t>explain the key principles of the Computer Misuse Act</a:t>
          </a:r>
          <a:r>
            <a:rPr lang="en-GB" sz="1600" kern="1200" dirty="0"/>
            <a:t>?</a:t>
          </a:r>
          <a:endParaRPr lang="en-US" sz="1600" kern="1200" dirty="0"/>
        </a:p>
      </dsp:txBody>
      <dsp:txXfrm>
        <a:off x="514373" y="2227048"/>
        <a:ext cx="9544026" cy="445345"/>
      </dsp:txXfrm>
    </dsp:sp>
    <dsp:sp modelId="{A56FC70F-3516-40D5-89EE-F216062A644B}">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F7B3D9-E5DB-4243-9EB8-1428F7843242}">
      <dsp:nvSpPr>
        <dsp:cNvPr id="0" name=""/>
        <dsp:cNvSpPr/>
      </dsp:nvSpPr>
      <dsp:spPr>
        <a:xfrm>
          <a:off x="134716" y="2883932"/>
          <a:ext cx="244939" cy="244939"/>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974C49-6F91-4E4E-A1D1-B599C04EF0E7}">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Can I </a:t>
          </a:r>
          <a:r>
            <a:rPr lang="en-US" sz="1600" kern="1200" dirty="0"/>
            <a:t>how copyright is protected under law</a:t>
          </a:r>
          <a:r>
            <a:rPr lang="en-GB" sz="1600" kern="1200" dirty="0"/>
            <a:t>?</a:t>
          </a:r>
          <a:endParaRPr lang="en-US" sz="1600" kern="1200" dirty="0"/>
        </a:p>
      </dsp:txBody>
      <dsp:txXfrm>
        <a:off x="514373" y="2783730"/>
        <a:ext cx="9544026" cy="445345"/>
      </dsp:txXfrm>
    </dsp:sp>
    <dsp:sp modelId="{AAC8EC90-FEB3-4683-8F66-8F1BC1925EA7}">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54AEE6-3CB5-4884-9A6A-6718E8559B37}">
      <dsp:nvSpPr>
        <dsp:cNvPr id="0" name=""/>
        <dsp:cNvSpPr/>
      </dsp:nvSpPr>
      <dsp:spPr>
        <a:xfrm>
          <a:off x="134716" y="3440614"/>
          <a:ext cx="244939" cy="244939"/>
        </a:xfrm>
        <a:prstGeom prst="rect">
          <a:avLst/>
        </a:prstGeom>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434210-D081-4628-8E76-B340FBCC368D}">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Can I </a:t>
          </a:r>
          <a:r>
            <a:rPr lang="en-US" sz="1600" kern="1200" dirty="0"/>
            <a:t>explain how legislation applies to computer programs, designs and patents?</a:t>
          </a:r>
        </a:p>
      </dsp:txBody>
      <dsp:txXfrm>
        <a:off x="514373" y="3340411"/>
        <a:ext cx="9544026" cy="4453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EBBC97-F553-4A97-ADC6-FC2F6DB8A640}">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CA85B2-79A7-4D18-AD4E-4EEAFAFD9D88}">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8AC8760-010E-456E-A972-1E8D42BA5D45}">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100000"/>
            </a:lnSpc>
            <a:spcBef>
              <a:spcPct val="0"/>
            </a:spcBef>
            <a:spcAft>
              <a:spcPct val="35000"/>
            </a:spcAft>
            <a:buNone/>
          </a:pPr>
          <a:r>
            <a:rPr lang="en-GB" sz="1700" kern="1200"/>
            <a:t>The Computer Misuse Act was first developed in 1990.</a:t>
          </a:r>
          <a:endParaRPr lang="en-US" sz="1700" kern="1200"/>
        </a:p>
      </dsp:txBody>
      <dsp:txXfrm>
        <a:off x="602771" y="1224"/>
        <a:ext cx="9455628" cy="521880"/>
      </dsp:txXfrm>
    </dsp:sp>
    <dsp:sp modelId="{444EE3E9-0991-4103-B3BD-7EFBBCF599C6}">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DA99F67-B0D4-4346-9DB1-ABE7315CD1EA}">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E542A70-4EBE-479D-8FAD-A2A52304AC3D}">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100000"/>
            </a:lnSpc>
            <a:spcBef>
              <a:spcPct val="0"/>
            </a:spcBef>
            <a:spcAft>
              <a:spcPct val="35000"/>
            </a:spcAft>
            <a:buNone/>
          </a:pPr>
          <a:r>
            <a:rPr lang="en-GB" sz="1700" kern="1200" dirty="0"/>
            <a:t>At that time, the legislation was concerned only with attackers trying to break into </a:t>
          </a:r>
          <a:r>
            <a:rPr lang="en-GB" sz="1700" b="1" i="1" kern="1200" dirty="0"/>
            <a:t>computer systems</a:t>
          </a:r>
          <a:r>
            <a:rPr lang="en-GB" sz="1700" kern="1200" dirty="0"/>
            <a:t>.</a:t>
          </a:r>
          <a:endParaRPr lang="en-US" sz="1700" kern="1200" dirty="0"/>
        </a:p>
      </dsp:txBody>
      <dsp:txXfrm>
        <a:off x="602771" y="653574"/>
        <a:ext cx="9455628" cy="521880"/>
      </dsp:txXfrm>
    </dsp:sp>
    <dsp:sp modelId="{E3E3A0CA-F488-4E7C-ABBF-D889BB5F08BB}">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9F2376-8552-4E4C-A0F9-1CAA1155717C}">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F668027-4863-4D4F-8093-52D334C36F43}">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100000"/>
            </a:lnSpc>
            <a:spcBef>
              <a:spcPct val="0"/>
            </a:spcBef>
            <a:spcAft>
              <a:spcPct val="35000"/>
            </a:spcAft>
            <a:buNone/>
          </a:pPr>
          <a:r>
            <a:rPr lang="en-GB" sz="1700" kern="1200" dirty="0"/>
            <a:t>Computer systems were held within </a:t>
          </a:r>
          <a:r>
            <a:rPr lang="en-GB" sz="1700" b="1" i="1" kern="1200" dirty="0"/>
            <a:t>business or company networks.</a:t>
          </a:r>
          <a:endParaRPr lang="en-US" sz="1700" b="1" i="1" kern="1200" dirty="0"/>
        </a:p>
      </dsp:txBody>
      <dsp:txXfrm>
        <a:off x="602771" y="1305924"/>
        <a:ext cx="9455628" cy="521880"/>
      </dsp:txXfrm>
    </dsp:sp>
    <dsp:sp modelId="{A0463D4D-E644-408C-A10A-F6D0A28F938E}">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D46D8C-B8F2-44B9-9250-CEC9E22B829C}">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3C7C116-D7FE-4371-AF5E-2E393366F731}">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100000"/>
            </a:lnSpc>
            <a:spcBef>
              <a:spcPct val="0"/>
            </a:spcBef>
            <a:spcAft>
              <a:spcPct val="35000"/>
            </a:spcAft>
            <a:buNone/>
          </a:pPr>
          <a:r>
            <a:rPr lang="en-GB" sz="1700" kern="1200" dirty="0"/>
            <a:t>The </a:t>
          </a:r>
          <a:r>
            <a:rPr lang="en-GB" sz="1700" b="1" i="1" kern="1200" dirty="0"/>
            <a:t>home computer revolution was just beginning </a:t>
          </a:r>
          <a:r>
            <a:rPr lang="en-GB" sz="1700" kern="1200" dirty="0"/>
            <a:t>at this point.</a:t>
          </a:r>
          <a:endParaRPr lang="en-US" sz="1700" kern="1200" dirty="0"/>
        </a:p>
      </dsp:txBody>
      <dsp:txXfrm>
        <a:off x="602771" y="1958275"/>
        <a:ext cx="9455628" cy="521880"/>
      </dsp:txXfrm>
    </dsp:sp>
    <dsp:sp modelId="{D330DF32-3D1D-498B-A7F7-80BFFEF028A0}">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F2FC74-AD5B-4D71-804E-46D594DCC868}">
      <dsp:nvSpPr>
        <dsp:cNvPr id="0" name=""/>
        <dsp:cNvSpPr/>
      </dsp:nvSpPr>
      <dsp:spPr>
        <a:xfrm>
          <a:off x="157868" y="2728048"/>
          <a:ext cx="287034" cy="287034"/>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2D02CA-11E3-4B64-A727-697BCBA088A3}">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100000"/>
            </a:lnSpc>
            <a:spcBef>
              <a:spcPct val="0"/>
            </a:spcBef>
            <a:spcAft>
              <a:spcPct val="35000"/>
            </a:spcAft>
            <a:buNone/>
          </a:pPr>
          <a:r>
            <a:rPr lang="en-GB" sz="1700" kern="1200" dirty="0"/>
            <a:t>More and more people were using </a:t>
          </a:r>
          <a:r>
            <a:rPr lang="en-GB" sz="1700" b="1" i="1" kern="1200" dirty="0"/>
            <a:t>computers at home</a:t>
          </a:r>
          <a:r>
            <a:rPr lang="en-GB" sz="1700" kern="1200" dirty="0"/>
            <a:t>.</a:t>
          </a:r>
          <a:endParaRPr lang="en-US" sz="1700" kern="1200" dirty="0"/>
        </a:p>
      </dsp:txBody>
      <dsp:txXfrm>
        <a:off x="602771" y="2610625"/>
        <a:ext cx="9455628" cy="521880"/>
      </dsp:txXfrm>
    </dsp:sp>
    <dsp:sp modelId="{2AC55650-CD83-4221-9FF0-FBC83A810110}">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2B6525-C5CC-46B2-A877-CF7F1C3FE639}">
      <dsp:nvSpPr>
        <dsp:cNvPr id="0" name=""/>
        <dsp:cNvSpPr/>
      </dsp:nvSpPr>
      <dsp:spPr>
        <a:xfrm>
          <a:off x="157868" y="3380398"/>
          <a:ext cx="287034" cy="287034"/>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58CA6F-CF9A-4D87-986F-ED9DEECB726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100000"/>
            </a:lnSpc>
            <a:spcBef>
              <a:spcPct val="0"/>
            </a:spcBef>
            <a:spcAft>
              <a:spcPct val="35000"/>
            </a:spcAft>
            <a:buNone/>
          </a:pPr>
          <a:r>
            <a:rPr lang="en-GB" sz="1700" kern="1200" dirty="0"/>
            <a:t>More and more people were trying to </a:t>
          </a:r>
          <a:r>
            <a:rPr lang="en-GB" sz="1700" b="1" i="1" kern="1200" dirty="0"/>
            <a:t>break into business networks</a:t>
          </a:r>
          <a:r>
            <a:rPr lang="en-GB" sz="1700" kern="1200" dirty="0"/>
            <a:t>.</a:t>
          </a:r>
        </a:p>
      </dsp:txBody>
      <dsp:txXfrm>
        <a:off x="602771" y="3262975"/>
        <a:ext cx="9455628" cy="5218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C2DFB3-188D-4861-842F-810EE1895493}">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5427B4-6A14-491B-B5D8-3B2E06283236}">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7715443-CA71-45D5-B7BE-94260CAB4C9A}">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The legislation does not actually define what is meant by a computer, as definitions change.</a:t>
          </a:r>
          <a:endParaRPr lang="en-US" sz="1800" kern="1200" dirty="0"/>
        </a:p>
      </dsp:txBody>
      <dsp:txXfrm>
        <a:off x="602771" y="1224"/>
        <a:ext cx="9455628" cy="521880"/>
      </dsp:txXfrm>
    </dsp:sp>
    <dsp:sp modelId="{9E7BD73B-CB12-466F-A3EF-1656D780B4E2}">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2E4AB0-C8A7-4AF1-A3B2-B10AEF9D550F}">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06C1E5A-F416-4C0A-8D2B-8F55B41EC585}">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A computer has now been defined as ‘</a:t>
          </a:r>
          <a:r>
            <a:rPr lang="en-GB" sz="1800" b="1" i="1" kern="1200" dirty="0"/>
            <a:t>a device for storing processing and retrieving information’.</a:t>
          </a:r>
          <a:endParaRPr lang="en-US" sz="1800" b="1" i="1" kern="1200" dirty="0"/>
        </a:p>
      </dsp:txBody>
      <dsp:txXfrm>
        <a:off x="602771" y="653574"/>
        <a:ext cx="9455628" cy="521880"/>
      </dsp:txXfrm>
    </dsp:sp>
    <dsp:sp modelId="{192ACB67-1B2A-4461-9757-672A4EE5AB73}">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06E0EA-4CB4-4131-9DF5-DA22785D3978}">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E0AB4B-4A1A-413D-8B6C-CFB105FC9321}">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This definition can now include </a:t>
          </a:r>
          <a:r>
            <a:rPr lang="en-GB" sz="1800" b="1" i="1" kern="1200" dirty="0"/>
            <a:t>PC’s, laptops, servers and tablet devices</a:t>
          </a:r>
          <a:r>
            <a:rPr lang="en-GB" sz="1800" kern="1200" dirty="0"/>
            <a:t>.</a:t>
          </a:r>
          <a:endParaRPr lang="en-US" sz="1800" kern="1200" dirty="0"/>
        </a:p>
      </dsp:txBody>
      <dsp:txXfrm>
        <a:off x="602771" y="1305924"/>
        <a:ext cx="9455628" cy="521880"/>
      </dsp:txXfrm>
    </dsp:sp>
    <dsp:sp modelId="{AF2BC10C-87BA-4D62-9EDB-7AF4156BF63B}">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B1BABE-06E6-49C2-99F7-780C9365651F}">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2970044-8F91-40AC-8279-FC75A9A12B26}">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It can also, critically, now include </a:t>
          </a:r>
          <a:r>
            <a:rPr lang="en-GB" sz="1800" b="1" i="1" kern="1200" dirty="0"/>
            <a:t>mobile phones.</a:t>
          </a:r>
          <a:endParaRPr lang="en-US" sz="1800" b="1" i="1" kern="1200" dirty="0"/>
        </a:p>
      </dsp:txBody>
      <dsp:txXfrm>
        <a:off x="602771" y="1958275"/>
        <a:ext cx="9455628" cy="521880"/>
      </dsp:txXfrm>
    </dsp:sp>
    <dsp:sp modelId="{2127E2C8-CFC2-4293-938F-84658BD04689}">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03982F-0FCB-402B-8699-E7594B878C52}">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029115-5ADE-4D79-A8C9-A965A747F331}">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A mobile phone is basically a </a:t>
          </a:r>
          <a:r>
            <a:rPr lang="en-GB" sz="1800" b="1" i="1" kern="1200" dirty="0"/>
            <a:t>small computer.</a:t>
          </a:r>
          <a:endParaRPr lang="en-US" sz="1800" b="1" i="1" kern="1200" dirty="0"/>
        </a:p>
      </dsp:txBody>
      <dsp:txXfrm>
        <a:off x="602771" y="2610625"/>
        <a:ext cx="9455628" cy="521880"/>
      </dsp:txXfrm>
    </dsp:sp>
    <dsp:sp modelId="{B08541BF-9494-415F-81F0-425A12495DEA}">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94A8DB-BCD9-4491-9775-BB19D95DE6C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20F5A92-1C39-49C4-BA4B-94DCD9076E38}">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It has a </a:t>
          </a:r>
          <a:r>
            <a:rPr lang="en-GB" sz="1800" b="1" i="1" kern="1200" dirty="0"/>
            <a:t>processor</a:t>
          </a:r>
          <a:r>
            <a:rPr lang="en-GB" sz="1800" kern="1200" dirty="0"/>
            <a:t>, </a:t>
          </a:r>
          <a:r>
            <a:rPr lang="en-GB" sz="1800" b="1" i="1" kern="1200" dirty="0"/>
            <a:t>hard drive and main memory (RAM).</a:t>
          </a:r>
          <a:endParaRPr lang="en-US" sz="1800" b="1" i="1" kern="1200" dirty="0"/>
        </a:p>
      </dsp:txBody>
      <dsp:txXfrm>
        <a:off x="602771" y="3262975"/>
        <a:ext cx="9455628" cy="5218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AB80DA-FE36-4AC8-8A9B-F4828CC99461}">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9CC197-6009-43BE-8B12-90C10854541B}">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418D283-12FA-4390-9F30-56B54BE483A6}">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This section deals with simply accessing systems or data that you </a:t>
          </a:r>
          <a:r>
            <a:rPr lang="en-GB" sz="1900" b="1" i="1" kern="1200" dirty="0"/>
            <a:t>do not have permission for</a:t>
          </a:r>
          <a:r>
            <a:rPr lang="en-GB" sz="1900" kern="1200" dirty="0"/>
            <a:t>.</a:t>
          </a:r>
          <a:endParaRPr lang="en-US" sz="1900" kern="1200" dirty="0"/>
        </a:p>
      </dsp:txBody>
      <dsp:txXfrm>
        <a:off x="727681" y="2957"/>
        <a:ext cx="9330718" cy="630027"/>
      </dsp:txXfrm>
    </dsp:sp>
    <dsp:sp modelId="{19F22897-0866-49FF-A793-9391A3D42984}">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EBF224-740D-4416-9BC6-BFAFB04F8E18}">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87775FB-1971-42C3-BEA9-3CF255CC3DB4}">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This section will apply even if </a:t>
          </a:r>
          <a:r>
            <a:rPr lang="en-GB" sz="1900" b="1" i="1" kern="1200" dirty="0"/>
            <a:t>no data is damaged or stolen</a:t>
          </a:r>
          <a:r>
            <a:rPr lang="en-GB" sz="1900" kern="1200" dirty="0"/>
            <a:t>.</a:t>
          </a:r>
          <a:endParaRPr lang="en-US" sz="1900" kern="1200" dirty="0"/>
        </a:p>
      </dsp:txBody>
      <dsp:txXfrm>
        <a:off x="727681" y="790492"/>
        <a:ext cx="9330718" cy="630027"/>
      </dsp:txXfrm>
    </dsp:sp>
    <dsp:sp modelId="{A8B3A826-795D-4C00-A444-EE9ED4A23B74}">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253B04-1A64-4427-801F-4D9DED9DD70C}">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2467E42-8B71-42F5-86BA-41B49E1775F5}">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This could be </a:t>
          </a:r>
          <a:r>
            <a:rPr lang="en-GB" sz="1900" b="1" i="1" kern="1200" dirty="0"/>
            <a:t>logging into someone else's account</a:t>
          </a:r>
          <a:r>
            <a:rPr lang="en-GB" sz="1900" kern="1200" dirty="0"/>
            <a:t>.</a:t>
          </a:r>
          <a:endParaRPr lang="en-US" sz="1900" kern="1200" dirty="0"/>
        </a:p>
      </dsp:txBody>
      <dsp:txXfrm>
        <a:off x="727681" y="1578026"/>
        <a:ext cx="9330718" cy="630027"/>
      </dsp:txXfrm>
    </dsp:sp>
    <dsp:sp modelId="{BF5FB342-416E-44F0-8E24-D43C09B75D05}">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4BED9C-4A17-4CE9-8106-6D940BB006F2}">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5FA017-CC7D-434D-B9D1-7F8F9986BD5B}">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It could be </a:t>
          </a:r>
          <a:r>
            <a:rPr lang="en-GB" sz="1900" b="1" i="1" kern="1200" dirty="0"/>
            <a:t>reading someone's email </a:t>
          </a:r>
          <a:r>
            <a:rPr lang="en-GB" sz="1900" kern="1200" dirty="0"/>
            <a:t>while they are away from their computer.</a:t>
          </a:r>
          <a:endParaRPr lang="en-US" sz="1900" kern="1200" dirty="0"/>
        </a:p>
      </dsp:txBody>
      <dsp:txXfrm>
        <a:off x="727681" y="2365560"/>
        <a:ext cx="9330718" cy="630027"/>
      </dsp:txXfrm>
    </dsp:sp>
    <dsp:sp modelId="{B51080B7-357D-44AE-9CF8-5EC82BB3BEE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698A89-F66B-4C1E-940F-13C9EDE905B8}">
      <dsp:nvSpPr>
        <dsp:cNvPr id="0" name=""/>
        <dsp:cNvSpPr/>
      </dsp:nvSpPr>
      <dsp:spPr>
        <a:xfrm>
          <a:off x="190583" y="3294850"/>
          <a:ext cx="346515" cy="346515"/>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8B15E97-7275-428A-B7CA-407BE9949D18}">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b="1" i="1" kern="1200" dirty="0"/>
            <a:t>Simply accessing a computer system is enough </a:t>
          </a:r>
          <a:r>
            <a:rPr lang="en-GB" sz="1900" kern="1200" dirty="0"/>
            <a:t>to be prosecuted under Section 1.</a:t>
          </a:r>
          <a:endParaRPr lang="en-US" sz="1900" kern="1200" dirty="0"/>
        </a:p>
      </dsp:txBody>
      <dsp:txXfrm>
        <a:off x="727681" y="3153094"/>
        <a:ext cx="9330718" cy="6300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56AD5-2DB3-4C8B-9F1C-BBC0EA107E2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ED40EE-336B-4690-A255-27E90D995504}">
      <dsp:nvSpPr>
        <dsp:cNvPr id="0" name=""/>
        <dsp:cNvSpPr/>
      </dsp:nvSpPr>
      <dsp:spPr>
        <a:xfrm>
          <a:off x="157868" y="118647"/>
          <a:ext cx="287034" cy="287034"/>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40EBD8-0223-4DFD-9FDD-14B7A8F604DB}">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This section involves breaking into a system to </a:t>
          </a:r>
          <a:r>
            <a:rPr lang="en-GB" sz="1900" b="1" i="1" kern="1200"/>
            <a:t>commit a crime</a:t>
          </a:r>
          <a:r>
            <a:rPr lang="en-GB" sz="1900" kern="1200"/>
            <a:t>.</a:t>
          </a:r>
          <a:endParaRPr lang="en-US" sz="1900" kern="1200"/>
        </a:p>
      </dsp:txBody>
      <dsp:txXfrm>
        <a:off x="602771" y="1224"/>
        <a:ext cx="9455628" cy="521880"/>
      </dsp:txXfrm>
    </dsp:sp>
    <dsp:sp modelId="{C6221BE0-1E4C-4949-85D3-85B4875A19E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B038B1-935E-4970-A587-D4776BEC4846}">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963EB7-EDFD-4763-A2BC-4D9560F8694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This could involve </a:t>
          </a:r>
          <a:r>
            <a:rPr lang="en-GB" sz="1900" b="1" i="1" kern="1200"/>
            <a:t>EXFILTRATION</a:t>
          </a:r>
          <a:r>
            <a:rPr lang="en-GB" sz="1900" kern="1200"/>
            <a:t> of data.</a:t>
          </a:r>
          <a:endParaRPr lang="en-US" sz="1900" kern="1200"/>
        </a:p>
      </dsp:txBody>
      <dsp:txXfrm>
        <a:off x="602771" y="653574"/>
        <a:ext cx="9455628" cy="521880"/>
      </dsp:txXfrm>
    </dsp:sp>
    <dsp:sp modelId="{8E05EB85-E15D-4976-A757-77B3817B724E}">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DC52E6-4958-4C95-B51B-CC3EDC82B8A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825B27-BF00-43A0-8076-A380236E032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This is where data is </a:t>
          </a:r>
          <a:r>
            <a:rPr lang="en-GB" sz="1900" b="1" i="1" kern="1200"/>
            <a:t>viewed</a:t>
          </a:r>
          <a:r>
            <a:rPr lang="en-GB" sz="1900" kern="1200"/>
            <a:t>, </a:t>
          </a:r>
          <a:r>
            <a:rPr lang="en-GB" sz="1900" b="1" i="1" kern="1200"/>
            <a:t>copied</a:t>
          </a:r>
          <a:r>
            <a:rPr lang="en-GB" sz="1900" kern="1200"/>
            <a:t> or </a:t>
          </a:r>
          <a:r>
            <a:rPr lang="en-GB" sz="1900" b="1" i="1" kern="1200"/>
            <a:t>removed</a:t>
          </a:r>
          <a:r>
            <a:rPr lang="en-GB" sz="1900" kern="1200"/>
            <a:t> from a system for criminal purposes.</a:t>
          </a:r>
          <a:endParaRPr lang="en-US" sz="1900" kern="1200"/>
        </a:p>
      </dsp:txBody>
      <dsp:txXfrm>
        <a:off x="602771" y="1305924"/>
        <a:ext cx="9455628" cy="521880"/>
      </dsp:txXfrm>
    </dsp:sp>
    <dsp:sp modelId="{274998CC-F5AF-4837-9EE6-7792224DFE42}">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2F367B-3399-4F0E-9AB3-C30F1310BC68}">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C6D483-9A4A-4646-81F7-1A89FCC42044}">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This could also be breaking into a system to </a:t>
          </a:r>
          <a:r>
            <a:rPr lang="en-GB" sz="1900" b="1" i="1" kern="1200"/>
            <a:t>launch an attack on another system</a:t>
          </a:r>
          <a:r>
            <a:rPr lang="en-GB" sz="1900" kern="1200"/>
            <a:t>.</a:t>
          </a:r>
          <a:endParaRPr lang="en-US" sz="1900" kern="1200"/>
        </a:p>
      </dsp:txBody>
      <dsp:txXfrm>
        <a:off x="602771" y="1958275"/>
        <a:ext cx="9455628" cy="521880"/>
      </dsp:txXfrm>
    </dsp:sp>
    <dsp:sp modelId="{CA5CF0B9-B747-4144-A8B1-8B9F622435C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5D35C-FA83-4E70-90F7-EC8A91A6EFF4}">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AC04C0-F67A-4C77-9F58-4DBA0E3E0C76}">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For example, using the free Wi-Fi of a café to try to </a:t>
          </a:r>
          <a:r>
            <a:rPr lang="en-GB" sz="1900" b="1" i="1" kern="1200"/>
            <a:t>attack another network </a:t>
          </a:r>
          <a:r>
            <a:rPr lang="en-GB" sz="1900" kern="1200"/>
            <a:t>from there.</a:t>
          </a:r>
          <a:endParaRPr lang="en-US" sz="1900" kern="1200"/>
        </a:p>
      </dsp:txBody>
      <dsp:txXfrm>
        <a:off x="602771" y="2610625"/>
        <a:ext cx="9455628" cy="521880"/>
      </dsp:txXfrm>
    </dsp:sp>
    <dsp:sp modelId="{703FA889-3AFF-4D16-8B18-7246BD69A9C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D44ABC-B474-4439-978B-0DD6F101A1E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325475-A64F-4A56-A8D8-9BF4A3BF1FD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This would be punished </a:t>
          </a:r>
          <a:r>
            <a:rPr lang="en-GB" sz="1900" b="1" i="1" kern="1200"/>
            <a:t>under Section 1 and Section 2</a:t>
          </a:r>
          <a:r>
            <a:rPr lang="en-GB" sz="1900" kern="1200"/>
            <a:t>.</a:t>
          </a:r>
          <a:endParaRPr lang="en-US" sz="1900" kern="1200"/>
        </a:p>
      </dsp:txBody>
      <dsp:txXfrm>
        <a:off x="602771" y="3262975"/>
        <a:ext cx="9455628" cy="5218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0E5435-5671-459B-97A8-03B398662303}">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7D3552-E496-49D6-9EF4-C690573B8B5F}">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04AECF-805A-419D-9181-0286A5403828}">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This is where an attacker breaks into a system to </a:t>
          </a:r>
          <a:r>
            <a:rPr lang="en-GB" sz="1600" b="1" i="1" kern="1200"/>
            <a:t>deliberately alter data.</a:t>
          </a:r>
          <a:endParaRPr lang="en-US" sz="1600" b="1" i="1" kern="1200"/>
        </a:p>
      </dsp:txBody>
      <dsp:txXfrm>
        <a:off x="514373" y="323"/>
        <a:ext cx="9544026" cy="445345"/>
      </dsp:txXfrm>
    </dsp:sp>
    <dsp:sp modelId="{60AD3F8A-0AFC-413D-A426-3FD3BD91D37A}">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C90908-C00E-45DC-9426-1EFCFD9E7DAF}">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DD3E79-7EF6-44DC-8709-2011611AE391}">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This could involve </a:t>
          </a:r>
          <a:r>
            <a:rPr lang="en-GB" sz="1600" b="1" i="1" kern="1200"/>
            <a:t>deleting</a:t>
          </a:r>
          <a:r>
            <a:rPr lang="en-GB" sz="1600" kern="1200"/>
            <a:t> data.</a:t>
          </a:r>
          <a:endParaRPr lang="en-US" sz="1600" kern="1200"/>
        </a:p>
      </dsp:txBody>
      <dsp:txXfrm>
        <a:off x="514373" y="557004"/>
        <a:ext cx="9544026" cy="445345"/>
      </dsp:txXfrm>
    </dsp:sp>
    <dsp:sp modelId="{DAF8134F-CC23-4187-8CA9-068DB2F6767E}">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0FD74E-CFF3-4724-8D97-0FD722304221}">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8E656D2-2047-49D4-8B9E-B9E3A78494A0}">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It could involve </a:t>
          </a:r>
          <a:r>
            <a:rPr lang="en-GB" sz="1600" b="1" i="1" kern="1200"/>
            <a:t>changing</a:t>
          </a:r>
          <a:r>
            <a:rPr lang="en-GB" sz="1600" kern="1200"/>
            <a:t> data.</a:t>
          </a:r>
          <a:endParaRPr lang="en-US" sz="1600" kern="1200"/>
        </a:p>
      </dsp:txBody>
      <dsp:txXfrm>
        <a:off x="514373" y="1113686"/>
        <a:ext cx="9544026" cy="445345"/>
      </dsp:txXfrm>
    </dsp:sp>
    <dsp:sp modelId="{EB8EFEE1-F8FA-480F-A67E-93954E6EF7F6}">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7519C-B0BA-414D-93C6-A73F9E2987EC}">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BDA66C-41DA-4CDC-BBD1-8085CD7C9E45}">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It could also involve </a:t>
          </a:r>
          <a:r>
            <a:rPr lang="en-GB" sz="1600" b="1" i="1" kern="1200"/>
            <a:t>adding</a:t>
          </a:r>
          <a:r>
            <a:rPr lang="en-GB" sz="1600" kern="1200"/>
            <a:t> new data.</a:t>
          </a:r>
          <a:endParaRPr lang="en-US" sz="1600" kern="1200"/>
        </a:p>
      </dsp:txBody>
      <dsp:txXfrm>
        <a:off x="514373" y="1670367"/>
        <a:ext cx="9544026" cy="445345"/>
      </dsp:txXfrm>
    </dsp:sp>
    <dsp:sp modelId="{5831FF72-D9E8-4CD6-A7F4-F8E3ECEB363B}">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D0904A-6D8E-4E8B-8860-D1187793365F}">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C5F960-9674-4FA6-AA5C-F935BEF77C8D}">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For example, an attacker breaks into a system and </a:t>
          </a:r>
          <a:r>
            <a:rPr lang="en-GB" sz="1600" b="1" i="1" kern="1200"/>
            <a:t>changes all the administrator passwords.</a:t>
          </a:r>
          <a:endParaRPr lang="en-US" sz="1600" b="1" i="1" kern="1200"/>
        </a:p>
      </dsp:txBody>
      <dsp:txXfrm>
        <a:off x="514373" y="2227048"/>
        <a:ext cx="9544026" cy="445345"/>
      </dsp:txXfrm>
    </dsp:sp>
    <dsp:sp modelId="{62584F68-C428-4142-A985-C058D3A4CE8B}">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7253D6-72FB-40B8-AC77-A9EBD9205593}">
      <dsp:nvSpPr>
        <dsp:cNvPr id="0" name=""/>
        <dsp:cNvSpPr/>
      </dsp:nvSpPr>
      <dsp:spPr>
        <a:xfrm>
          <a:off x="134716" y="2883932"/>
          <a:ext cx="244939" cy="24493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507365-B1E6-4BD9-87E5-D0BE527037C4}">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They then </a:t>
          </a:r>
          <a:r>
            <a:rPr lang="en-GB" sz="1600" b="1" i="1" kern="1200"/>
            <a:t>add a new administrator to the system </a:t>
          </a:r>
          <a:r>
            <a:rPr lang="en-GB" sz="1600" kern="1200"/>
            <a:t>– which is the attacker.</a:t>
          </a:r>
          <a:endParaRPr lang="en-US" sz="1600" kern="1200"/>
        </a:p>
      </dsp:txBody>
      <dsp:txXfrm>
        <a:off x="514373" y="2783730"/>
        <a:ext cx="9544026" cy="445345"/>
      </dsp:txXfrm>
    </dsp:sp>
    <dsp:sp modelId="{24965523-8EA5-4B6E-8A78-DC4D2B1BD2D3}">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9879FE-9FF6-4BF4-A539-72B8D2BD760E}">
      <dsp:nvSpPr>
        <dsp:cNvPr id="0" name=""/>
        <dsp:cNvSpPr/>
      </dsp:nvSpPr>
      <dsp:spPr>
        <a:xfrm>
          <a:off x="134716" y="3440614"/>
          <a:ext cx="244939" cy="24493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54AEEC-C344-4AF1-B106-0B29A9DADAD9}">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All of this is punishable under Section 3.</a:t>
          </a:r>
          <a:endParaRPr lang="en-US" sz="1600" kern="1200"/>
        </a:p>
      </dsp:txBody>
      <dsp:txXfrm>
        <a:off x="514373" y="3340411"/>
        <a:ext cx="9544026" cy="44534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BC2EBD-658E-425F-AB8B-E031BF2AA256}">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E2996A4-F755-46DC-BFC5-A6018F4871C0}">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BD0CF9B-CD4A-45EF-9BAE-44CD8780B36A}">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a:t>As technology evolved, more and more people had access to computer systems.</a:t>
          </a:r>
          <a:endParaRPr lang="en-US" sz="1900" kern="1200"/>
        </a:p>
      </dsp:txBody>
      <dsp:txXfrm>
        <a:off x="602771" y="1224"/>
        <a:ext cx="9455628" cy="521880"/>
      </dsp:txXfrm>
    </dsp:sp>
    <dsp:sp modelId="{B0D04F36-4606-4209-87CC-4553A49F7635}">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1BF51DD-F0D4-4A97-819D-E31FC7E8CAAE}">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A09E1ED-A850-49D4-A186-7876C5023E5B}">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This included </a:t>
          </a:r>
          <a:r>
            <a:rPr lang="en-GB" sz="1900" b="1" i="1" kern="1200" dirty="0"/>
            <a:t>mobile phones</a:t>
          </a:r>
          <a:r>
            <a:rPr lang="en-GB" sz="1900" kern="1200" dirty="0"/>
            <a:t>, </a:t>
          </a:r>
          <a:r>
            <a:rPr lang="en-GB" sz="1900" b="1" i="1" kern="1200" dirty="0"/>
            <a:t>Internet of Things</a:t>
          </a:r>
          <a:r>
            <a:rPr lang="en-GB" sz="1900" kern="1200" dirty="0"/>
            <a:t> </a:t>
          </a:r>
          <a:r>
            <a:rPr lang="en-GB" sz="1900" b="1" i="1" u="none" kern="1200" dirty="0"/>
            <a:t>devices</a:t>
          </a:r>
          <a:r>
            <a:rPr lang="en-GB" sz="1900" kern="1200" dirty="0"/>
            <a:t> as well as </a:t>
          </a:r>
          <a:r>
            <a:rPr lang="en-GB" sz="1900" b="1" i="1" kern="1200" dirty="0"/>
            <a:t>Cars</a:t>
          </a:r>
          <a:r>
            <a:rPr lang="en-GB" sz="1900" kern="1200" dirty="0"/>
            <a:t>.</a:t>
          </a:r>
          <a:endParaRPr lang="en-US" sz="1900" kern="1200" dirty="0"/>
        </a:p>
      </dsp:txBody>
      <dsp:txXfrm>
        <a:off x="602771" y="653574"/>
        <a:ext cx="9455628" cy="521880"/>
      </dsp:txXfrm>
    </dsp:sp>
    <dsp:sp modelId="{A3643962-1E2C-4AEE-99BB-B604F6E14AAB}">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12970B-72E0-4177-9867-91BE0FF1BAFC}">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2051F12-C64D-4BE5-B2EA-884CEA213A2D}">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In addition, more and more information and services were being </a:t>
          </a:r>
          <a:r>
            <a:rPr lang="en-GB" sz="1900" b="1" i="1" kern="1200" dirty="0"/>
            <a:t>moved online.</a:t>
          </a:r>
          <a:endParaRPr lang="en-US" sz="1900" b="1" i="1" kern="1200" dirty="0"/>
        </a:p>
      </dsp:txBody>
      <dsp:txXfrm>
        <a:off x="602771" y="1305924"/>
        <a:ext cx="9455628" cy="521880"/>
      </dsp:txXfrm>
    </dsp:sp>
    <dsp:sp modelId="{34D68714-0C05-465B-863F-E0431B656A31}">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F84A7F-3333-4942-9CED-504819B0718B}">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412DC65-BFEF-499D-8A65-EB8771CD460C}">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This meant that access to material on the internet </a:t>
          </a:r>
          <a:r>
            <a:rPr lang="en-GB" sz="1900" b="1" i="1" kern="1200" dirty="0"/>
            <a:t>needed to be protected.</a:t>
          </a:r>
          <a:endParaRPr lang="en-US" sz="1900" b="1" i="1" kern="1200" dirty="0"/>
        </a:p>
      </dsp:txBody>
      <dsp:txXfrm>
        <a:off x="602771" y="1958275"/>
        <a:ext cx="9455628" cy="521880"/>
      </dsp:txXfrm>
    </dsp:sp>
    <dsp:sp modelId="{A5051F55-8F2E-4F31-8785-F69615F3DA6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DAF511-5F23-4662-B1B7-2C8A87E938A6}">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2430412-45F9-4220-8E6D-3F8354D1D5E5}">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Two new sections were added to the Computer Misuse Act in 2015.</a:t>
          </a:r>
          <a:endParaRPr lang="en-US" sz="1900" kern="1200" dirty="0"/>
        </a:p>
      </dsp:txBody>
      <dsp:txXfrm>
        <a:off x="602771" y="2610625"/>
        <a:ext cx="9455628" cy="521880"/>
      </dsp:txXfrm>
    </dsp:sp>
    <dsp:sp modelId="{90DFDCD0-B48D-4E77-AFEB-23C06D40BAF8}">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649514-0DEA-4389-9B9E-32DA30B3C137}">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161A5A-987A-4B80-A001-5BFD9CAB7DF3}">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In addition, the act was modified to consider any actions that might threaten </a:t>
          </a:r>
          <a:r>
            <a:rPr lang="en-GB" sz="1900" b="1" i="1" kern="1200" dirty="0"/>
            <a:t>National Security.</a:t>
          </a:r>
          <a:endParaRPr lang="en-US" sz="1900" b="1" i="1" kern="1200" dirty="0"/>
        </a:p>
      </dsp:txBody>
      <dsp:txXfrm>
        <a:off x="602771" y="3262975"/>
        <a:ext cx="9455628" cy="5218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CF7016-B629-414B-A913-09EE43A02E7E}">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C80E3AA-F253-4528-AE48-3F746613903D}">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F2844A3-A761-4886-98A5-CC062FE53E1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00100">
            <a:lnSpc>
              <a:spcPct val="100000"/>
            </a:lnSpc>
            <a:spcBef>
              <a:spcPct val="0"/>
            </a:spcBef>
            <a:spcAft>
              <a:spcPct val="35000"/>
            </a:spcAft>
            <a:buNone/>
          </a:pPr>
          <a:r>
            <a:rPr lang="en-GB" sz="1800" kern="1200"/>
            <a:t>This involves large scale damage or disruption to services such as critical national infrastructure.</a:t>
          </a:r>
          <a:endParaRPr lang="en-US" sz="1800" kern="1200"/>
        </a:p>
      </dsp:txBody>
      <dsp:txXfrm>
        <a:off x="919851" y="1571"/>
        <a:ext cx="9138548" cy="796407"/>
      </dsp:txXfrm>
    </dsp:sp>
    <dsp:sp modelId="{58FDEAA2-5B98-4533-9CEA-1CAAA594BA1D}">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8479E0-4D26-4498-BE69-DBC60AD1844B}">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969F514-7726-43A7-ADCC-57BA36AAFC97}">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00100">
            <a:lnSpc>
              <a:spcPct val="100000"/>
            </a:lnSpc>
            <a:spcBef>
              <a:spcPct val="0"/>
            </a:spcBef>
            <a:spcAft>
              <a:spcPct val="35000"/>
            </a:spcAft>
            <a:buNone/>
          </a:pPr>
          <a:r>
            <a:rPr lang="en-GB" sz="1800" kern="1200" dirty="0"/>
            <a:t>Critical infrastructure is defined as </a:t>
          </a:r>
          <a:r>
            <a:rPr lang="en-US" sz="1800" kern="1200" dirty="0"/>
            <a:t>an </a:t>
          </a:r>
          <a:r>
            <a:rPr lang="en-US" sz="1800" b="1" i="1" kern="1200" dirty="0"/>
            <a:t>asset or system, which is essential for the maintenance of vital functions such as health, safety, security, economic or social well-being</a:t>
          </a:r>
          <a:r>
            <a:rPr lang="en-US" sz="1800" kern="1200" dirty="0"/>
            <a:t>.</a:t>
          </a:r>
        </a:p>
      </dsp:txBody>
      <dsp:txXfrm>
        <a:off x="919851" y="997081"/>
        <a:ext cx="9138548" cy="796407"/>
      </dsp:txXfrm>
    </dsp:sp>
    <dsp:sp modelId="{0B2627AE-E249-4A45-A1D8-8344C34DC023}">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FE0651-80A3-49C8-A38F-D82B9FBDA98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83F62B3-7A8C-453B-8B9D-E97A298E0C3A}">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00100">
            <a:lnSpc>
              <a:spcPct val="100000"/>
            </a:lnSpc>
            <a:spcBef>
              <a:spcPct val="0"/>
            </a:spcBef>
            <a:spcAft>
              <a:spcPct val="35000"/>
            </a:spcAft>
            <a:buNone/>
          </a:pPr>
          <a:r>
            <a:rPr lang="en-US" sz="1800" kern="1200" dirty="0"/>
            <a:t>Examples of this include </a:t>
          </a:r>
          <a:r>
            <a:rPr lang="en-US" sz="1800" b="1" i="1" kern="1200" dirty="0"/>
            <a:t>hospitals</a:t>
          </a:r>
          <a:r>
            <a:rPr lang="en-US" sz="1800" kern="1200" dirty="0"/>
            <a:t>, </a:t>
          </a:r>
          <a:r>
            <a:rPr lang="en-US" sz="1800" b="1" i="1" kern="1200" dirty="0"/>
            <a:t>power stations </a:t>
          </a:r>
          <a:r>
            <a:rPr lang="en-US" sz="1800" kern="1200" dirty="0"/>
            <a:t>and the </a:t>
          </a:r>
          <a:r>
            <a:rPr lang="en-US" sz="1800" b="1" i="1" kern="1200" dirty="0"/>
            <a:t>transport network.</a:t>
          </a:r>
        </a:p>
      </dsp:txBody>
      <dsp:txXfrm>
        <a:off x="919851" y="1992590"/>
        <a:ext cx="9138548" cy="796407"/>
      </dsp:txXfrm>
    </dsp:sp>
    <dsp:sp modelId="{99A22E43-4848-4DAF-A5A0-80C376270860}">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3777F0-B570-4632-8F03-4EF2B81005B7}">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FEB221-2EB8-4218-ACB9-6ECEB4A4CDEF}">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00100">
            <a:lnSpc>
              <a:spcPct val="100000"/>
            </a:lnSpc>
            <a:spcBef>
              <a:spcPct val="0"/>
            </a:spcBef>
            <a:spcAft>
              <a:spcPct val="35000"/>
            </a:spcAft>
            <a:buNone/>
          </a:pPr>
          <a:r>
            <a:rPr lang="en-US" sz="1800" kern="1200"/>
            <a:t>Any act that causes these to be unavailable, for example a DDOS attack or ransomware attack, would be covered under this section.</a:t>
          </a:r>
        </a:p>
      </dsp:txBody>
      <dsp:txXfrm>
        <a:off x="919851" y="2988100"/>
        <a:ext cx="9138548" cy="79640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Work through all of the tasks on your worksheet. </a:t>
          </a:r>
          <a:endParaRPr lang="en-US" sz="2200" kern="1200" dirty="0"/>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Refer to your class notes or the lesson slides.</a:t>
          </a:r>
          <a:endParaRPr lang="en-US" sz="2200" kern="1200" dirty="0"/>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Compare your answer with the group.</a:t>
          </a:r>
          <a:endParaRPr lang="en-US" sz="2200" kern="1200" dirty="0"/>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15 Minutes.</a:t>
          </a:r>
          <a:endParaRPr lang="en-US" sz="2200" kern="1200" dirty="0"/>
        </a:p>
      </dsp:txBody>
      <dsp:txXfrm>
        <a:off x="919851" y="2988100"/>
        <a:ext cx="9138548" cy="79640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F5B2A-9635-4BD5-810F-98151BD3FC27}" type="datetimeFigureOut">
              <a:rPr lang="en-GB" smtClean="0"/>
              <a:t>10/06/2025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066C14-77C6-4FB3-9C9F-3AAF06CA8F8F}" type="slidenum">
              <a:rPr lang="en-GB" smtClean="0"/>
              <a:t>‹#›</a:t>
            </a:fld>
            <a:endParaRPr lang="en-GB"/>
          </a:p>
        </p:txBody>
      </p:sp>
    </p:spTree>
    <p:extLst>
      <p:ext uri="{BB962C8B-B14F-4D97-AF65-F5344CB8AC3E}">
        <p14:creationId xmlns:p14="http://schemas.microsoft.com/office/powerpoint/2010/main" val="14491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8066C14-77C6-4FB3-9C9F-3AAF06CA8F8F}" type="slidenum">
              <a:rPr lang="en-GB" smtClean="0"/>
              <a:t>33</a:t>
            </a:fld>
            <a:endParaRPr lang="en-GB"/>
          </a:p>
        </p:txBody>
      </p:sp>
    </p:spTree>
    <p:extLst>
      <p:ext uri="{BB962C8B-B14F-4D97-AF65-F5344CB8AC3E}">
        <p14:creationId xmlns:p14="http://schemas.microsoft.com/office/powerpoint/2010/main" val="35767461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45F33BF-7F19-4631-9741-1FBDD11B8DF5}" type="datetime1">
              <a:rPr lang="en-GB" smtClean="0"/>
              <a:t>10/06/2025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A7536F25-9D2F-4239-975C-ABD6DF419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515717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654AFE-81A0-424F-8367-C197890B883F}" type="datetime1">
              <a:rPr lang="en-GB" smtClean="0"/>
              <a:t>10/06/2025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41681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B1196EC-4399-44A1-9BBC-D7663FA0193F}" type="datetime1">
              <a:rPr lang="en-GB" smtClean="0"/>
              <a:t>10/06/2025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204496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466CEB-83DF-42CA-9166-545281F4364B}" type="datetime1">
              <a:rPr lang="en-GB" smtClean="0"/>
              <a:t>10/06/2025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7" name="Picture 6" descr="Icon&#10;&#10;Description automatically generated">
            <a:extLst>
              <a:ext uri="{FF2B5EF4-FFF2-40B4-BE49-F238E27FC236}">
                <a16:creationId xmlns:a16="http://schemas.microsoft.com/office/drawing/2014/main" id="{4EEC350D-C9BE-4489-8D95-1C046E2E2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3980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185C9D-4326-464E-A527-E01B793ABA7C}" type="datetime1">
              <a:rPr lang="en-GB" smtClean="0"/>
              <a:t>10/06/2025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21EE47FA-AFAC-4537-8E97-109B56510A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396961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E5E2458-C571-48D7-9135-54B44A1DBADC}" type="datetime1">
              <a:rPr lang="en-GB" smtClean="0"/>
              <a:t>10/06/2025</a:t>
            </a:fld>
            <a:endParaRPr lang="en-GB"/>
          </a:p>
        </p:txBody>
      </p:sp>
      <p:sp>
        <p:nvSpPr>
          <p:cNvPr id="6" name="Footer Placeholder 5"/>
          <p:cNvSpPr>
            <a:spLocks noGrp="1"/>
          </p:cNvSpPr>
          <p:nvPr>
            <p:ph type="ftr" sz="quarter" idx="11"/>
          </p:nvPr>
        </p:nvSpPr>
        <p:spPr/>
        <p:txBody>
          <a:body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pic>
        <p:nvPicPr>
          <p:cNvPr id="9" name="Picture 8" descr="Icon&#10;&#10;Description automatically generated">
            <a:extLst>
              <a:ext uri="{FF2B5EF4-FFF2-40B4-BE49-F238E27FC236}">
                <a16:creationId xmlns:a16="http://schemas.microsoft.com/office/drawing/2014/main" id="{D36DD744-0E88-4E0D-BC82-DFA6D5033F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83135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E19AB21-4EDC-4FEB-8F25-63EF049E0E0D}" type="datetime1">
              <a:rPr lang="en-GB" smtClean="0"/>
              <a:t>10/06/2025</a:t>
            </a:fld>
            <a:endParaRPr lang="en-GB"/>
          </a:p>
        </p:txBody>
      </p:sp>
      <p:sp>
        <p:nvSpPr>
          <p:cNvPr id="8" name="Footer Placeholder 7"/>
          <p:cNvSpPr>
            <a:spLocks noGrp="1"/>
          </p:cNvSpPr>
          <p:nvPr>
            <p:ph type="ftr" sz="quarter" idx="11"/>
          </p:nvPr>
        </p:nvSpPr>
        <p:spPr/>
        <p:txBody>
          <a:bodyPr/>
          <a:lstStyle/>
          <a:p>
            <a:r>
              <a:rPr lang="en-GB"/>
              <a:t>All text copyright © TheComputingTutor Ltd 2024.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1" name="Picture 10" descr="Icon&#10;&#10;Description automatically generated">
            <a:extLst>
              <a:ext uri="{FF2B5EF4-FFF2-40B4-BE49-F238E27FC236}">
                <a16:creationId xmlns:a16="http://schemas.microsoft.com/office/drawing/2014/main" id="{E03C9A09-6A4D-40FB-9B7E-B55C5D1E58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17446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F51B07F-DAA2-4E89-82AD-D348E229A9A8}" type="datetime1">
              <a:rPr lang="en-GB" smtClean="0"/>
              <a:t>10/06/2025</a:t>
            </a:fld>
            <a:endParaRPr lang="en-GB"/>
          </a:p>
        </p:txBody>
      </p:sp>
      <p:sp>
        <p:nvSpPr>
          <p:cNvPr id="4" name="Footer Placeholder 3"/>
          <p:cNvSpPr>
            <a:spLocks noGrp="1"/>
          </p:cNvSpPr>
          <p:nvPr>
            <p:ph type="ftr" sz="quarter" idx="11"/>
          </p:nvPr>
        </p:nvSpPr>
        <p:spPr/>
        <p:txBody>
          <a:bodyPr/>
          <a:lstStyle/>
          <a:p>
            <a:r>
              <a:rPr lang="en-GB"/>
              <a:t>All text copyright © TheComputingTutor Ltd 2024. All rights Reserved.</a:t>
            </a:r>
          </a:p>
        </p:txBody>
      </p:sp>
      <p:sp>
        <p:nvSpPr>
          <p:cNvPr id="5" name="Slide Number Placeholder 4"/>
          <p:cNvSpPr>
            <a:spLocks noGrp="1"/>
          </p:cNvSpPr>
          <p:nvPr>
            <p:ph type="sldNum" sz="quarter" idx="12"/>
          </p:nvPr>
        </p:nvSpPr>
        <p:spPr/>
        <p:txBody>
          <a:bodyPr/>
          <a:lstStyle/>
          <a:p>
            <a:fld id="{363DBABB-4D58-4433-9412-51F2C2ECFB37}" type="slidenum">
              <a:rPr lang="en-GB" smtClean="0"/>
              <a:t>‹#›</a:t>
            </a:fld>
            <a:endParaRPr lang="en-GB"/>
          </a:p>
        </p:txBody>
      </p:sp>
      <p:pic>
        <p:nvPicPr>
          <p:cNvPr id="6" name="Picture 5" descr="Icon&#10;&#10;Description automatically generated">
            <a:extLst>
              <a:ext uri="{FF2B5EF4-FFF2-40B4-BE49-F238E27FC236}">
                <a16:creationId xmlns:a16="http://schemas.microsoft.com/office/drawing/2014/main" id="{24B1B88F-505E-4705-9BD9-4120787013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269042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737BD2A-6E53-4034-84CC-E5428C15E0EB}" type="datetime1">
              <a:rPr lang="en-GB" smtClean="0"/>
              <a:t>10/06/2025</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a:t>All text copyright © TheComputingTutor Ltd 2024.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E1EC1E77-57AA-4B07-A18B-BEA5B04272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00680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BCB5D48-68A6-40F7-95AE-C39E8BB7F698}" type="datetime1">
              <a:rPr lang="en-GB" smtClean="0"/>
              <a:t>10/06/2025</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63DBABB-4D58-4433-9412-51F2C2ECFB37}" type="slidenum">
              <a:rPr lang="en-GB" smtClean="0"/>
              <a:t>‹#›</a:t>
            </a:fld>
            <a:endParaRPr lang="en-GB"/>
          </a:p>
        </p:txBody>
      </p:sp>
    </p:spTree>
    <p:extLst>
      <p:ext uri="{BB962C8B-B14F-4D97-AF65-F5344CB8AC3E}">
        <p14:creationId xmlns:p14="http://schemas.microsoft.com/office/powerpoint/2010/main" val="166316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C67BA8D-CE60-42DA-AFB1-76F72DCD3D3F}" type="datetime1">
              <a:rPr lang="en-GB" smtClean="0"/>
              <a:t>10/06/2025</a:t>
            </a:fld>
            <a:endParaRPr lang="en-GB"/>
          </a:p>
        </p:txBody>
      </p:sp>
      <p:sp>
        <p:nvSpPr>
          <p:cNvPr id="6" name="Footer Placeholder 5"/>
          <p:cNvSpPr>
            <a:spLocks noGrp="1"/>
          </p:cNvSpPr>
          <p:nvPr>
            <p:ph type="ftr" sz="quarter" idx="11"/>
          </p:nvPr>
        </p:nvSpPr>
        <p:spPr/>
        <p:txBody>
          <a:body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82679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9C847F2-89E9-4442-986E-1B44AF7C62BB}" type="datetime1">
              <a:rPr lang="en-GB" smtClean="0"/>
              <a:t>10/06/2025</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GB"/>
              <a:t>All text copyright © TheComputingTutor Ltd 2024. All rights Reserved.</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3DBABB-4D58-4433-9412-51F2C2ECFB37}"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34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9.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1.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4.xml.rels><?xml version="1.0" encoding="UTF-8" standalone="yes"?>
<Relationships xmlns="http://schemas.openxmlformats.org/package/2006/relationships"><Relationship Id="rId2" Type="http://schemas.openxmlformats.org/officeDocument/2006/relationships/hyperlink" Target="https://www.hse.gov.uk/msd/dse/"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097280" y="758952"/>
            <a:ext cx="10058400" cy="3892168"/>
          </a:xfrm>
        </p:spPr>
        <p:txBody>
          <a:bodyPr>
            <a:normAutofit fontScale="90000"/>
          </a:bodyPr>
          <a:lstStyle/>
          <a:p>
            <a:r>
              <a:rPr lang="en-GB" dirty="0"/>
              <a:t>National Extended Certificate in Information Technology (AAQ)</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dirty="0"/>
          </a:p>
        </p:txBody>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345936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DD17D-6BCC-BCB6-FB6D-4AE25A11428B}"/>
              </a:ext>
            </a:extLst>
          </p:cNvPr>
          <p:cNvSpPr>
            <a:spLocks noGrp="1"/>
          </p:cNvSpPr>
          <p:nvPr>
            <p:ph type="title"/>
          </p:nvPr>
        </p:nvSpPr>
        <p:spPr/>
        <p:txBody>
          <a:bodyPr/>
          <a:lstStyle/>
          <a:p>
            <a:r>
              <a:rPr lang="en-GB" dirty="0"/>
              <a:t>The Three Core Articles of the Computer Misuse Act (1990)</a:t>
            </a:r>
          </a:p>
        </p:txBody>
      </p:sp>
      <p:graphicFrame>
        <p:nvGraphicFramePr>
          <p:cNvPr id="5" name="Content Placeholder 4">
            <a:extLst>
              <a:ext uri="{FF2B5EF4-FFF2-40B4-BE49-F238E27FC236}">
                <a16:creationId xmlns:a16="http://schemas.microsoft.com/office/drawing/2014/main" id="{9708A9E0-8B3D-1E40-34B8-DFEDBDA313E8}"/>
              </a:ext>
            </a:extLst>
          </p:cNvPr>
          <p:cNvGraphicFramePr>
            <a:graphicFrameLocks noGrp="1"/>
          </p:cNvGraphicFramePr>
          <p:nvPr>
            <p:ph idx="1"/>
          </p:nvPr>
        </p:nvGraphicFramePr>
        <p:xfrm>
          <a:off x="926633" y="1846263"/>
          <a:ext cx="10458544" cy="2839720"/>
        </p:xfrm>
        <a:graphic>
          <a:graphicData uri="http://schemas.openxmlformats.org/drawingml/2006/table">
            <a:tbl>
              <a:tblPr firstRow="1" bandRow="1">
                <a:tableStyleId>{5C22544A-7EE6-4342-B048-85BDC9FD1C3A}</a:tableStyleId>
              </a:tblPr>
              <a:tblGrid>
                <a:gridCol w="1276450">
                  <a:extLst>
                    <a:ext uri="{9D8B030D-6E8A-4147-A177-3AD203B41FA5}">
                      <a16:colId xmlns:a16="http://schemas.microsoft.com/office/drawing/2014/main" val="3713029115"/>
                    </a:ext>
                  </a:extLst>
                </a:gridCol>
                <a:gridCol w="4591047">
                  <a:extLst>
                    <a:ext uri="{9D8B030D-6E8A-4147-A177-3AD203B41FA5}">
                      <a16:colId xmlns:a16="http://schemas.microsoft.com/office/drawing/2014/main" val="4225100414"/>
                    </a:ext>
                  </a:extLst>
                </a:gridCol>
                <a:gridCol w="4591047">
                  <a:extLst>
                    <a:ext uri="{9D8B030D-6E8A-4147-A177-3AD203B41FA5}">
                      <a16:colId xmlns:a16="http://schemas.microsoft.com/office/drawing/2014/main" val="3872362568"/>
                    </a:ext>
                  </a:extLst>
                </a:gridCol>
              </a:tblGrid>
              <a:tr h="370840">
                <a:tc>
                  <a:txBody>
                    <a:bodyPr/>
                    <a:lstStyle/>
                    <a:p>
                      <a:pPr algn="ctr"/>
                      <a:r>
                        <a:rPr lang="en-GB" dirty="0">
                          <a:latin typeface="Congenial" panose="02000503040000020004" pitchFamily="2" charset="0"/>
                        </a:rPr>
                        <a:t>Section</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dirty="0">
                          <a:latin typeface="Congenial" panose="02000503040000020004" pitchFamily="2" charset="0"/>
                        </a:rPr>
                        <a:t>Offence</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latin typeface="Congenial" panose="02000503040000020004" pitchFamily="2" charset="0"/>
                        </a:rPr>
                        <a:t>Penalty</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188058217"/>
                  </a:ext>
                </a:extLst>
              </a:tr>
              <a:tr h="370840">
                <a:tc>
                  <a:txBody>
                    <a:bodyPr/>
                    <a:lstStyle/>
                    <a:p>
                      <a:pPr algn="ctr"/>
                      <a:r>
                        <a:rPr lang="en-GB" b="1" dirty="0">
                          <a:latin typeface="Congenial" panose="02000503040000020004" pitchFamily="2" charset="0"/>
                        </a:rPr>
                        <a:t>1</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dirty="0">
                          <a:latin typeface="Congenial" panose="02000503040000020004" pitchFamily="2" charset="0"/>
                        </a:rPr>
                        <a:t>Unauthorised access to computer material.</a:t>
                      </a:r>
                      <a:endParaRPr lang="en-GB" dirty="0">
                        <a:latin typeface="Congenial" panose="02000503040000020004" pitchFamily="2" charset="0"/>
                      </a:endParaRPr>
                    </a:p>
                  </a:txBody>
                  <a:tcPr anchor="ctr">
                    <a:lnL w="38100" cap="flat" cmpd="sng" algn="ctr">
                      <a:solidFill>
                        <a:schemeClr val="tx1"/>
                      </a:solidFill>
                      <a:prstDash val="solid"/>
                      <a:round/>
                      <a:headEnd type="none" w="med" len="med"/>
                      <a:tailEnd type="none" w="med" len="med"/>
                    </a:lnL>
                  </a:tcPr>
                </a:tc>
                <a:tc>
                  <a:txBody>
                    <a:bodyPr/>
                    <a:lstStyle/>
                    <a:p>
                      <a:pPr algn="ctr"/>
                      <a:r>
                        <a:rPr lang="en-US" dirty="0">
                          <a:latin typeface="Congenial" panose="02000503040000020004" pitchFamily="2" charset="0"/>
                        </a:rPr>
                        <a:t>The maximum penalty on indictment is 2 years imprisonment and a £5000 fine.</a:t>
                      </a:r>
                      <a:endParaRPr lang="en-GB"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128748201"/>
                  </a:ext>
                </a:extLst>
              </a:tr>
              <a:tr h="624410">
                <a:tc>
                  <a:txBody>
                    <a:bodyPr/>
                    <a:lstStyle/>
                    <a:p>
                      <a:pPr algn="ctr"/>
                      <a:r>
                        <a:rPr lang="en-GB" b="1" dirty="0">
                          <a:latin typeface="Congenial" panose="02000503040000020004" pitchFamily="2" charset="0"/>
                        </a:rPr>
                        <a:t>2</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dirty="0">
                          <a:latin typeface="Congenial" panose="02000503040000020004" pitchFamily="2" charset="0"/>
                        </a:rPr>
                        <a:t>Unauthorised access with intent to commit or facilitate commission of further offences.</a:t>
                      </a:r>
                      <a:endParaRPr lang="en-GB" dirty="0">
                        <a:latin typeface="Congenial" panose="02000503040000020004" pitchFamily="2" charset="0"/>
                      </a:endParaRPr>
                    </a:p>
                  </a:txBody>
                  <a:tcPr anchor="ctr">
                    <a:lnL w="38100" cap="flat" cmpd="sng" algn="ctr">
                      <a:solidFill>
                        <a:schemeClr val="tx1"/>
                      </a:solidFill>
                      <a:prstDash val="solid"/>
                      <a:round/>
                      <a:headEnd type="none" w="med" len="med"/>
                      <a:tailEnd type="none" w="med" len="med"/>
                    </a:lnL>
                  </a:tcPr>
                </a:tc>
                <a:tc>
                  <a:txBody>
                    <a:bodyPr/>
                    <a:lstStyle/>
                    <a:p>
                      <a:pPr algn="ctr"/>
                      <a:r>
                        <a:rPr lang="en-GB" dirty="0">
                          <a:latin typeface="Congenial" panose="02000503040000020004" pitchFamily="2" charset="0"/>
                        </a:rPr>
                        <a:t>The maximum penalty on indictment is </a:t>
                      </a:r>
                      <a:r>
                        <a:rPr lang="en-US" dirty="0">
                          <a:latin typeface="Congenial" panose="02000503040000020004" pitchFamily="2" charset="0"/>
                        </a:rPr>
                        <a:t>a sentence of up to 10 years in prison and an unlimited fine.</a:t>
                      </a:r>
                      <a:endParaRPr lang="en-GB"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003534928"/>
                  </a:ext>
                </a:extLst>
              </a:tr>
              <a:tr h="370840">
                <a:tc>
                  <a:txBody>
                    <a:bodyPr/>
                    <a:lstStyle/>
                    <a:p>
                      <a:pPr algn="ctr"/>
                      <a:r>
                        <a:rPr lang="en-GB" b="1" dirty="0">
                          <a:latin typeface="Congenial" panose="02000503040000020004" pitchFamily="2" charset="0"/>
                        </a:rPr>
                        <a:t>3</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dirty="0">
                          <a:latin typeface="Congenial" panose="02000503040000020004" pitchFamily="2" charset="0"/>
                        </a:rPr>
                        <a:t> Unauthorised Acts with intent to impair, or with recklessness as to impairing the operation of a computer.</a:t>
                      </a:r>
                      <a:endParaRPr lang="en-GB" dirty="0">
                        <a:latin typeface="Congenial" panose="02000503040000020004" pitchFamily="2" charset="0"/>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US" dirty="0">
                          <a:latin typeface="Congenial" panose="02000503040000020004" pitchFamily="2" charset="0"/>
                        </a:rPr>
                        <a:t>The maximum sentence on indictment is 10 years' imprisonment and an unlimited fine.</a:t>
                      </a:r>
                      <a:endParaRPr lang="en-GB"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5544027"/>
                  </a:ext>
                </a:extLst>
              </a:tr>
            </a:tbl>
          </a:graphicData>
        </a:graphic>
      </p:graphicFrame>
      <p:sp>
        <p:nvSpPr>
          <p:cNvPr id="4" name="Footer Placeholder 3">
            <a:extLst>
              <a:ext uri="{FF2B5EF4-FFF2-40B4-BE49-F238E27FC236}">
                <a16:creationId xmlns:a16="http://schemas.microsoft.com/office/drawing/2014/main" id="{EA19569D-2203-D093-41DC-DB37B8B954C9}"/>
              </a:ext>
            </a:extLst>
          </p:cNvPr>
          <p:cNvSpPr>
            <a:spLocks noGrp="1"/>
          </p:cNvSpPr>
          <p:nvPr>
            <p:ph type="ftr" sz="quarter" idx="11"/>
          </p:nvPr>
        </p:nvSpPr>
        <p:spPr/>
        <p:txBody>
          <a:bodyPr/>
          <a:lstStyle/>
          <a:p>
            <a:r>
              <a:rPr lang="en-GB"/>
              <a:t>All text copyright © TheComputingTutor Ltd 2024. All rights Reserved.</a:t>
            </a:r>
          </a:p>
        </p:txBody>
      </p:sp>
      <p:grpSp>
        <p:nvGrpSpPr>
          <p:cNvPr id="6" name="Group 5">
            <a:extLst>
              <a:ext uri="{FF2B5EF4-FFF2-40B4-BE49-F238E27FC236}">
                <a16:creationId xmlns:a16="http://schemas.microsoft.com/office/drawing/2014/main" id="{D07AFBA9-688B-C258-8DCC-6B2D13AE4B7D}"/>
              </a:ext>
            </a:extLst>
          </p:cNvPr>
          <p:cNvGrpSpPr/>
          <p:nvPr/>
        </p:nvGrpSpPr>
        <p:grpSpPr>
          <a:xfrm>
            <a:off x="9500266" y="5700372"/>
            <a:ext cx="435991" cy="365126"/>
            <a:chOff x="6763265" y="3933568"/>
            <a:chExt cx="1412789" cy="1202724"/>
          </a:xfrm>
        </p:grpSpPr>
        <p:pic>
          <p:nvPicPr>
            <p:cNvPr id="7" name="Graphic 6" descr="Thumbs up sign with solid fill">
              <a:extLst>
                <a:ext uri="{FF2B5EF4-FFF2-40B4-BE49-F238E27FC236}">
                  <a16:creationId xmlns:a16="http://schemas.microsoft.com/office/drawing/2014/main" id="{D062BCFC-6695-06E4-BE7D-F13651EB392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7501" y="4002189"/>
              <a:ext cx="914400" cy="914400"/>
            </a:xfrm>
            <a:prstGeom prst="rect">
              <a:avLst/>
            </a:prstGeom>
          </p:spPr>
        </p:pic>
        <p:sp>
          <p:nvSpPr>
            <p:cNvPr id="8" name="Rectangle: Rounded Corners 7">
              <a:extLst>
                <a:ext uri="{FF2B5EF4-FFF2-40B4-BE49-F238E27FC236}">
                  <a16:creationId xmlns:a16="http://schemas.microsoft.com/office/drawing/2014/main" id="{D75F8C44-C3FB-31AF-8CE8-42DA0E9641B9}"/>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grpSp>
      <p:sp>
        <p:nvSpPr>
          <p:cNvPr id="9" name="Rectangle: Rounded Corners 8">
            <a:extLst>
              <a:ext uri="{FF2B5EF4-FFF2-40B4-BE49-F238E27FC236}">
                <a16:creationId xmlns:a16="http://schemas.microsoft.com/office/drawing/2014/main" id="{5A697110-A4EE-9020-2DC5-7BCE8A597314}"/>
              </a:ext>
            </a:extLst>
          </p:cNvPr>
          <p:cNvSpPr/>
          <p:nvPr/>
        </p:nvSpPr>
        <p:spPr>
          <a:xfrm>
            <a:off x="2420471" y="5703331"/>
            <a:ext cx="6965578" cy="3651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latin typeface="Congenial" panose="02000503040000020004" pitchFamily="2" charset="0"/>
              </a:rPr>
              <a:t>The three sections of the Computer Misuse Act (1990)</a:t>
            </a:r>
            <a:endParaRPr lang="en-GB" sz="1600" b="1" i="1" dirty="0">
              <a:latin typeface="Congenial" panose="02000503040000020004" pitchFamily="2" charset="0"/>
            </a:endParaRPr>
          </a:p>
        </p:txBody>
      </p:sp>
    </p:spTree>
    <p:extLst>
      <p:ext uri="{BB962C8B-B14F-4D97-AF65-F5344CB8AC3E}">
        <p14:creationId xmlns:p14="http://schemas.microsoft.com/office/powerpoint/2010/main" val="1813929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0D9F3-27AC-080B-F21B-EB5A1941EF69}"/>
              </a:ext>
            </a:extLst>
          </p:cNvPr>
          <p:cNvSpPr>
            <a:spLocks noGrp="1"/>
          </p:cNvSpPr>
          <p:nvPr>
            <p:ph type="title"/>
          </p:nvPr>
        </p:nvSpPr>
        <p:spPr>
          <a:xfrm>
            <a:off x="1097280" y="286603"/>
            <a:ext cx="10058400" cy="1450757"/>
          </a:xfrm>
        </p:spPr>
        <p:txBody>
          <a:bodyPr>
            <a:normAutofit/>
          </a:bodyPr>
          <a:lstStyle/>
          <a:p>
            <a:r>
              <a:rPr lang="en-GB"/>
              <a:t>Section 1 – Unauthorised Access </a:t>
            </a:r>
          </a:p>
        </p:txBody>
      </p:sp>
      <p:sp>
        <p:nvSpPr>
          <p:cNvPr id="4" name="Footer Placeholder 3">
            <a:extLst>
              <a:ext uri="{FF2B5EF4-FFF2-40B4-BE49-F238E27FC236}">
                <a16:creationId xmlns:a16="http://schemas.microsoft.com/office/drawing/2014/main" id="{1D1CD5DB-CE91-E3D3-B27C-07F49B7F0FF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8129642B-8ED6-6199-B89B-EC942B8E2017}"/>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09692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77999-4C60-4E4A-AB0E-A1E31A593232}"/>
              </a:ext>
            </a:extLst>
          </p:cNvPr>
          <p:cNvSpPr>
            <a:spLocks noGrp="1"/>
          </p:cNvSpPr>
          <p:nvPr>
            <p:ph type="title"/>
          </p:nvPr>
        </p:nvSpPr>
        <p:spPr>
          <a:xfrm>
            <a:off x="1097280" y="286603"/>
            <a:ext cx="10058400" cy="1450757"/>
          </a:xfrm>
        </p:spPr>
        <p:txBody>
          <a:bodyPr>
            <a:normAutofit/>
          </a:bodyPr>
          <a:lstStyle/>
          <a:p>
            <a:r>
              <a:rPr lang="en-GB" dirty="0"/>
              <a:t>Section 2 – Unauthorised Access With Intent to Commit A further Crime </a:t>
            </a:r>
          </a:p>
        </p:txBody>
      </p:sp>
      <p:sp>
        <p:nvSpPr>
          <p:cNvPr id="4" name="Footer Placeholder 3">
            <a:extLst>
              <a:ext uri="{FF2B5EF4-FFF2-40B4-BE49-F238E27FC236}">
                <a16:creationId xmlns:a16="http://schemas.microsoft.com/office/drawing/2014/main" id="{0D4DE582-4BEC-47F9-8189-B978B5F226A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2A8978-20A3-47C9-9964-B54DC50946EC}"/>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4883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513B1-BC8E-4417-A047-2B4841B4A60F}"/>
              </a:ext>
            </a:extLst>
          </p:cNvPr>
          <p:cNvSpPr>
            <a:spLocks noGrp="1"/>
          </p:cNvSpPr>
          <p:nvPr>
            <p:ph type="title"/>
          </p:nvPr>
        </p:nvSpPr>
        <p:spPr>
          <a:xfrm>
            <a:off x="1097280" y="286603"/>
            <a:ext cx="10058400" cy="1450757"/>
          </a:xfrm>
        </p:spPr>
        <p:txBody>
          <a:bodyPr>
            <a:normAutofit/>
          </a:bodyPr>
          <a:lstStyle/>
          <a:p>
            <a:r>
              <a:rPr lang="en-GB" dirty="0"/>
              <a:t>Section 3 – </a:t>
            </a:r>
            <a:br>
              <a:rPr lang="en-GB" dirty="0"/>
            </a:br>
            <a:r>
              <a:rPr lang="en-GB" dirty="0"/>
              <a:t>Unauthorised Modification Of Data</a:t>
            </a:r>
          </a:p>
        </p:txBody>
      </p:sp>
      <p:sp>
        <p:nvSpPr>
          <p:cNvPr id="4" name="Footer Placeholder 3">
            <a:extLst>
              <a:ext uri="{FF2B5EF4-FFF2-40B4-BE49-F238E27FC236}">
                <a16:creationId xmlns:a16="http://schemas.microsoft.com/office/drawing/2014/main" id="{EB2304C9-0B1E-4440-830E-E6A9BD5E49C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a:t>All text copyright © TheComputingTutor  2020. All rights Reserved.</a:t>
            </a:r>
            <a:endParaRPr lang="en-GB"/>
          </a:p>
        </p:txBody>
      </p:sp>
      <p:graphicFrame>
        <p:nvGraphicFramePr>
          <p:cNvPr id="6" name="Content Placeholder 2">
            <a:extLst>
              <a:ext uri="{FF2B5EF4-FFF2-40B4-BE49-F238E27FC236}">
                <a16:creationId xmlns:a16="http://schemas.microsoft.com/office/drawing/2014/main" id="{7645355C-18DA-4E03-8519-62613A779089}"/>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2401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A930F-1A0B-C163-A27A-3D6B5BB7D38E}"/>
              </a:ext>
            </a:extLst>
          </p:cNvPr>
          <p:cNvSpPr>
            <a:spLocks noGrp="1"/>
          </p:cNvSpPr>
          <p:nvPr>
            <p:ph type="title"/>
          </p:nvPr>
        </p:nvSpPr>
        <p:spPr>
          <a:xfrm>
            <a:off x="1097280" y="286603"/>
            <a:ext cx="10058400" cy="1450757"/>
          </a:xfrm>
        </p:spPr>
        <p:txBody>
          <a:bodyPr>
            <a:normAutofit/>
          </a:bodyPr>
          <a:lstStyle/>
          <a:p>
            <a:r>
              <a:rPr lang="en-GB"/>
              <a:t>Additions To The CMA</a:t>
            </a:r>
          </a:p>
        </p:txBody>
      </p:sp>
      <p:sp>
        <p:nvSpPr>
          <p:cNvPr id="4" name="Footer Placeholder 3">
            <a:extLst>
              <a:ext uri="{FF2B5EF4-FFF2-40B4-BE49-F238E27FC236}">
                <a16:creationId xmlns:a16="http://schemas.microsoft.com/office/drawing/2014/main" id="{9FD02BC5-D19C-4CFD-A813-19457EA9CC4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BE0BD898-B96D-C674-E9E7-DB649436967E}"/>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6341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DD17D-6BCC-BCB6-FB6D-4AE25A11428B}"/>
              </a:ext>
            </a:extLst>
          </p:cNvPr>
          <p:cNvSpPr>
            <a:spLocks noGrp="1"/>
          </p:cNvSpPr>
          <p:nvPr>
            <p:ph type="title"/>
          </p:nvPr>
        </p:nvSpPr>
        <p:spPr/>
        <p:txBody>
          <a:bodyPr>
            <a:normAutofit/>
          </a:bodyPr>
          <a:lstStyle/>
          <a:p>
            <a:r>
              <a:rPr lang="en-GB" sz="4400" dirty="0"/>
              <a:t>2015 Additions To The Computer Misuse Act</a:t>
            </a:r>
          </a:p>
        </p:txBody>
      </p:sp>
      <p:graphicFrame>
        <p:nvGraphicFramePr>
          <p:cNvPr id="5" name="Content Placeholder 4">
            <a:extLst>
              <a:ext uri="{FF2B5EF4-FFF2-40B4-BE49-F238E27FC236}">
                <a16:creationId xmlns:a16="http://schemas.microsoft.com/office/drawing/2014/main" id="{9708A9E0-8B3D-1E40-34B8-DFEDBDA313E8}"/>
              </a:ext>
            </a:extLst>
          </p:cNvPr>
          <p:cNvGraphicFramePr>
            <a:graphicFrameLocks noGrp="1"/>
          </p:cNvGraphicFramePr>
          <p:nvPr>
            <p:ph idx="1"/>
          </p:nvPr>
        </p:nvGraphicFramePr>
        <p:xfrm>
          <a:off x="926633" y="1846263"/>
          <a:ext cx="10229047" cy="3296920"/>
        </p:xfrm>
        <a:graphic>
          <a:graphicData uri="http://schemas.openxmlformats.org/drawingml/2006/table">
            <a:tbl>
              <a:tblPr firstRow="1" bandRow="1">
                <a:tableStyleId>{5C22544A-7EE6-4342-B048-85BDC9FD1C3A}</a:tableStyleId>
              </a:tblPr>
              <a:tblGrid>
                <a:gridCol w="1248441">
                  <a:extLst>
                    <a:ext uri="{9D8B030D-6E8A-4147-A177-3AD203B41FA5}">
                      <a16:colId xmlns:a16="http://schemas.microsoft.com/office/drawing/2014/main" val="3713029115"/>
                    </a:ext>
                  </a:extLst>
                </a:gridCol>
                <a:gridCol w="3347185">
                  <a:extLst>
                    <a:ext uri="{9D8B030D-6E8A-4147-A177-3AD203B41FA5}">
                      <a16:colId xmlns:a16="http://schemas.microsoft.com/office/drawing/2014/main" val="22527512"/>
                    </a:ext>
                  </a:extLst>
                </a:gridCol>
                <a:gridCol w="5633421">
                  <a:extLst>
                    <a:ext uri="{9D8B030D-6E8A-4147-A177-3AD203B41FA5}">
                      <a16:colId xmlns:a16="http://schemas.microsoft.com/office/drawing/2014/main" val="3872362568"/>
                    </a:ext>
                  </a:extLst>
                </a:gridCol>
              </a:tblGrid>
              <a:tr h="370840">
                <a:tc>
                  <a:txBody>
                    <a:bodyPr/>
                    <a:lstStyle/>
                    <a:p>
                      <a:pPr algn="ctr"/>
                      <a:r>
                        <a:rPr lang="en-GB" dirty="0">
                          <a:latin typeface="Congenial" panose="02000503040000020004" pitchFamily="2" charset="0"/>
                        </a:rPr>
                        <a:t>Section</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dirty="0">
                          <a:latin typeface="Congenial" panose="02000503040000020004" pitchFamily="2" charset="0"/>
                        </a:rPr>
                        <a:t>Offence</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dirty="0">
                          <a:latin typeface="Congenial" panose="02000503040000020004" pitchFamily="2" charset="0"/>
                        </a:rPr>
                        <a:t>Penalty</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8058217"/>
                  </a:ext>
                </a:extLst>
              </a:tr>
              <a:tr h="370840">
                <a:tc>
                  <a:txBody>
                    <a:bodyPr/>
                    <a:lstStyle/>
                    <a:p>
                      <a:pPr algn="ctr"/>
                      <a:r>
                        <a:rPr lang="en-GB" dirty="0">
                          <a:latin typeface="Congenial" panose="02000503040000020004" pitchFamily="2" charset="0"/>
                        </a:rPr>
                        <a:t>3ZA</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dirty="0">
                          <a:latin typeface="Congenial" panose="02000503040000020004" pitchFamily="2" charset="0"/>
                        </a:rPr>
                        <a:t>Unauthorised acts causing, or creating risk of, serious damage</a:t>
                      </a:r>
                      <a:endParaRPr lang="en-GB" dirty="0">
                        <a:latin typeface="Congenial" panose="02000503040000020004" pitchFamily="2" charset="0"/>
                      </a:endParaRP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US" dirty="0">
                          <a:latin typeface="Congenial" panose="02000503040000020004" pitchFamily="2" charset="0"/>
                        </a:rPr>
                        <a:t>The maximum sentence on indictment is 14 years.</a:t>
                      </a:r>
                    </a:p>
                    <a:p>
                      <a:pPr algn="ctr"/>
                      <a:endParaRPr lang="en-US" dirty="0">
                        <a:latin typeface="Congenial" panose="02000503040000020004" pitchFamily="2" charset="0"/>
                      </a:endParaRPr>
                    </a:p>
                    <a:p>
                      <a:pPr algn="ctr"/>
                      <a:r>
                        <a:rPr lang="en-US" dirty="0">
                          <a:latin typeface="Congenial" panose="02000503040000020004" pitchFamily="2" charset="0"/>
                        </a:rPr>
                        <a:t>If the offence caused or created a significant risk of serious damage to human welfare or national security, the maximum sentence is imprisonment for life.</a:t>
                      </a:r>
                      <a:endParaRPr lang="en-GB"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128748201"/>
                  </a:ext>
                </a:extLst>
              </a:tr>
              <a:tr h="370840">
                <a:tc>
                  <a:txBody>
                    <a:bodyPr/>
                    <a:lstStyle/>
                    <a:p>
                      <a:pPr algn="ctr"/>
                      <a:r>
                        <a:rPr lang="en-GB" dirty="0">
                          <a:latin typeface="Congenial" panose="02000503040000020004" pitchFamily="2" charset="0"/>
                        </a:rPr>
                        <a:t>3A</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dirty="0">
                          <a:latin typeface="Congenial" panose="02000503040000020004" pitchFamily="2" charset="0"/>
                        </a:rPr>
                        <a:t>Making, supplying or obtaining articles for use in offence under Section 1, 3 or 3ZA</a:t>
                      </a:r>
                      <a:endParaRPr lang="en-GB" dirty="0">
                        <a:latin typeface="Congenial" panose="02000503040000020004" pitchFamily="2" charset="0"/>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US" dirty="0">
                          <a:latin typeface="Congenial" panose="02000503040000020004" pitchFamily="2" charset="0"/>
                        </a:rPr>
                        <a:t>The maximum sentence on indictment is two years' imprisonment.</a:t>
                      </a:r>
                      <a:endParaRPr lang="en-GB"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03534928"/>
                  </a:ext>
                </a:extLst>
              </a:tr>
            </a:tbl>
          </a:graphicData>
        </a:graphic>
      </p:graphicFrame>
      <p:sp>
        <p:nvSpPr>
          <p:cNvPr id="4" name="Footer Placeholder 3">
            <a:extLst>
              <a:ext uri="{FF2B5EF4-FFF2-40B4-BE49-F238E27FC236}">
                <a16:creationId xmlns:a16="http://schemas.microsoft.com/office/drawing/2014/main" id="{EA19569D-2203-D093-41DC-DB37B8B954C9}"/>
              </a:ext>
            </a:extLst>
          </p:cNvPr>
          <p:cNvSpPr>
            <a:spLocks noGrp="1"/>
          </p:cNvSpPr>
          <p:nvPr>
            <p:ph type="ftr" sz="quarter" idx="11"/>
          </p:nvPr>
        </p:nvSpPr>
        <p:spPr/>
        <p:txBody>
          <a:bodyPr/>
          <a:lstStyle/>
          <a:p>
            <a:r>
              <a:rPr lang="en-GB"/>
              <a:t>All text copyright © TheComputingTutor Ltd 2024. All rights Reserved.</a:t>
            </a:r>
          </a:p>
        </p:txBody>
      </p:sp>
      <p:grpSp>
        <p:nvGrpSpPr>
          <p:cNvPr id="6" name="Group 5">
            <a:extLst>
              <a:ext uri="{FF2B5EF4-FFF2-40B4-BE49-F238E27FC236}">
                <a16:creationId xmlns:a16="http://schemas.microsoft.com/office/drawing/2014/main" id="{D07AFBA9-688B-C258-8DCC-6B2D13AE4B7D}"/>
              </a:ext>
            </a:extLst>
          </p:cNvPr>
          <p:cNvGrpSpPr/>
          <p:nvPr/>
        </p:nvGrpSpPr>
        <p:grpSpPr>
          <a:xfrm>
            <a:off x="10476898" y="5703330"/>
            <a:ext cx="435991" cy="365126"/>
            <a:chOff x="6763265" y="3933568"/>
            <a:chExt cx="1412789" cy="1202724"/>
          </a:xfrm>
        </p:grpSpPr>
        <p:pic>
          <p:nvPicPr>
            <p:cNvPr id="7" name="Graphic 6" descr="Thumbs up sign with solid fill">
              <a:extLst>
                <a:ext uri="{FF2B5EF4-FFF2-40B4-BE49-F238E27FC236}">
                  <a16:creationId xmlns:a16="http://schemas.microsoft.com/office/drawing/2014/main" id="{D062BCFC-6695-06E4-BE7D-F13651EB392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7501" y="4002189"/>
              <a:ext cx="914400" cy="914400"/>
            </a:xfrm>
            <a:prstGeom prst="rect">
              <a:avLst/>
            </a:prstGeom>
          </p:spPr>
        </p:pic>
        <p:sp>
          <p:nvSpPr>
            <p:cNvPr id="8" name="Rectangle: Rounded Corners 7">
              <a:extLst>
                <a:ext uri="{FF2B5EF4-FFF2-40B4-BE49-F238E27FC236}">
                  <a16:creationId xmlns:a16="http://schemas.microsoft.com/office/drawing/2014/main" id="{D75F8C44-C3FB-31AF-8CE8-42DA0E9641B9}"/>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grpSp>
      <p:sp>
        <p:nvSpPr>
          <p:cNvPr id="9" name="Rectangle: Rounded Corners 8">
            <a:extLst>
              <a:ext uri="{FF2B5EF4-FFF2-40B4-BE49-F238E27FC236}">
                <a16:creationId xmlns:a16="http://schemas.microsoft.com/office/drawing/2014/main" id="{5A697110-A4EE-9020-2DC5-7BCE8A597314}"/>
              </a:ext>
            </a:extLst>
          </p:cNvPr>
          <p:cNvSpPr/>
          <p:nvPr/>
        </p:nvSpPr>
        <p:spPr>
          <a:xfrm>
            <a:off x="1497106" y="5703331"/>
            <a:ext cx="8480612" cy="3651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latin typeface="Congenial" panose="02000503040000020004" pitchFamily="2" charset="0"/>
              </a:rPr>
              <a:t>The two sections added to the computer misuse act in 2015</a:t>
            </a:r>
            <a:endParaRPr lang="en-GB" sz="1600" b="1" i="1" dirty="0">
              <a:latin typeface="Congenial" panose="02000503040000020004" pitchFamily="2" charset="0"/>
            </a:endParaRPr>
          </a:p>
        </p:txBody>
      </p:sp>
    </p:spTree>
    <p:extLst>
      <p:ext uri="{BB962C8B-B14F-4D97-AF65-F5344CB8AC3E}">
        <p14:creationId xmlns:p14="http://schemas.microsoft.com/office/powerpoint/2010/main" val="32068507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816AA-6683-6220-7360-31BF1735B980}"/>
              </a:ext>
            </a:extLst>
          </p:cNvPr>
          <p:cNvSpPr>
            <a:spLocks noGrp="1"/>
          </p:cNvSpPr>
          <p:nvPr>
            <p:ph type="title"/>
          </p:nvPr>
        </p:nvSpPr>
        <p:spPr>
          <a:xfrm>
            <a:off x="1097280" y="286603"/>
            <a:ext cx="10058400" cy="1450757"/>
          </a:xfrm>
        </p:spPr>
        <p:txBody>
          <a:bodyPr>
            <a:normAutofit/>
          </a:bodyPr>
          <a:lstStyle/>
          <a:p>
            <a:r>
              <a:rPr lang="en-GB" dirty="0"/>
              <a:t>Section 3ZA - </a:t>
            </a:r>
            <a:r>
              <a:rPr lang="en-US" dirty="0"/>
              <a:t>Unauthorised acts causing, or creating risk of, serious damage</a:t>
            </a:r>
            <a:endParaRPr lang="en-GB" dirty="0"/>
          </a:p>
        </p:txBody>
      </p:sp>
      <p:sp>
        <p:nvSpPr>
          <p:cNvPr id="4" name="Footer Placeholder 3">
            <a:extLst>
              <a:ext uri="{FF2B5EF4-FFF2-40B4-BE49-F238E27FC236}">
                <a16:creationId xmlns:a16="http://schemas.microsoft.com/office/drawing/2014/main" id="{4BF491F8-8356-680C-141D-82639FB50814}"/>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77913F97-31F3-4DCE-2F11-EDC6A5CCCB2D}"/>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5090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dirty="0"/>
              <a:t>Class Task 1 – </a:t>
            </a:r>
            <a:br>
              <a:rPr lang="en-GB" dirty="0"/>
            </a:br>
            <a:r>
              <a:rPr lang="en-GB" dirty="0"/>
              <a:t>Computer Misuse Legislation</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51532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08435C1-41DD-3009-60FE-D48BB65E76DB}"/>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A734D4-A0D7-6F27-2FE1-2FA50DB18272}"/>
              </a:ext>
            </a:extLst>
          </p:cNvPr>
          <p:cNvSpPr>
            <a:spLocks noGrp="1"/>
          </p:cNvSpPr>
          <p:nvPr>
            <p:ph type="ctrTitle"/>
          </p:nvPr>
        </p:nvSpPr>
        <p:spPr>
          <a:xfrm>
            <a:off x="1097280" y="758952"/>
            <a:ext cx="10058400" cy="3892168"/>
          </a:xfrm>
        </p:spPr>
        <p:txBody>
          <a:bodyPr>
            <a:normAutofit/>
          </a:bodyPr>
          <a:lstStyle/>
          <a:p>
            <a:r>
              <a:rPr lang="en-GB" dirty="0"/>
              <a:t>Topic F2.1.2 – </a:t>
            </a:r>
            <a:br>
              <a:rPr lang="en-GB" dirty="0"/>
            </a:br>
            <a:r>
              <a:rPr lang="en-GB" dirty="0"/>
              <a:t>Copyright, Designs and Patents Legislation</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 name="Subtitle 2">
            <a:extLst>
              <a:ext uri="{FF2B5EF4-FFF2-40B4-BE49-F238E27FC236}">
                <a16:creationId xmlns:a16="http://schemas.microsoft.com/office/drawing/2014/main" id="{F59D66C0-4F77-C239-9731-BCA2D69C02B8}"/>
              </a:ext>
            </a:extLst>
          </p:cNvPr>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A0A6FCF4-9EFF-4F73-F636-8CBCB102B99A}"/>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81C29927-4EA7-FEA5-F905-7522C27BD8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2861605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6C8E457-7F7C-8760-7156-2C1271358312}"/>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6A3089BF-F7DA-3163-DF0C-9DE2D00F2A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F1EED78-DFA8-396C-81F2-A2012A65EA53}"/>
              </a:ext>
            </a:extLst>
          </p:cNvPr>
          <p:cNvSpPr>
            <a:spLocks noGrp="1"/>
          </p:cNvSpPr>
          <p:nvPr>
            <p:ph type="ctrTitle"/>
          </p:nvPr>
        </p:nvSpPr>
        <p:spPr>
          <a:xfrm>
            <a:off x="1097280" y="758952"/>
            <a:ext cx="10058400" cy="3892168"/>
          </a:xfrm>
        </p:spPr>
        <p:txBody>
          <a:bodyPr>
            <a:normAutofit/>
          </a:bodyPr>
          <a:lstStyle/>
          <a:p>
            <a:r>
              <a:rPr lang="en-GB" dirty="0"/>
              <a:t>Copyright Legislation and Computer Programs</a:t>
            </a:r>
          </a:p>
        </p:txBody>
      </p:sp>
      <p:sp>
        <p:nvSpPr>
          <p:cNvPr id="15" name="Rectangle 14">
            <a:extLst>
              <a:ext uri="{FF2B5EF4-FFF2-40B4-BE49-F238E27FC236}">
                <a16:creationId xmlns:a16="http://schemas.microsoft.com/office/drawing/2014/main" id="{DEA192FB-5D4E-0D9E-8106-CAD4C23828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 name="Subtitle 2">
            <a:extLst>
              <a:ext uri="{FF2B5EF4-FFF2-40B4-BE49-F238E27FC236}">
                <a16:creationId xmlns:a16="http://schemas.microsoft.com/office/drawing/2014/main" id="{B67735B3-F225-D531-01AF-DC1336E38FE5}"/>
              </a:ext>
            </a:extLst>
          </p:cNvPr>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CC7DBDAC-2A83-4491-462C-1F444FD561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AAFC5227-EF6F-4263-EF49-E1557B09487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FD0B774C-6BFF-E33C-CC48-CC42BC9AA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499799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097280" y="758952"/>
            <a:ext cx="10058400" cy="3892168"/>
          </a:xfrm>
        </p:spPr>
        <p:txBody>
          <a:bodyPr>
            <a:normAutofit/>
          </a:bodyPr>
          <a:lstStyle/>
          <a:p>
            <a:r>
              <a:rPr lang="en-GB" dirty="0"/>
              <a:t>Unit 1: Information Technology Systems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dirty="0"/>
          </a:p>
        </p:txBody>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73786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EC27D65-EE1D-14C2-8834-C355E4A68001}"/>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5810DC89-F480-8987-BE5E-1649C537FE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2A3EF1-96DD-B240-D47D-15F1E438E376}"/>
              </a:ext>
            </a:extLst>
          </p:cNvPr>
          <p:cNvSpPr>
            <a:spLocks noGrp="1"/>
          </p:cNvSpPr>
          <p:nvPr>
            <p:ph type="ctrTitle"/>
          </p:nvPr>
        </p:nvSpPr>
        <p:spPr>
          <a:xfrm>
            <a:off x="1097280" y="758952"/>
            <a:ext cx="10058400" cy="3892168"/>
          </a:xfrm>
        </p:spPr>
        <p:txBody>
          <a:bodyPr>
            <a:normAutofit/>
          </a:bodyPr>
          <a:lstStyle/>
          <a:p>
            <a:br>
              <a:rPr lang="en-GB" dirty="0"/>
            </a:br>
            <a:r>
              <a:rPr lang="en-GB" dirty="0"/>
              <a:t>The Intellectual Property Act (2014)</a:t>
            </a:r>
          </a:p>
        </p:txBody>
      </p:sp>
      <p:sp>
        <p:nvSpPr>
          <p:cNvPr id="15" name="Rectangle 14">
            <a:extLst>
              <a:ext uri="{FF2B5EF4-FFF2-40B4-BE49-F238E27FC236}">
                <a16:creationId xmlns:a16="http://schemas.microsoft.com/office/drawing/2014/main" id="{AC53DB7E-A753-8D62-98EC-9E60BE2EF6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 name="Subtitle 2">
            <a:extLst>
              <a:ext uri="{FF2B5EF4-FFF2-40B4-BE49-F238E27FC236}">
                <a16:creationId xmlns:a16="http://schemas.microsoft.com/office/drawing/2014/main" id="{556CEF02-EF34-DF36-755D-19B5915D359C}"/>
              </a:ext>
            </a:extLst>
          </p:cNvPr>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A88CADF6-8710-8052-704D-25431071B7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71C96102-4ED5-0704-EA1B-26AF425D3A8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C24FA765-ADAC-239B-F4C7-5F33F427EE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4956988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6B4A12-C21B-36F4-31CD-007B89CAD1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5AAEB8-8372-B5EE-E0CF-690ABF2A06F6}"/>
              </a:ext>
            </a:extLst>
          </p:cNvPr>
          <p:cNvSpPr>
            <a:spLocks noGrp="1"/>
          </p:cNvSpPr>
          <p:nvPr>
            <p:ph type="title"/>
          </p:nvPr>
        </p:nvSpPr>
        <p:spPr>
          <a:xfrm>
            <a:off x="1097280" y="286603"/>
            <a:ext cx="10058400" cy="1450757"/>
          </a:xfrm>
        </p:spPr>
        <p:txBody>
          <a:bodyPr>
            <a:normAutofit/>
          </a:bodyPr>
          <a:lstStyle/>
          <a:p>
            <a:r>
              <a:rPr lang="en-GB" dirty="0"/>
              <a:t>Class Task 2 – Copyright, Design and Patent Legislation</a:t>
            </a:r>
          </a:p>
        </p:txBody>
      </p:sp>
      <p:sp>
        <p:nvSpPr>
          <p:cNvPr id="4" name="Footer Placeholder 3">
            <a:extLst>
              <a:ext uri="{FF2B5EF4-FFF2-40B4-BE49-F238E27FC236}">
                <a16:creationId xmlns:a16="http://schemas.microsoft.com/office/drawing/2014/main" id="{2D6E013E-2631-A6FB-D1DF-7E07474E1481}"/>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38447725-4F0B-FDE8-BFA5-49AAE2B70431}"/>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09474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097280" y="758952"/>
            <a:ext cx="10058400" cy="3892168"/>
          </a:xfrm>
        </p:spPr>
        <p:txBody>
          <a:bodyPr>
            <a:normAutofit/>
          </a:bodyPr>
          <a:lstStyle/>
          <a:p>
            <a:r>
              <a:rPr lang="en-GB" dirty="0"/>
              <a:t>Topic F2.1.14 – </a:t>
            </a:r>
            <a:br>
              <a:rPr lang="en-GB" dirty="0"/>
            </a:br>
            <a:r>
              <a:rPr lang="en-GB" dirty="0"/>
              <a:t>Health And Safety</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dirty="0"/>
          </a:p>
        </p:txBody>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3936321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dirty="0"/>
              <a:t>Class Task 3 – </a:t>
            </a:r>
            <a:br>
              <a:rPr lang="en-GB" dirty="0"/>
            </a:br>
            <a:r>
              <a:rPr lang="en-GB" dirty="0"/>
              <a:t>Health And Safety Legislation</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56288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Topic F2.1.5 – </a:t>
            </a:r>
            <a:br>
              <a:rPr lang="en-GB" dirty="0"/>
            </a:br>
            <a:r>
              <a:rPr lang="en-GB" dirty="0"/>
              <a:t>Data Security</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4196391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dirty="0"/>
              <a:t>Class Task 4 – Data Security Legislation</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95332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CDB49D71-E3AB-464B-95A8-417A11D7B349}"/>
              </a:ext>
            </a:extLst>
          </p:cNvPr>
          <p:cNvSpPr>
            <a:spLocks noGrp="1"/>
          </p:cNvSpPr>
          <p:nvPr>
            <p:ph type="ctrTitle"/>
          </p:nvPr>
        </p:nvSpPr>
        <p:spPr>
          <a:xfrm>
            <a:off x="1097280" y="758952"/>
            <a:ext cx="10058400" cy="3892168"/>
          </a:xfrm>
        </p:spPr>
        <p:txBody>
          <a:bodyPr>
            <a:normAutofit/>
          </a:bodyPr>
          <a:lstStyle/>
          <a:p>
            <a:r>
              <a:rPr lang="en-GB" dirty="0"/>
              <a:t>Exam Style Questions</a:t>
            </a:r>
          </a:p>
        </p:txBody>
      </p:sp>
      <p:sp>
        <p:nvSpPr>
          <p:cNvPr id="9" name="Rectangle 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6" name="Subtitle 5">
            <a:extLst>
              <a:ext uri="{FF2B5EF4-FFF2-40B4-BE49-F238E27FC236}">
                <a16:creationId xmlns:a16="http://schemas.microsoft.com/office/drawing/2014/main" id="{9017EF02-99B8-4FD1-B8AC-935BBEDE898F}"/>
              </a:ext>
            </a:extLst>
          </p:cNvPr>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a:p>
            <a:endParaRPr lang="en-GB" dirty="0">
              <a:solidFill>
                <a:srgbClr val="FFFFFF"/>
              </a:solidFill>
            </a:endParaRPr>
          </a:p>
        </p:txBody>
      </p:sp>
      <p:sp>
        <p:nvSpPr>
          <p:cNvPr id="10" name="Rectangle 9">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22C1E798-B7D2-4B1E-A8B6-717F5EF0F666}"/>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spTree>
    <p:extLst>
      <p:ext uri="{BB962C8B-B14F-4D97-AF65-F5344CB8AC3E}">
        <p14:creationId xmlns:p14="http://schemas.microsoft.com/office/powerpoint/2010/main" val="304596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grpId="0" nodeType="withEffect">
                                  <p:stCondLst>
                                    <p:cond delay="1000"/>
                                  </p:stCondLst>
                                  <p:iterate type="wd">
                                    <p:tmPct val="15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2C45D-8DC0-5394-D3C7-7C43C567F2C9}"/>
              </a:ext>
            </a:extLst>
          </p:cNvPr>
          <p:cNvSpPr>
            <a:spLocks noGrp="1"/>
          </p:cNvSpPr>
          <p:nvPr>
            <p:ph type="title"/>
          </p:nvPr>
        </p:nvSpPr>
        <p:spPr>
          <a:xfrm>
            <a:off x="1097280" y="286603"/>
            <a:ext cx="10058400" cy="1450757"/>
          </a:xfrm>
        </p:spPr>
        <p:txBody>
          <a:bodyPr>
            <a:normAutofit/>
          </a:bodyPr>
          <a:lstStyle/>
          <a:p>
            <a:r>
              <a:rPr lang="en-GB" noProof="0" dirty="0"/>
              <a:t>Exam Questions</a:t>
            </a:r>
          </a:p>
        </p:txBody>
      </p:sp>
      <p:sp>
        <p:nvSpPr>
          <p:cNvPr id="4" name="Footer Placeholder 3">
            <a:extLst>
              <a:ext uri="{FF2B5EF4-FFF2-40B4-BE49-F238E27FC236}">
                <a16:creationId xmlns:a16="http://schemas.microsoft.com/office/drawing/2014/main" id="{DEE08B48-D788-9BC7-D185-0D37773E71E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2E3953A6-BC8B-87CB-9B2B-BCD861706B1D}"/>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89045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4E700-CDC4-E183-78F1-F7250BF46C41}"/>
              </a:ext>
            </a:extLst>
          </p:cNvPr>
          <p:cNvSpPr>
            <a:spLocks noGrp="1"/>
          </p:cNvSpPr>
          <p:nvPr>
            <p:ph type="title"/>
          </p:nvPr>
        </p:nvSpPr>
        <p:spPr>
          <a:xfrm>
            <a:off x="1097280" y="286603"/>
            <a:ext cx="10058400" cy="1450757"/>
          </a:xfrm>
        </p:spPr>
        <p:txBody>
          <a:bodyPr>
            <a:normAutofit/>
          </a:bodyPr>
          <a:lstStyle/>
          <a:p>
            <a:r>
              <a:rPr lang="en-GB" noProof="0" dirty="0"/>
              <a:t>The ‘Name / State / Give’ </a:t>
            </a:r>
            <a:br>
              <a:rPr lang="en-GB" noProof="0" dirty="0"/>
            </a:br>
            <a:r>
              <a:rPr lang="en-GB" noProof="0" dirty="0"/>
              <a:t>Command Word</a:t>
            </a:r>
          </a:p>
        </p:txBody>
      </p:sp>
      <p:sp>
        <p:nvSpPr>
          <p:cNvPr id="4" name="Footer Placeholder 3">
            <a:extLst>
              <a:ext uri="{FF2B5EF4-FFF2-40B4-BE49-F238E27FC236}">
                <a16:creationId xmlns:a16="http://schemas.microsoft.com/office/drawing/2014/main" id="{CD52EE79-7CBF-C697-E440-34CEC7A14EA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5B022BDD-CECD-47E0-CBED-FA4C54362F1F}"/>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47064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E9D70-2B29-4019-0DFD-9AEFD4E87CBA}"/>
              </a:ext>
            </a:extLst>
          </p:cNvPr>
          <p:cNvSpPr>
            <a:spLocks noGrp="1"/>
          </p:cNvSpPr>
          <p:nvPr>
            <p:ph type="title"/>
          </p:nvPr>
        </p:nvSpPr>
        <p:spPr/>
        <p:txBody>
          <a:bodyPr/>
          <a:lstStyle/>
          <a:p>
            <a:r>
              <a:rPr lang="en-GB" noProof="0" dirty="0"/>
              <a:t>Name / State / Give Question – </a:t>
            </a:r>
            <a:br>
              <a:rPr lang="en-GB" noProof="0" dirty="0"/>
            </a:br>
            <a:r>
              <a:rPr lang="en-GB" noProof="0" dirty="0"/>
              <a:t>How The Marks Are Awarded</a:t>
            </a:r>
          </a:p>
        </p:txBody>
      </p:sp>
      <p:sp>
        <p:nvSpPr>
          <p:cNvPr id="4" name="Footer Placeholder 3">
            <a:extLst>
              <a:ext uri="{FF2B5EF4-FFF2-40B4-BE49-F238E27FC236}">
                <a16:creationId xmlns:a16="http://schemas.microsoft.com/office/drawing/2014/main" id="{4398B39E-7638-4B52-09B6-C5C492ACDBA2}"/>
              </a:ext>
            </a:extLst>
          </p:cNvPr>
          <p:cNvSpPr>
            <a:spLocks noGrp="1"/>
          </p:cNvSpPr>
          <p:nvPr>
            <p:ph type="ftr" sz="quarter" idx="11"/>
          </p:nvPr>
        </p:nvSpPr>
        <p:spPr/>
        <p:txBody>
          <a:bodyPr/>
          <a:lstStyle/>
          <a:p>
            <a:r>
              <a:rPr lang="en-GB" noProof="0" dirty="0"/>
              <a:t>All text copyright © TheComputingTutor Ltd 2024. All rights Reserved.</a:t>
            </a:r>
          </a:p>
        </p:txBody>
      </p:sp>
      <p:sp>
        <p:nvSpPr>
          <p:cNvPr id="5" name="Rectangle: Rounded Corners 4">
            <a:extLst>
              <a:ext uri="{FF2B5EF4-FFF2-40B4-BE49-F238E27FC236}">
                <a16:creationId xmlns:a16="http://schemas.microsoft.com/office/drawing/2014/main" id="{1D7C9869-60C9-8CBE-FF7A-B21CA24BA4B2}"/>
              </a:ext>
            </a:extLst>
          </p:cNvPr>
          <p:cNvSpPr/>
          <p:nvPr/>
        </p:nvSpPr>
        <p:spPr>
          <a:xfrm>
            <a:off x="954157"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2 Mark ‘Name / State / Give’ - Style Question</a:t>
            </a:r>
          </a:p>
        </p:txBody>
      </p:sp>
      <p:cxnSp>
        <p:nvCxnSpPr>
          <p:cNvPr id="7" name="Straight Connector 6">
            <a:extLst>
              <a:ext uri="{FF2B5EF4-FFF2-40B4-BE49-F238E27FC236}">
                <a16:creationId xmlns:a16="http://schemas.microsoft.com/office/drawing/2014/main" id="{803886F5-BA17-3463-827A-001ECF589FA2}"/>
              </a:ext>
            </a:extLst>
          </p:cNvPr>
          <p:cNvCxnSpPr>
            <a:cxnSpLocks/>
          </p:cNvCxnSpPr>
          <p:nvPr/>
        </p:nvCxnSpPr>
        <p:spPr>
          <a:xfrm>
            <a:off x="6029739" y="2120348"/>
            <a:ext cx="0" cy="3445565"/>
          </a:xfrm>
          <a:prstGeom prst="line">
            <a:avLst/>
          </a:prstGeom>
          <a:ln w="38100">
            <a:prstDash val="dash"/>
          </a:ln>
        </p:spPr>
        <p:style>
          <a:lnRef idx="1">
            <a:schemeClr val="dk1"/>
          </a:lnRef>
          <a:fillRef idx="0">
            <a:schemeClr val="dk1"/>
          </a:fillRef>
          <a:effectRef idx="0">
            <a:schemeClr val="dk1"/>
          </a:effectRef>
          <a:fontRef idx="minor">
            <a:schemeClr val="tx1"/>
          </a:fontRef>
        </p:style>
      </p:cxnSp>
      <p:sp>
        <p:nvSpPr>
          <p:cNvPr id="8" name="Rectangle: Rounded Corners 7">
            <a:extLst>
              <a:ext uri="{FF2B5EF4-FFF2-40B4-BE49-F238E27FC236}">
                <a16:creationId xmlns:a16="http://schemas.microsoft.com/office/drawing/2014/main" id="{A98FF093-8CC1-C252-0261-9F7321AD364F}"/>
              </a:ext>
            </a:extLst>
          </p:cNvPr>
          <p:cNvSpPr/>
          <p:nvPr/>
        </p:nvSpPr>
        <p:spPr>
          <a:xfrm>
            <a:off x="1934820" y="2937345"/>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first point</a:t>
            </a:r>
          </a:p>
        </p:txBody>
      </p:sp>
      <p:sp>
        <p:nvSpPr>
          <p:cNvPr id="9" name="Rectangle: Rounded Corners 8">
            <a:extLst>
              <a:ext uri="{FF2B5EF4-FFF2-40B4-BE49-F238E27FC236}">
                <a16:creationId xmlns:a16="http://schemas.microsoft.com/office/drawing/2014/main" id="{C34C2637-C03F-DDC9-3CFE-4CE1AEF8A5A0}"/>
              </a:ext>
            </a:extLst>
          </p:cNvPr>
          <p:cNvSpPr/>
          <p:nvPr/>
        </p:nvSpPr>
        <p:spPr>
          <a:xfrm>
            <a:off x="3578093" y="2937345"/>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second point</a:t>
            </a:r>
          </a:p>
        </p:txBody>
      </p:sp>
      <p:sp>
        <p:nvSpPr>
          <p:cNvPr id="11" name="Plus Sign 10">
            <a:extLst>
              <a:ext uri="{FF2B5EF4-FFF2-40B4-BE49-F238E27FC236}">
                <a16:creationId xmlns:a16="http://schemas.microsoft.com/office/drawing/2014/main" id="{C31677F7-E536-6581-035B-FAFACD5B5A7D}"/>
              </a:ext>
            </a:extLst>
          </p:cNvPr>
          <p:cNvSpPr/>
          <p:nvPr/>
        </p:nvSpPr>
        <p:spPr>
          <a:xfrm>
            <a:off x="3266658" y="3102997"/>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3" name="Rectangle: Rounded Corners 12">
            <a:extLst>
              <a:ext uri="{FF2B5EF4-FFF2-40B4-BE49-F238E27FC236}">
                <a16:creationId xmlns:a16="http://schemas.microsoft.com/office/drawing/2014/main" id="{4996D7EF-C403-E444-4549-659DDD50AE8D}"/>
              </a:ext>
            </a:extLst>
          </p:cNvPr>
          <p:cNvSpPr/>
          <p:nvPr/>
        </p:nvSpPr>
        <p:spPr>
          <a:xfrm>
            <a:off x="6384232"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3 Mark ‘Name / State / Give’ – Style Question</a:t>
            </a:r>
          </a:p>
        </p:txBody>
      </p:sp>
      <p:sp>
        <p:nvSpPr>
          <p:cNvPr id="14" name="Rectangle: Rounded Corners 13">
            <a:extLst>
              <a:ext uri="{FF2B5EF4-FFF2-40B4-BE49-F238E27FC236}">
                <a16:creationId xmlns:a16="http://schemas.microsoft.com/office/drawing/2014/main" id="{FD40596A-6492-C07A-EE9A-A7CEBF28D717}"/>
              </a:ext>
            </a:extLst>
          </p:cNvPr>
          <p:cNvSpPr/>
          <p:nvPr/>
        </p:nvSpPr>
        <p:spPr>
          <a:xfrm>
            <a:off x="6380916" y="2967424"/>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first point</a:t>
            </a:r>
          </a:p>
        </p:txBody>
      </p:sp>
      <p:sp>
        <p:nvSpPr>
          <p:cNvPr id="15" name="Rectangle: Rounded Corners 14">
            <a:extLst>
              <a:ext uri="{FF2B5EF4-FFF2-40B4-BE49-F238E27FC236}">
                <a16:creationId xmlns:a16="http://schemas.microsoft.com/office/drawing/2014/main" id="{17DA13F9-EAA3-4CCF-FE4D-2CA9A7AB4015}"/>
              </a:ext>
            </a:extLst>
          </p:cNvPr>
          <p:cNvSpPr/>
          <p:nvPr/>
        </p:nvSpPr>
        <p:spPr>
          <a:xfrm>
            <a:off x="8024189" y="2967424"/>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second point</a:t>
            </a:r>
          </a:p>
        </p:txBody>
      </p:sp>
      <p:sp>
        <p:nvSpPr>
          <p:cNvPr id="17" name="Plus Sign 16">
            <a:extLst>
              <a:ext uri="{FF2B5EF4-FFF2-40B4-BE49-F238E27FC236}">
                <a16:creationId xmlns:a16="http://schemas.microsoft.com/office/drawing/2014/main" id="{DBF827D4-AF52-F2EF-C160-C5544BF9B04A}"/>
              </a:ext>
            </a:extLst>
          </p:cNvPr>
          <p:cNvSpPr/>
          <p:nvPr/>
        </p:nvSpPr>
        <p:spPr>
          <a:xfrm>
            <a:off x="7712754" y="3133076"/>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9" name="Rectangle: Rounded Corners 18">
            <a:extLst>
              <a:ext uri="{FF2B5EF4-FFF2-40B4-BE49-F238E27FC236}">
                <a16:creationId xmlns:a16="http://schemas.microsoft.com/office/drawing/2014/main" id="{89E41900-8D1B-CFBE-3C63-96F0D7A2DA7E}"/>
              </a:ext>
            </a:extLst>
          </p:cNvPr>
          <p:cNvSpPr/>
          <p:nvPr/>
        </p:nvSpPr>
        <p:spPr>
          <a:xfrm>
            <a:off x="9906663" y="3008130"/>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third point</a:t>
            </a:r>
          </a:p>
        </p:txBody>
      </p:sp>
      <p:sp>
        <p:nvSpPr>
          <p:cNvPr id="24" name="Rectangle: Rounded Corners 23">
            <a:extLst>
              <a:ext uri="{FF2B5EF4-FFF2-40B4-BE49-F238E27FC236}">
                <a16:creationId xmlns:a16="http://schemas.microsoft.com/office/drawing/2014/main" id="{6EBAEB3A-3F26-9A01-2E46-EFC1A270C2B8}"/>
              </a:ext>
            </a:extLst>
          </p:cNvPr>
          <p:cNvSpPr/>
          <p:nvPr/>
        </p:nvSpPr>
        <p:spPr>
          <a:xfrm>
            <a:off x="9906663" y="3809527"/>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3 marks</a:t>
            </a:r>
          </a:p>
        </p:txBody>
      </p:sp>
      <p:sp>
        <p:nvSpPr>
          <p:cNvPr id="25" name="Rectangle: Rounded Corners 24">
            <a:extLst>
              <a:ext uri="{FF2B5EF4-FFF2-40B4-BE49-F238E27FC236}">
                <a16:creationId xmlns:a16="http://schemas.microsoft.com/office/drawing/2014/main" id="{878F4025-5CCA-0870-1E8D-5290485B9D22}"/>
              </a:ext>
            </a:extLst>
          </p:cNvPr>
          <p:cNvSpPr/>
          <p:nvPr/>
        </p:nvSpPr>
        <p:spPr>
          <a:xfrm>
            <a:off x="8256100" y="3843130"/>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grpSp>
        <p:nvGrpSpPr>
          <p:cNvPr id="27" name="Group 26">
            <a:extLst>
              <a:ext uri="{FF2B5EF4-FFF2-40B4-BE49-F238E27FC236}">
                <a16:creationId xmlns:a16="http://schemas.microsoft.com/office/drawing/2014/main" id="{C47F82E8-9987-42C1-421F-C391977964D0}"/>
              </a:ext>
            </a:extLst>
          </p:cNvPr>
          <p:cNvGrpSpPr/>
          <p:nvPr/>
        </p:nvGrpSpPr>
        <p:grpSpPr>
          <a:xfrm>
            <a:off x="9022646" y="5774184"/>
            <a:ext cx="645483" cy="487608"/>
            <a:chOff x="6763265" y="3933568"/>
            <a:chExt cx="1412789" cy="1202724"/>
          </a:xfrm>
        </p:grpSpPr>
        <p:pic>
          <p:nvPicPr>
            <p:cNvPr id="28" name="Graphic 27" descr="Thumbs up sign with solid fill">
              <a:extLst>
                <a:ext uri="{FF2B5EF4-FFF2-40B4-BE49-F238E27FC236}">
                  <a16:creationId xmlns:a16="http://schemas.microsoft.com/office/drawing/2014/main" id="{BEFC6598-7D00-CF2C-CD12-530D47E5EF6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7501" y="4002189"/>
              <a:ext cx="914400" cy="914400"/>
            </a:xfrm>
            <a:prstGeom prst="rect">
              <a:avLst/>
            </a:prstGeom>
          </p:spPr>
        </p:pic>
        <p:sp>
          <p:nvSpPr>
            <p:cNvPr id="29" name="Rectangle: Rounded Corners 28">
              <a:extLst>
                <a:ext uri="{FF2B5EF4-FFF2-40B4-BE49-F238E27FC236}">
                  <a16:creationId xmlns:a16="http://schemas.microsoft.com/office/drawing/2014/main" id="{00764FB1-6EE5-2431-0B35-812FEA125236}"/>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30" name="Rectangle: Rounded Corners 29">
            <a:extLst>
              <a:ext uri="{FF2B5EF4-FFF2-40B4-BE49-F238E27FC236}">
                <a16:creationId xmlns:a16="http://schemas.microsoft.com/office/drawing/2014/main" id="{50D52CE6-CFCB-12C9-12F7-0FE151DC2DA3}"/>
              </a:ext>
            </a:extLst>
          </p:cNvPr>
          <p:cNvSpPr/>
          <p:nvPr/>
        </p:nvSpPr>
        <p:spPr>
          <a:xfrm>
            <a:off x="1607689" y="5790326"/>
            <a:ext cx="7349809"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How to score marks in ‘Name / State / Give’ -Style questions</a:t>
            </a:r>
            <a:endParaRPr lang="en-GB" sz="2000" b="1" i="1" noProof="0" dirty="0">
              <a:latin typeface="Congenial" panose="02000503040000020004" pitchFamily="2" charset="0"/>
            </a:endParaRPr>
          </a:p>
        </p:txBody>
      </p:sp>
      <p:sp>
        <p:nvSpPr>
          <p:cNvPr id="32" name="Rectangle: Rounded Corners 31">
            <a:extLst>
              <a:ext uri="{FF2B5EF4-FFF2-40B4-BE49-F238E27FC236}">
                <a16:creationId xmlns:a16="http://schemas.microsoft.com/office/drawing/2014/main" id="{38B8142B-8BCA-5998-8523-8ACA3D893261}"/>
              </a:ext>
            </a:extLst>
          </p:cNvPr>
          <p:cNvSpPr/>
          <p:nvPr/>
        </p:nvSpPr>
        <p:spPr>
          <a:xfrm>
            <a:off x="3628116" y="3752468"/>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2 marks</a:t>
            </a:r>
          </a:p>
        </p:txBody>
      </p:sp>
      <p:sp>
        <p:nvSpPr>
          <p:cNvPr id="33" name="Rectangle: Rounded Corners 32">
            <a:extLst>
              <a:ext uri="{FF2B5EF4-FFF2-40B4-BE49-F238E27FC236}">
                <a16:creationId xmlns:a16="http://schemas.microsoft.com/office/drawing/2014/main" id="{BEA07A8E-94A6-CD96-843D-1E23E92EAD00}"/>
              </a:ext>
            </a:extLst>
          </p:cNvPr>
          <p:cNvSpPr/>
          <p:nvPr/>
        </p:nvSpPr>
        <p:spPr>
          <a:xfrm>
            <a:off x="1928198" y="3719650"/>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sp>
        <p:nvSpPr>
          <p:cNvPr id="3" name="Plus Sign 2">
            <a:extLst>
              <a:ext uri="{FF2B5EF4-FFF2-40B4-BE49-F238E27FC236}">
                <a16:creationId xmlns:a16="http://schemas.microsoft.com/office/drawing/2014/main" id="{79A4EC0D-7DEF-71D7-AAD4-79225EC92C91}"/>
              </a:ext>
            </a:extLst>
          </p:cNvPr>
          <p:cNvSpPr/>
          <p:nvPr/>
        </p:nvSpPr>
        <p:spPr>
          <a:xfrm>
            <a:off x="9555486" y="3242634"/>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6" name="Equals 5">
            <a:extLst>
              <a:ext uri="{FF2B5EF4-FFF2-40B4-BE49-F238E27FC236}">
                <a16:creationId xmlns:a16="http://schemas.microsoft.com/office/drawing/2014/main" id="{218DFE0D-2927-D1B7-F77E-541575DBADBA}"/>
              </a:ext>
            </a:extLst>
          </p:cNvPr>
          <p:cNvSpPr/>
          <p:nvPr/>
        </p:nvSpPr>
        <p:spPr>
          <a:xfrm>
            <a:off x="3273284" y="3904280"/>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10" name="Equals 9">
            <a:extLst>
              <a:ext uri="{FF2B5EF4-FFF2-40B4-BE49-F238E27FC236}">
                <a16:creationId xmlns:a16="http://schemas.microsoft.com/office/drawing/2014/main" id="{44862190-0F73-214D-8E7E-8CF531E24163}"/>
              </a:ext>
            </a:extLst>
          </p:cNvPr>
          <p:cNvSpPr/>
          <p:nvPr/>
        </p:nvSpPr>
        <p:spPr>
          <a:xfrm>
            <a:off x="9555480" y="4047641"/>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Tree>
    <p:extLst>
      <p:ext uri="{BB962C8B-B14F-4D97-AF65-F5344CB8AC3E}">
        <p14:creationId xmlns:p14="http://schemas.microsoft.com/office/powerpoint/2010/main" val="1040863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noProof="0" dirty="0"/>
              <a:t>Topic F  – Issues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8404693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ED0F1-5354-4F2C-DE78-7C3EDC2866BF}"/>
              </a:ext>
            </a:extLst>
          </p:cNvPr>
          <p:cNvSpPr>
            <a:spLocks noGrp="1"/>
          </p:cNvSpPr>
          <p:nvPr>
            <p:ph type="title"/>
          </p:nvPr>
        </p:nvSpPr>
        <p:spPr>
          <a:xfrm>
            <a:off x="1097280" y="286603"/>
            <a:ext cx="10058400" cy="1450757"/>
          </a:xfrm>
        </p:spPr>
        <p:txBody>
          <a:bodyPr>
            <a:normAutofit/>
          </a:bodyPr>
          <a:lstStyle/>
          <a:p>
            <a:r>
              <a:rPr lang="en-GB" noProof="0" dirty="0"/>
              <a:t>The ‘Explain’ Command Word</a:t>
            </a:r>
          </a:p>
        </p:txBody>
      </p:sp>
      <p:sp>
        <p:nvSpPr>
          <p:cNvPr id="4" name="Footer Placeholder 3">
            <a:extLst>
              <a:ext uri="{FF2B5EF4-FFF2-40B4-BE49-F238E27FC236}">
                <a16:creationId xmlns:a16="http://schemas.microsoft.com/office/drawing/2014/main" id="{5D053B61-1E52-FCE5-0D5C-E0243E0AC5D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8E572F6C-C957-A453-4C31-24775F1C8ED7}"/>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42388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E9D70-2B29-4019-0DFD-9AEFD4E87CBA}"/>
              </a:ext>
            </a:extLst>
          </p:cNvPr>
          <p:cNvSpPr>
            <a:spLocks noGrp="1"/>
          </p:cNvSpPr>
          <p:nvPr>
            <p:ph type="title"/>
          </p:nvPr>
        </p:nvSpPr>
        <p:spPr/>
        <p:txBody>
          <a:bodyPr/>
          <a:lstStyle/>
          <a:p>
            <a:r>
              <a:rPr lang="en-GB" noProof="0" dirty="0"/>
              <a:t>Explain-Style Question – </a:t>
            </a:r>
            <a:br>
              <a:rPr lang="en-GB" noProof="0" dirty="0"/>
            </a:br>
            <a:r>
              <a:rPr lang="en-GB" noProof="0" dirty="0"/>
              <a:t>How The Marks Are Awarded</a:t>
            </a:r>
          </a:p>
        </p:txBody>
      </p:sp>
      <p:sp>
        <p:nvSpPr>
          <p:cNvPr id="4" name="Footer Placeholder 3">
            <a:extLst>
              <a:ext uri="{FF2B5EF4-FFF2-40B4-BE49-F238E27FC236}">
                <a16:creationId xmlns:a16="http://schemas.microsoft.com/office/drawing/2014/main" id="{4398B39E-7638-4B52-09B6-C5C492ACDBA2}"/>
              </a:ext>
            </a:extLst>
          </p:cNvPr>
          <p:cNvSpPr>
            <a:spLocks noGrp="1"/>
          </p:cNvSpPr>
          <p:nvPr>
            <p:ph type="ftr" sz="quarter" idx="11"/>
          </p:nvPr>
        </p:nvSpPr>
        <p:spPr/>
        <p:txBody>
          <a:bodyPr/>
          <a:lstStyle/>
          <a:p>
            <a:r>
              <a:rPr lang="en-GB" noProof="0" dirty="0"/>
              <a:t>All text copyright © TheComputingTutor Ltd 2024. All rights Reserved.</a:t>
            </a:r>
          </a:p>
        </p:txBody>
      </p:sp>
      <p:sp>
        <p:nvSpPr>
          <p:cNvPr id="5" name="Rectangle: Rounded Corners 4">
            <a:extLst>
              <a:ext uri="{FF2B5EF4-FFF2-40B4-BE49-F238E27FC236}">
                <a16:creationId xmlns:a16="http://schemas.microsoft.com/office/drawing/2014/main" id="{1D7C9869-60C9-8CBE-FF7A-B21CA24BA4B2}"/>
              </a:ext>
            </a:extLst>
          </p:cNvPr>
          <p:cNvSpPr/>
          <p:nvPr/>
        </p:nvSpPr>
        <p:spPr>
          <a:xfrm>
            <a:off x="954157"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2 Mark ‘Explain’ – Style Question</a:t>
            </a:r>
          </a:p>
        </p:txBody>
      </p:sp>
      <p:cxnSp>
        <p:nvCxnSpPr>
          <p:cNvPr id="7" name="Straight Connector 6">
            <a:extLst>
              <a:ext uri="{FF2B5EF4-FFF2-40B4-BE49-F238E27FC236}">
                <a16:creationId xmlns:a16="http://schemas.microsoft.com/office/drawing/2014/main" id="{803886F5-BA17-3463-827A-001ECF589FA2}"/>
              </a:ext>
            </a:extLst>
          </p:cNvPr>
          <p:cNvCxnSpPr>
            <a:cxnSpLocks/>
          </p:cNvCxnSpPr>
          <p:nvPr/>
        </p:nvCxnSpPr>
        <p:spPr>
          <a:xfrm>
            <a:off x="6029739" y="2120348"/>
            <a:ext cx="0" cy="3445565"/>
          </a:xfrm>
          <a:prstGeom prst="line">
            <a:avLst/>
          </a:prstGeom>
          <a:ln w="38100">
            <a:prstDash val="dash"/>
          </a:ln>
        </p:spPr>
        <p:style>
          <a:lnRef idx="1">
            <a:schemeClr val="dk1"/>
          </a:lnRef>
          <a:fillRef idx="0">
            <a:schemeClr val="dk1"/>
          </a:fillRef>
          <a:effectRef idx="0">
            <a:schemeClr val="dk1"/>
          </a:effectRef>
          <a:fontRef idx="minor">
            <a:schemeClr val="tx1"/>
          </a:fontRef>
        </p:style>
      </p:cxnSp>
      <p:sp>
        <p:nvSpPr>
          <p:cNvPr id="8" name="Rectangle: Rounded Corners 7">
            <a:extLst>
              <a:ext uri="{FF2B5EF4-FFF2-40B4-BE49-F238E27FC236}">
                <a16:creationId xmlns:a16="http://schemas.microsoft.com/office/drawing/2014/main" id="{A98FF093-8CC1-C252-0261-9F7321AD364F}"/>
              </a:ext>
            </a:extLst>
          </p:cNvPr>
          <p:cNvSpPr/>
          <p:nvPr/>
        </p:nvSpPr>
        <p:spPr>
          <a:xfrm>
            <a:off x="954157" y="2981739"/>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point</a:t>
            </a:r>
          </a:p>
        </p:txBody>
      </p:sp>
      <p:sp>
        <p:nvSpPr>
          <p:cNvPr id="9" name="Rectangle: Rounded Corners 8">
            <a:extLst>
              <a:ext uri="{FF2B5EF4-FFF2-40B4-BE49-F238E27FC236}">
                <a16:creationId xmlns:a16="http://schemas.microsoft.com/office/drawing/2014/main" id="{C34C2637-C03F-DDC9-3CFE-4CE1AEF8A5A0}"/>
              </a:ext>
            </a:extLst>
          </p:cNvPr>
          <p:cNvSpPr/>
          <p:nvPr/>
        </p:nvSpPr>
        <p:spPr>
          <a:xfrm>
            <a:off x="2597430" y="2981739"/>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expansion</a:t>
            </a:r>
          </a:p>
        </p:txBody>
      </p:sp>
      <p:sp>
        <p:nvSpPr>
          <p:cNvPr id="10" name="Rectangle: Rounded Corners 9">
            <a:extLst>
              <a:ext uri="{FF2B5EF4-FFF2-40B4-BE49-F238E27FC236}">
                <a16:creationId xmlns:a16="http://schemas.microsoft.com/office/drawing/2014/main" id="{69B72627-F031-BF27-80BE-F01A9E6019D8}"/>
              </a:ext>
            </a:extLst>
          </p:cNvPr>
          <p:cNvSpPr/>
          <p:nvPr/>
        </p:nvSpPr>
        <p:spPr>
          <a:xfrm>
            <a:off x="4386466" y="2981739"/>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2 marks</a:t>
            </a:r>
          </a:p>
        </p:txBody>
      </p:sp>
      <p:sp>
        <p:nvSpPr>
          <p:cNvPr id="11" name="Plus Sign 10">
            <a:extLst>
              <a:ext uri="{FF2B5EF4-FFF2-40B4-BE49-F238E27FC236}">
                <a16:creationId xmlns:a16="http://schemas.microsoft.com/office/drawing/2014/main" id="{C31677F7-E536-6581-035B-FAFACD5B5A7D}"/>
              </a:ext>
            </a:extLst>
          </p:cNvPr>
          <p:cNvSpPr/>
          <p:nvPr/>
        </p:nvSpPr>
        <p:spPr>
          <a:xfrm>
            <a:off x="2285995" y="3147391"/>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2" name="Equals 11">
            <a:extLst>
              <a:ext uri="{FF2B5EF4-FFF2-40B4-BE49-F238E27FC236}">
                <a16:creationId xmlns:a16="http://schemas.microsoft.com/office/drawing/2014/main" id="{4418A688-0A62-3B35-50D5-E1763A8A436D}"/>
              </a:ext>
            </a:extLst>
          </p:cNvPr>
          <p:cNvSpPr/>
          <p:nvPr/>
        </p:nvSpPr>
        <p:spPr>
          <a:xfrm>
            <a:off x="4121423" y="3188486"/>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13" name="Rectangle: Rounded Corners 12">
            <a:extLst>
              <a:ext uri="{FF2B5EF4-FFF2-40B4-BE49-F238E27FC236}">
                <a16:creationId xmlns:a16="http://schemas.microsoft.com/office/drawing/2014/main" id="{4996D7EF-C403-E444-4549-659DDD50AE8D}"/>
              </a:ext>
            </a:extLst>
          </p:cNvPr>
          <p:cNvSpPr/>
          <p:nvPr/>
        </p:nvSpPr>
        <p:spPr>
          <a:xfrm>
            <a:off x="6384232"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4 Mark ‘Explain’ - Style Question</a:t>
            </a:r>
          </a:p>
        </p:txBody>
      </p:sp>
      <p:sp>
        <p:nvSpPr>
          <p:cNvPr id="14" name="Rectangle: Rounded Corners 13">
            <a:extLst>
              <a:ext uri="{FF2B5EF4-FFF2-40B4-BE49-F238E27FC236}">
                <a16:creationId xmlns:a16="http://schemas.microsoft.com/office/drawing/2014/main" id="{FD40596A-6492-C07A-EE9A-A7CEBF28D717}"/>
              </a:ext>
            </a:extLst>
          </p:cNvPr>
          <p:cNvSpPr/>
          <p:nvPr/>
        </p:nvSpPr>
        <p:spPr>
          <a:xfrm>
            <a:off x="6384232" y="2981739"/>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First point</a:t>
            </a:r>
          </a:p>
        </p:txBody>
      </p:sp>
      <p:sp>
        <p:nvSpPr>
          <p:cNvPr id="15" name="Rectangle: Rounded Corners 14">
            <a:extLst>
              <a:ext uri="{FF2B5EF4-FFF2-40B4-BE49-F238E27FC236}">
                <a16:creationId xmlns:a16="http://schemas.microsoft.com/office/drawing/2014/main" id="{17DA13F9-EAA3-4CCF-FE4D-2CA9A7AB4015}"/>
              </a:ext>
            </a:extLst>
          </p:cNvPr>
          <p:cNvSpPr/>
          <p:nvPr/>
        </p:nvSpPr>
        <p:spPr>
          <a:xfrm>
            <a:off x="8027505" y="2981739"/>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expansion</a:t>
            </a:r>
          </a:p>
        </p:txBody>
      </p:sp>
      <p:sp>
        <p:nvSpPr>
          <p:cNvPr id="16" name="Rectangle: Rounded Corners 15">
            <a:extLst>
              <a:ext uri="{FF2B5EF4-FFF2-40B4-BE49-F238E27FC236}">
                <a16:creationId xmlns:a16="http://schemas.microsoft.com/office/drawing/2014/main" id="{364DCEDC-5507-121A-6B74-F7C14AA6C3B2}"/>
              </a:ext>
            </a:extLst>
          </p:cNvPr>
          <p:cNvSpPr/>
          <p:nvPr/>
        </p:nvSpPr>
        <p:spPr>
          <a:xfrm>
            <a:off x="9816541" y="2981739"/>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2 marks</a:t>
            </a:r>
          </a:p>
        </p:txBody>
      </p:sp>
      <p:sp>
        <p:nvSpPr>
          <p:cNvPr id="17" name="Plus Sign 16">
            <a:extLst>
              <a:ext uri="{FF2B5EF4-FFF2-40B4-BE49-F238E27FC236}">
                <a16:creationId xmlns:a16="http://schemas.microsoft.com/office/drawing/2014/main" id="{DBF827D4-AF52-F2EF-C160-C5544BF9B04A}"/>
              </a:ext>
            </a:extLst>
          </p:cNvPr>
          <p:cNvSpPr/>
          <p:nvPr/>
        </p:nvSpPr>
        <p:spPr>
          <a:xfrm>
            <a:off x="7716070" y="3147391"/>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8" name="Equals 17">
            <a:extLst>
              <a:ext uri="{FF2B5EF4-FFF2-40B4-BE49-F238E27FC236}">
                <a16:creationId xmlns:a16="http://schemas.microsoft.com/office/drawing/2014/main" id="{72485C43-AC02-E6B3-5B23-C6C2AC3669FA}"/>
              </a:ext>
            </a:extLst>
          </p:cNvPr>
          <p:cNvSpPr/>
          <p:nvPr/>
        </p:nvSpPr>
        <p:spPr>
          <a:xfrm>
            <a:off x="9551498" y="3188486"/>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19" name="Rectangle: Rounded Corners 18">
            <a:extLst>
              <a:ext uri="{FF2B5EF4-FFF2-40B4-BE49-F238E27FC236}">
                <a16:creationId xmlns:a16="http://schemas.microsoft.com/office/drawing/2014/main" id="{89E41900-8D1B-CFBE-3C63-96F0D7A2DA7E}"/>
              </a:ext>
            </a:extLst>
          </p:cNvPr>
          <p:cNvSpPr/>
          <p:nvPr/>
        </p:nvSpPr>
        <p:spPr>
          <a:xfrm>
            <a:off x="6384230" y="3975651"/>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Second point</a:t>
            </a:r>
          </a:p>
        </p:txBody>
      </p:sp>
      <p:sp>
        <p:nvSpPr>
          <p:cNvPr id="20" name="Rectangle: Rounded Corners 19">
            <a:extLst>
              <a:ext uri="{FF2B5EF4-FFF2-40B4-BE49-F238E27FC236}">
                <a16:creationId xmlns:a16="http://schemas.microsoft.com/office/drawing/2014/main" id="{06135943-A68C-3985-7AF2-429B5CBFA58F}"/>
              </a:ext>
            </a:extLst>
          </p:cNvPr>
          <p:cNvSpPr/>
          <p:nvPr/>
        </p:nvSpPr>
        <p:spPr>
          <a:xfrm>
            <a:off x="8027503" y="3975651"/>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expansion</a:t>
            </a:r>
          </a:p>
        </p:txBody>
      </p:sp>
      <p:sp>
        <p:nvSpPr>
          <p:cNvPr id="21" name="Rectangle: Rounded Corners 20">
            <a:extLst>
              <a:ext uri="{FF2B5EF4-FFF2-40B4-BE49-F238E27FC236}">
                <a16:creationId xmlns:a16="http://schemas.microsoft.com/office/drawing/2014/main" id="{8972171D-A901-533A-C780-30A505F50F55}"/>
              </a:ext>
            </a:extLst>
          </p:cNvPr>
          <p:cNvSpPr/>
          <p:nvPr/>
        </p:nvSpPr>
        <p:spPr>
          <a:xfrm>
            <a:off x="9816539" y="3975651"/>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2 marks</a:t>
            </a:r>
          </a:p>
        </p:txBody>
      </p:sp>
      <p:sp>
        <p:nvSpPr>
          <p:cNvPr id="22" name="Plus Sign 21">
            <a:extLst>
              <a:ext uri="{FF2B5EF4-FFF2-40B4-BE49-F238E27FC236}">
                <a16:creationId xmlns:a16="http://schemas.microsoft.com/office/drawing/2014/main" id="{7E0274D2-DB79-4692-85B0-7B97528B5D8B}"/>
              </a:ext>
            </a:extLst>
          </p:cNvPr>
          <p:cNvSpPr/>
          <p:nvPr/>
        </p:nvSpPr>
        <p:spPr>
          <a:xfrm>
            <a:off x="7716068" y="4141303"/>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23" name="Equals 22">
            <a:extLst>
              <a:ext uri="{FF2B5EF4-FFF2-40B4-BE49-F238E27FC236}">
                <a16:creationId xmlns:a16="http://schemas.microsoft.com/office/drawing/2014/main" id="{EE67A265-E9CA-8E6B-6A43-7712B7E566A4}"/>
              </a:ext>
            </a:extLst>
          </p:cNvPr>
          <p:cNvSpPr/>
          <p:nvPr/>
        </p:nvSpPr>
        <p:spPr>
          <a:xfrm>
            <a:off x="9551496" y="4182398"/>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24" name="Rectangle: Rounded Corners 23">
            <a:extLst>
              <a:ext uri="{FF2B5EF4-FFF2-40B4-BE49-F238E27FC236}">
                <a16:creationId xmlns:a16="http://schemas.microsoft.com/office/drawing/2014/main" id="{6EBAEB3A-3F26-9A01-2E46-EFC1A270C2B8}"/>
              </a:ext>
            </a:extLst>
          </p:cNvPr>
          <p:cNvSpPr/>
          <p:nvPr/>
        </p:nvSpPr>
        <p:spPr>
          <a:xfrm>
            <a:off x="9816539" y="4774783"/>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4 marks</a:t>
            </a:r>
          </a:p>
        </p:txBody>
      </p:sp>
      <p:sp>
        <p:nvSpPr>
          <p:cNvPr id="25" name="Rectangle: Rounded Corners 24">
            <a:extLst>
              <a:ext uri="{FF2B5EF4-FFF2-40B4-BE49-F238E27FC236}">
                <a16:creationId xmlns:a16="http://schemas.microsoft.com/office/drawing/2014/main" id="{878F4025-5CCA-0870-1E8D-5290485B9D22}"/>
              </a:ext>
            </a:extLst>
          </p:cNvPr>
          <p:cNvSpPr/>
          <p:nvPr/>
        </p:nvSpPr>
        <p:spPr>
          <a:xfrm>
            <a:off x="8259414" y="4765034"/>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grpSp>
        <p:nvGrpSpPr>
          <p:cNvPr id="27" name="Group 26">
            <a:extLst>
              <a:ext uri="{FF2B5EF4-FFF2-40B4-BE49-F238E27FC236}">
                <a16:creationId xmlns:a16="http://schemas.microsoft.com/office/drawing/2014/main" id="{C47F82E8-9987-42C1-421F-C391977964D0}"/>
              </a:ext>
            </a:extLst>
          </p:cNvPr>
          <p:cNvGrpSpPr/>
          <p:nvPr/>
        </p:nvGrpSpPr>
        <p:grpSpPr>
          <a:xfrm>
            <a:off x="8508989" y="5783793"/>
            <a:ext cx="645483" cy="487608"/>
            <a:chOff x="6763265" y="3933568"/>
            <a:chExt cx="1412789" cy="1202724"/>
          </a:xfrm>
        </p:grpSpPr>
        <p:pic>
          <p:nvPicPr>
            <p:cNvPr id="28" name="Graphic 27" descr="Thumbs up sign with solid fill">
              <a:extLst>
                <a:ext uri="{FF2B5EF4-FFF2-40B4-BE49-F238E27FC236}">
                  <a16:creationId xmlns:a16="http://schemas.microsoft.com/office/drawing/2014/main" id="{BEFC6598-7D00-CF2C-CD12-530D47E5EF6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7501" y="4002189"/>
              <a:ext cx="914400" cy="914400"/>
            </a:xfrm>
            <a:prstGeom prst="rect">
              <a:avLst/>
            </a:prstGeom>
          </p:spPr>
        </p:pic>
        <p:sp>
          <p:nvSpPr>
            <p:cNvPr id="29" name="Rectangle: Rounded Corners 28">
              <a:extLst>
                <a:ext uri="{FF2B5EF4-FFF2-40B4-BE49-F238E27FC236}">
                  <a16:creationId xmlns:a16="http://schemas.microsoft.com/office/drawing/2014/main" id="{00764FB1-6EE5-2431-0B35-812FEA125236}"/>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30" name="Rectangle: Rounded Corners 29">
            <a:extLst>
              <a:ext uri="{FF2B5EF4-FFF2-40B4-BE49-F238E27FC236}">
                <a16:creationId xmlns:a16="http://schemas.microsoft.com/office/drawing/2014/main" id="{50D52CE6-CFCB-12C9-12F7-0FE151DC2DA3}"/>
              </a:ext>
            </a:extLst>
          </p:cNvPr>
          <p:cNvSpPr/>
          <p:nvPr/>
        </p:nvSpPr>
        <p:spPr>
          <a:xfrm>
            <a:off x="2160105" y="5788076"/>
            <a:ext cx="6221899"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How to score marks in ‘Explain’ - Style questions</a:t>
            </a:r>
            <a:endParaRPr lang="en-GB" sz="2000" b="1" i="1" noProof="0" dirty="0">
              <a:latin typeface="Congenial" panose="02000503040000020004" pitchFamily="2" charset="0"/>
            </a:endParaRPr>
          </a:p>
        </p:txBody>
      </p:sp>
      <p:sp>
        <p:nvSpPr>
          <p:cNvPr id="32" name="Rectangle: Rounded Corners 31">
            <a:extLst>
              <a:ext uri="{FF2B5EF4-FFF2-40B4-BE49-F238E27FC236}">
                <a16:creationId xmlns:a16="http://schemas.microsoft.com/office/drawing/2014/main" id="{38B8142B-8BCA-5998-8523-8ACA3D893261}"/>
              </a:ext>
            </a:extLst>
          </p:cNvPr>
          <p:cNvSpPr/>
          <p:nvPr/>
        </p:nvSpPr>
        <p:spPr>
          <a:xfrm>
            <a:off x="4386466" y="3775721"/>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2 marks</a:t>
            </a:r>
          </a:p>
        </p:txBody>
      </p:sp>
      <p:sp>
        <p:nvSpPr>
          <p:cNvPr id="33" name="Rectangle: Rounded Corners 32">
            <a:extLst>
              <a:ext uri="{FF2B5EF4-FFF2-40B4-BE49-F238E27FC236}">
                <a16:creationId xmlns:a16="http://schemas.microsoft.com/office/drawing/2014/main" id="{BEA07A8E-94A6-CD96-843D-1E23E92EAD00}"/>
              </a:ext>
            </a:extLst>
          </p:cNvPr>
          <p:cNvSpPr/>
          <p:nvPr/>
        </p:nvSpPr>
        <p:spPr>
          <a:xfrm>
            <a:off x="2826026" y="3787899"/>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sp>
        <p:nvSpPr>
          <p:cNvPr id="3" name="Equals 2">
            <a:extLst>
              <a:ext uri="{FF2B5EF4-FFF2-40B4-BE49-F238E27FC236}">
                <a16:creationId xmlns:a16="http://schemas.microsoft.com/office/drawing/2014/main" id="{AF1739B8-459C-9B7D-4041-243FE7D45D8F}"/>
              </a:ext>
            </a:extLst>
          </p:cNvPr>
          <p:cNvSpPr/>
          <p:nvPr/>
        </p:nvSpPr>
        <p:spPr>
          <a:xfrm>
            <a:off x="4090471" y="4024684"/>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6" name="Equals 5">
            <a:extLst>
              <a:ext uri="{FF2B5EF4-FFF2-40B4-BE49-F238E27FC236}">
                <a16:creationId xmlns:a16="http://schemas.microsoft.com/office/drawing/2014/main" id="{F31172D2-0682-64FE-3F30-4E017B4B095E}"/>
              </a:ext>
            </a:extLst>
          </p:cNvPr>
          <p:cNvSpPr/>
          <p:nvPr/>
        </p:nvSpPr>
        <p:spPr>
          <a:xfrm>
            <a:off x="9528304" y="4986155"/>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Tree>
    <p:extLst>
      <p:ext uri="{BB962C8B-B14F-4D97-AF65-F5344CB8AC3E}">
        <p14:creationId xmlns:p14="http://schemas.microsoft.com/office/powerpoint/2010/main" val="23063306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dirty="0"/>
              <a:t>End of lesson: Exam Style Questions</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86261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2E70-C9A2-4A97-A64C-71D08BABC58B}"/>
              </a:ext>
            </a:extLst>
          </p:cNvPr>
          <p:cNvSpPr>
            <a:spLocks noGrp="1"/>
          </p:cNvSpPr>
          <p:nvPr>
            <p:ph type="title"/>
          </p:nvPr>
        </p:nvSpPr>
        <p:spPr>
          <a:xfrm>
            <a:off x="1097280" y="286603"/>
            <a:ext cx="10058400" cy="1450757"/>
          </a:xfrm>
        </p:spPr>
        <p:txBody>
          <a:bodyPr>
            <a:normAutofit/>
          </a:bodyPr>
          <a:lstStyle/>
          <a:p>
            <a:r>
              <a:rPr lang="en-GB"/>
              <a:t>Self-Check: Lesson Review</a:t>
            </a:r>
          </a:p>
        </p:txBody>
      </p:sp>
      <p:sp>
        <p:nvSpPr>
          <p:cNvPr id="4" name="Footer Placeholder 3">
            <a:extLst>
              <a:ext uri="{FF2B5EF4-FFF2-40B4-BE49-F238E27FC236}">
                <a16:creationId xmlns:a16="http://schemas.microsoft.com/office/drawing/2014/main" id="{DC429644-AA53-4202-BEFA-38A80A77419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1C5729E5-894C-4537-B922-691C968510DB}"/>
              </a:ext>
            </a:extLst>
          </p:cNvPr>
          <p:cNvGraphicFramePr>
            <a:graphicFrameLocks noGrp="1"/>
          </p:cNvGraphicFramePr>
          <p:nvPr>
            <p:ph idx="1"/>
            <p:extLst>
              <p:ext uri="{D42A27DB-BD31-4B8C-83A1-F6EECF244321}">
                <p14:modId xmlns:p14="http://schemas.microsoft.com/office/powerpoint/2010/main" val="205423615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04437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2AA9D-CE5B-4B7A-BA27-94ABA2CB9E0C}"/>
              </a:ext>
            </a:extLst>
          </p:cNvPr>
          <p:cNvSpPr>
            <a:spLocks noGrp="1"/>
          </p:cNvSpPr>
          <p:nvPr>
            <p:ph type="title"/>
          </p:nvPr>
        </p:nvSpPr>
        <p:spPr/>
        <p:txBody>
          <a:bodyPr/>
          <a:lstStyle/>
          <a:p>
            <a:r>
              <a:rPr lang="en-GB" dirty="0"/>
              <a:t>Further Reading</a:t>
            </a:r>
          </a:p>
        </p:txBody>
      </p:sp>
      <p:sp>
        <p:nvSpPr>
          <p:cNvPr id="3" name="Content Placeholder 2">
            <a:extLst>
              <a:ext uri="{FF2B5EF4-FFF2-40B4-BE49-F238E27FC236}">
                <a16:creationId xmlns:a16="http://schemas.microsoft.com/office/drawing/2014/main" id="{F381A580-5C3D-45D9-9B65-B4E854207856}"/>
              </a:ext>
            </a:extLst>
          </p:cNvPr>
          <p:cNvSpPr>
            <a:spLocks noGrp="1"/>
          </p:cNvSpPr>
          <p:nvPr>
            <p:ph idx="1"/>
          </p:nvPr>
        </p:nvSpPr>
        <p:spPr/>
        <p:txBody>
          <a:bodyPr>
            <a:normAutofit/>
          </a:bodyPr>
          <a:lstStyle/>
          <a:p>
            <a:r>
              <a:rPr lang="en-GB" b="1" u="sng" dirty="0"/>
              <a:t>Websites</a:t>
            </a:r>
          </a:p>
          <a:p>
            <a:r>
              <a:rPr lang="en-GB" u="sng" dirty="0">
                <a:hlinkClick r:id="rId2"/>
              </a:rPr>
              <a:t>https://www.hse.gov.uk/msd/dse/</a:t>
            </a:r>
            <a:endParaRPr lang="en-GB" u="sng" dirty="0"/>
          </a:p>
          <a:p>
            <a:endParaRPr lang="en-GB" u="sng" dirty="0"/>
          </a:p>
          <a:p>
            <a:r>
              <a:rPr lang="en-GB" b="1" u="sng" dirty="0"/>
              <a:t>Videos</a:t>
            </a:r>
          </a:p>
          <a:p>
            <a:r>
              <a:rPr lang="en-GB" u="sng" dirty="0"/>
              <a:t>https://www.youtube.com/watch?v=jvcM9txZoWg</a:t>
            </a:r>
          </a:p>
          <a:p>
            <a:endParaRPr lang="en-GB" u="sng" dirty="0"/>
          </a:p>
          <a:p>
            <a:r>
              <a:rPr lang="en-GB" b="1" u="sng" dirty="0"/>
              <a:t>Textbook:</a:t>
            </a:r>
            <a:r>
              <a:rPr lang="en-GB" b="1" dirty="0"/>
              <a:t> </a:t>
            </a:r>
            <a:r>
              <a:rPr lang="en-GB" b="1" i="1" dirty="0"/>
              <a:t>not yet published</a:t>
            </a:r>
          </a:p>
        </p:txBody>
      </p:sp>
      <p:sp>
        <p:nvSpPr>
          <p:cNvPr id="4" name="Footer Placeholder 3">
            <a:extLst>
              <a:ext uri="{FF2B5EF4-FFF2-40B4-BE49-F238E27FC236}">
                <a16:creationId xmlns:a16="http://schemas.microsoft.com/office/drawing/2014/main" id="{8F6BA256-EFA3-4FF4-953F-3BD41A8B2973}"/>
              </a:ext>
            </a:extLst>
          </p:cNvPr>
          <p:cNvSpPr>
            <a:spLocks noGrp="1"/>
          </p:cNvSpPr>
          <p:nvPr>
            <p:ph type="ftr" sz="quarter" idx="11"/>
          </p:nvPr>
        </p:nvSpPr>
        <p:spPr/>
        <p:txBody>
          <a:bodyPr/>
          <a:lstStyle/>
          <a:p>
            <a:r>
              <a:rPr lang="en-GB"/>
              <a:t>All text copyright © TheComputingTutor Ltd 2024. All rights Reserved.</a:t>
            </a:r>
          </a:p>
        </p:txBody>
      </p:sp>
    </p:spTree>
    <p:extLst>
      <p:ext uri="{BB962C8B-B14F-4D97-AF65-F5344CB8AC3E}">
        <p14:creationId xmlns:p14="http://schemas.microsoft.com/office/powerpoint/2010/main" val="13800443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C73D578-F634-42EC-BB19-624E68115F33}"/>
              </a:ext>
            </a:extLst>
          </p:cNvPr>
          <p:cNvSpPr>
            <a:spLocks noGrp="1"/>
          </p:cNvSpPr>
          <p:nvPr>
            <p:ph type="ftr" sz="quarter" idx="11"/>
          </p:nvPr>
        </p:nvSpPr>
        <p:spPr/>
        <p:txBody>
          <a:bodyPr/>
          <a:lstStyle/>
          <a:p>
            <a:r>
              <a:rPr lang="en-GB"/>
              <a:t>All text copyright © TheComputingTutor Ltd 2024. All rights Reserved.</a:t>
            </a:r>
          </a:p>
        </p:txBody>
      </p:sp>
      <p:sp>
        <p:nvSpPr>
          <p:cNvPr id="5" name="TextBox 4">
            <a:extLst>
              <a:ext uri="{FF2B5EF4-FFF2-40B4-BE49-F238E27FC236}">
                <a16:creationId xmlns:a16="http://schemas.microsoft.com/office/drawing/2014/main" id="{801C59A3-2FAA-4CE4-8482-B69998753DF3}"/>
              </a:ext>
            </a:extLst>
          </p:cNvPr>
          <p:cNvSpPr txBox="1"/>
          <p:nvPr/>
        </p:nvSpPr>
        <p:spPr>
          <a:xfrm>
            <a:off x="1963449" y="4674863"/>
            <a:ext cx="7583332" cy="1477328"/>
          </a:xfrm>
          <a:prstGeom prst="rect">
            <a:avLst/>
          </a:prstGeom>
          <a:noFill/>
        </p:spPr>
        <p:txBody>
          <a:bodyPr wrap="square" rtlCol="0">
            <a:spAutoFit/>
          </a:bodyPr>
          <a:lstStyle/>
          <a:p>
            <a:pPr algn="just"/>
            <a:r>
              <a:rPr lang="en-GB" sz="1800" i="1" dirty="0">
                <a:effectLst/>
                <a:latin typeface="Calibri" panose="020F0502020204030204" pitchFamily="34" charset="0"/>
                <a:ea typeface="Calibri" panose="020F0502020204030204" pitchFamily="34" charset="0"/>
                <a:cs typeface="Times New Roman" panose="02020603050405020304" pitchFamily="18" charset="0"/>
              </a:rPr>
              <a:t>No part of this publication may be reproduced, distributed, or transmitted in any form or by any means, including photocopying, recording, or other electronic or mechanical methods, without the prior written permission of the TheComputingTutor Ltd.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6" name="Picture 5" descr="Icon&#10;&#10;Description automatically generated">
            <a:extLst>
              <a:ext uri="{FF2B5EF4-FFF2-40B4-BE49-F238E27FC236}">
                <a16:creationId xmlns:a16="http://schemas.microsoft.com/office/drawing/2014/main" id="{1ACA678F-E0D3-4D0C-9869-69BA283EE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5685" y="169710"/>
            <a:ext cx="697817" cy="694556"/>
          </a:xfrm>
          <a:prstGeom prst="rect">
            <a:avLst/>
          </a:prstGeom>
        </p:spPr>
      </p:pic>
      <p:pic>
        <p:nvPicPr>
          <p:cNvPr id="8" name="Picture 7" descr="Logo, company name&#10;&#10;Description automatically generated">
            <a:extLst>
              <a:ext uri="{FF2B5EF4-FFF2-40B4-BE49-F238E27FC236}">
                <a16:creationId xmlns:a16="http://schemas.microsoft.com/office/drawing/2014/main" id="{1B9537C2-3DA4-4FFF-8E2C-D5578CD0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7654" y="1271212"/>
            <a:ext cx="4801270" cy="3096057"/>
          </a:xfrm>
          <a:prstGeom prst="rect">
            <a:avLst/>
          </a:prstGeom>
        </p:spPr>
      </p:pic>
    </p:spTree>
    <p:extLst>
      <p:ext uri="{BB962C8B-B14F-4D97-AF65-F5344CB8AC3E}">
        <p14:creationId xmlns:p14="http://schemas.microsoft.com/office/powerpoint/2010/main" val="2678854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0E88260-ECA8-FD8A-8D2A-61C4CCDA3A93}"/>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B3F4FD-465D-350B-7F73-ABE7B2497C3E}"/>
              </a:ext>
            </a:extLst>
          </p:cNvPr>
          <p:cNvSpPr>
            <a:spLocks noGrp="1"/>
          </p:cNvSpPr>
          <p:nvPr>
            <p:ph type="ctrTitle"/>
          </p:nvPr>
        </p:nvSpPr>
        <p:spPr>
          <a:xfrm>
            <a:off x="1097280" y="758952"/>
            <a:ext cx="10058400" cy="3892168"/>
          </a:xfrm>
        </p:spPr>
        <p:txBody>
          <a:bodyPr>
            <a:normAutofit/>
          </a:bodyPr>
          <a:lstStyle/>
          <a:p>
            <a:r>
              <a:rPr lang="en-GB" noProof="0" dirty="0"/>
              <a:t>Topic F2 – Legal Issues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 name="Subtitle 2">
            <a:extLst>
              <a:ext uri="{FF2B5EF4-FFF2-40B4-BE49-F238E27FC236}">
                <a16:creationId xmlns:a16="http://schemas.microsoft.com/office/drawing/2014/main" id="{541F8BE6-73CF-0476-6BF3-A5E0EC9CBE86}"/>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8B4D79B5-9226-10F5-8FDC-E8236F5D7FA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2CC145A6-7D6E-A5DD-1B7D-153556CE5E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993103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CCA4E-7F12-75A6-B6F7-88E8FAC21015}"/>
              </a:ext>
            </a:extLst>
          </p:cNvPr>
          <p:cNvSpPr>
            <a:spLocks noGrp="1"/>
          </p:cNvSpPr>
          <p:nvPr>
            <p:ph type="title"/>
          </p:nvPr>
        </p:nvSpPr>
        <p:spPr/>
        <p:txBody>
          <a:bodyPr/>
          <a:lstStyle/>
          <a:p>
            <a:r>
              <a:rPr lang="en-GB" noProof="0" dirty="0"/>
              <a:t>Specification Topics Covered</a:t>
            </a:r>
          </a:p>
        </p:txBody>
      </p:sp>
      <p:sp>
        <p:nvSpPr>
          <p:cNvPr id="4" name="Footer Placeholder 3">
            <a:extLst>
              <a:ext uri="{FF2B5EF4-FFF2-40B4-BE49-F238E27FC236}">
                <a16:creationId xmlns:a16="http://schemas.microsoft.com/office/drawing/2014/main" id="{6C1E2761-A172-9DE7-61B6-3128531EF765}"/>
              </a:ext>
            </a:extLst>
          </p:cNvPr>
          <p:cNvSpPr>
            <a:spLocks noGrp="1"/>
          </p:cNvSpPr>
          <p:nvPr>
            <p:ph type="ftr" sz="quarter" idx="11"/>
          </p:nvPr>
        </p:nvSpPr>
        <p:spPr/>
        <p:txBody>
          <a:bodyPr/>
          <a:lstStyle/>
          <a:p>
            <a:r>
              <a:rPr lang="en-GB" noProof="0" dirty="0"/>
              <a:t>All text copyright © TheComputingTutor Ltd 2024. All rights Reserved.</a:t>
            </a:r>
          </a:p>
        </p:txBody>
      </p:sp>
      <p:graphicFrame>
        <p:nvGraphicFramePr>
          <p:cNvPr id="5" name="Table 5">
            <a:extLst>
              <a:ext uri="{FF2B5EF4-FFF2-40B4-BE49-F238E27FC236}">
                <a16:creationId xmlns:a16="http://schemas.microsoft.com/office/drawing/2014/main" id="{A89DD026-4768-03CE-DA60-2511582ACC6C}"/>
              </a:ext>
            </a:extLst>
          </p:cNvPr>
          <p:cNvGraphicFramePr>
            <a:graphicFrameLocks noGrp="1"/>
          </p:cNvGraphicFramePr>
          <p:nvPr>
            <p:extLst>
              <p:ext uri="{D42A27DB-BD31-4B8C-83A1-F6EECF244321}">
                <p14:modId xmlns:p14="http://schemas.microsoft.com/office/powerpoint/2010/main" val="3157201606"/>
              </p:ext>
            </p:extLst>
          </p:nvPr>
        </p:nvGraphicFramePr>
        <p:xfrm>
          <a:off x="1046922" y="1826483"/>
          <a:ext cx="10058400" cy="3294157"/>
        </p:xfrm>
        <a:graphic>
          <a:graphicData uri="http://schemas.openxmlformats.org/drawingml/2006/table">
            <a:tbl>
              <a:tblPr firstRow="1" bandRow="1">
                <a:tableStyleId>{5C22544A-7EE6-4342-B048-85BDC9FD1C3A}</a:tableStyleId>
              </a:tblPr>
              <a:tblGrid>
                <a:gridCol w="3673738">
                  <a:extLst>
                    <a:ext uri="{9D8B030D-6E8A-4147-A177-3AD203B41FA5}">
                      <a16:colId xmlns:a16="http://schemas.microsoft.com/office/drawing/2014/main" val="1492452361"/>
                    </a:ext>
                  </a:extLst>
                </a:gridCol>
                <a:gridCol w="6384662">
                  <a:extLst>
                    <a:ext uri="{9D8B030D-6E8A-4147-A177-3AD203B41FA5}">
                      <a16:colId xmlns:a16="http://schemas.microsoft.com/office/drawing/2014/main" val="1122628156"/>
                    </a:ext>
                  </a:extLst>
                </a:gridCol>
              </a:tblGrid>
              <a:tr h="671607">
                <a:tc>
                  <a:txBody>
                    <a:bodyPr/>
                    <a:lstStyle/>
                    <a:p>
                      <a:pPr algn="ctr"/>
                      <a:r>
                        <a:rPr lang="en-GB" noProof="0" dirty="0">
                          <a:latin typeface="Congenial" panose="02000503040000020004" pitchFamily="2" charset="0"/>
                        </a:rPr>
                        <a:t>Section</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noProof="0" dirty="0">
                          <a:latin typeface="Congenial" panose="02000503040000020004" pitchFamily="2" charset="0"/>
                        </a:rPr>
                        <a:t>Sub Section ID</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19632867"/>
                  </a:ext>
                </a:extLst>
              </a:tr>
              <a:tr h="589303">
                <a:tc rowSpan="5">
                  <a:txBody>
                    <a:bodyPr/>
                    <a:lstStyle/>
                    <a:p>
                      <a:pPr algn="ctr"/>
                      <a:r>
                        <a:rPr lang="en-US" sz="1800" b="1" i="0" u="none" strike="noStrike" kern="1200" baseline="0" noProof="0" dirty="0">
                          <a:solidFill>
                            <a:schemeClr val="dk1"/>
                          </a:solidFill>
                          <a:latin typeface="Congenial" panose="02000503040000020004" pitchFamily="2" charset="0"/>
                          <a:ea typeface="+mn-ea"/>
                          <a:cs typeface="+mn-cs"/>
                        </a:rPr>
                        <a:t>F2.1</a:t>
                      </a:r>
                    </a:p>
                    <a:p>
                      <a:pPr algn="ctr"/>
                      <a:r>
                        <a:rPr lang="en-US" sz="1800" b="1" i="0" u="none" strike="noStrike" kern="1200" baseline="0" noProof="0" dirty="0">
                          <a:solidFill>
                            <a:schemeClr val="dk1"/>
                          </a:solidFill>
                          <a:latin typeface="Congenial" panose="02000503040000020004" pitchFamily="2" charset="0"/>
                          <a:ea typeface="+mn-ea"/>
                          <a:cs typeface="+mn-cs"/>
                        </a:rPr>
                        <a:t>Role and impact of current legislation in protecting IT systems, users and their data</a:t>
                      </a:r>
                    </a:p>
                    <a:p>
                      <a:pPr algn="ctr"/>
                      <a:r>
                        <a:rPr lang="en-US" sz="1800" b="1" i="0" u="none" strike="noStrike" kern="1200" baseline="0" noProof="0" dirty="0">
                          <a:solidFill>
                            <a:schemeClr val="dk1"/>
                          </a:solidFill>
                          <a:latin typeface="Congenial" panose="02000503040000020004" pitchFamily="2" charset="0"/>
                          <a:ea typeface="+mn-ea"/>
                          <a:cs typeface="+mn-cs"/>
                        </a:rPr>
                        <a:t>from attack and misuse:</a:t>
                      </a: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sz="1600" b="0" i="0" u="none" strike="noStrike" kern="1200" baseline="0" noProof="0" dirty="0">
                          <a:solidFill>
                            <a:schemeClr val="dk1"/>
                          </a:solidFill>
                          <a:latin typeface="Congenial" panose="02000503040000020004" pitchFamily="2" charset="0"/>
                          <a:ea typeface="+mn-ea"/>
                          <a:cs typeface="+mn-cs"/>
                        </a:rPr>
                        <a:t>F2.1.1 Computer misuse legislation</a:t>
                      </a: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599797000"/>
                  </a:ext>
                </a:extLst>
              </a:tr>
              <a:tr h="430110">
                <a:tc vMerge="1">
                  <a:txBody>
                    <a:bodyPr/>
                    <a:lstStyle/>
                    <a:p>
                      <a:pPr algn="ctr"/>
                      <a:endParaRPr lang="en-GB" dirty="0">
                        <a:latin typeface="Congenial" panose="02000503040000020004" pitchFamily="2" charset="0"/>
                      </a:endParaRPr>
                    </a:p>
                  </a:txBody>
                  <a:tcPr anchor="ctr"/>
                </a:tc>
                <a:tc>
                  <a:txBody>
                    <a:bodyPr/>
                    <a:lstStyle/>
                    <a:p>
                      <a:pPr algn="ctr"/>
                      <a:r>
                        <a:rPr lang="en-GB" sz="1600" b="0" i="0" u="none" strike="noStrike" kern="1200" baseline="0" noProof="0" dirty="0">
                          <a:solidFill>
                            <a:schemeClr val="dk1"/>
                          </a:solidFill>
                          <a:latin typeface="Congenial" panose="02000503040000020004" pitchFamily="2" charset="0"/>
                          <a:ea typeface="+mn-ea"/>
                          <a:cs typeface="+mn-cs"/>
                        </a:rPr>
                        <a:t>F2.1.2 </a:t>
                      </a:r>
                      <a:r>
                        <a:rPr lang="en-US" sz="1600" b="0" i="0" u="none" strike="noStrike" kern="1200" baseline="0" noProof="0" dirty="0">
                          <a:solidFill>
                            <a:schemeClr val="dk1"/>
                          </a:solidFill>
                          <a:latin typeface="Congenial" panose="02000503040000020004" pitchFamily="2" charset="0"/>
                          <a:ea typeface="+mn-ea"/>
                          <a:cs typeface="+mn-cs"/>
                        </a:rPr>
                        <a:t>copyright, designs and patents legislation</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843274588"/>
                  </a:ext>
                </a:extLst>
              </a:tr>
              <a:tr h="430110">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F2.1.3 copyright regulations (computer programs)</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24128228"/>
                  </a:ext>
                </a:extLst>
              </a:tr>
              <a:tr h="742917">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F2.1.4 </a:t>
                      </a:r>
                      <a:r>
                        <a:rPr lang="en-US" sz="1600" b="0" i="0" u="none" strike="noStrike" kern="1200" baseline="0" noProof="0" dirty="0">
                          <a:solidFill>
                            <a:schemeClr val="dk1"/>
                          </a:solidFill>
                          <a:latin typeface="Congenial" panose="02000503040000020004" pitchFamily="2" charset="0"/>
                          <a:ea typeface="+mn-ea"/>
                          <a:cs typeface="+mn-cs"/>
                        </a:rPr>
                        <a:t>health and safety and display screen equipment regulations</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266549391"/>
                  </a:ext>
                </a:extLst>
              </a:tr>
              <a:tr h="430110">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F2.1.5 data protection legislation</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53402601"/>
                  </a:ext>
                </a:extLst>
              </a:tr>
            </a:tbl>
          </a:graphicData>
        </a:graphic>
      </p:graphicFrame>
    </p:spTree>
    <p:extLst>
      <p:ext uri="{BB962C8B-B14F-4D97-AF65-F5344CB8AC3E}">
        <p14:creationId xmlns:p14="http://schemas.microsoft.com/office/powerpoint/2010/main" val="3324909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4C942-4E9B-E23C-CC18-0433D35E1598}"/>
              </a:ext>
            </a:extLst>
          </p:cNvPr>
          <p:cNvSpPr>
            <a:spLocks noGrp="1"/>
          </p:cNvSpPr>
          <p:nvPr>
            <p:ph type="title"/>
          </p:nvPr>
        </p:nvSpPr>
        <p:spPr>
          <a:xfrm>
            <a:off x="1097280" y="286603"/>
            <a:ext cx="10058400" cy="1450757"/>
          </a:xfrm>
        </p:spPr>
        <p:txBody>
          <a:bodyPr>
            <a:normAutofit/>
          </a:bodyPr>
          <a:lstStyle/>
          <a:p>
            <a:r>
              <a:rPr lang="en-GB"/>
              <a:t>Learning Objectives</a:t>
            </a:r>
          </a:p>
        </p:txBody>
      </p:sp>
      <p:sp>
        <p:nvSpPr>
          <p:cNvPr id="4" name="Footer Placeholder 3">
            <a:extLst>
              <a:ext uri="{FF2B5EF4-FFF2-40B4-BE49-F238E27FC236}">
                <a16:creationId xmlns:a16="http://schemas.microsoft.com/office/drawing/2014/main" id="{7B059B3B-D94F-0613-BDD0-AFD344598934}"/>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12AFF6FB-4C5E-0942-B615-D5E66362A6EC}"/>
              </a:ext>
            </a:extLst>
          </p:cNvPr>
          <p:cNvGraphicFramePr>
            <a:graphicFrameLocks noGrp="1"/>
          </p:cNvGraphicFramePr>
          <p:nvPr>
            <p:ph idx="1"/>
            <p:extLst>
              <p:ext uri="{D42A27DB-BD31-4B8C-83A1-F6EECF244321}">
                <p14:modId xmlns:p14="http://schemas.microsoft.com/office/powerpoint/2010/main" val="195201394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0368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Topic F 2.1.1 – </a:t>
            </a:r>
            <a:br>
              <a:rPr lang="en-GB" dirty="0"/>
            </a:br>
            <a:r>
              <a:rPr lang="en-GB" dirty="0"/>
              <a:t>Computer Misuse Legislation</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911492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39A70-9217-6572-00E2-0452E0DBDB7E}"/>
              </a:ext>
            </a:extLst>
          </p:cNvPr>
          <p:cNvSpPr>
            <a:spLocks noGrp="1"/>
          </p:cNvSpPr>
          <p:nvPr>
            <p:ph type="title"/>
          </p:nvPr>
        </p:nvSpPr>
        <p:spPr>
          <a:xfrm>
            <a:off x="1097280" y="286603"/>
            <a:ext cx="10058400" cy="1450757"/>
          </a:xfrm>
        </p:spPr>
        <p:txBody>
          <a:bodyPr>
            <a:normAutofit/>
          </a:bodyPr>
          <a:lstStyle/>
          <a:p>
            <a:r>
              <a:rPr lang="en-GB"/>
              <a:t>Background</a:t>
            </a:r>
          </a:p>
        </p:txBody>
      </p:sp>
      <p:sp>
        <p:nvSpPr>
          <p:cNvPr id="4" name="Footer Placeholder 3">
            <a:extLst>
              <a:ext uri="{FF2B5EF4-FFF2-40B4-BE49-F238E27FC236}">
                <a16:creationId xmlns:a16="http://schemas.microsoft.com/office/drawing/2014/main" id="{143B5FFE-E144-F962-5400-496F34EB09D2}"/>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07D3FF23-9A5B-EC49-4D10-BF88BD01E845}"/>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5514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B4C7E-417D-7ECB-9D15-56B46D7316AB}"/>
              </a:ext>
            </a:extLst>
          </p:cNvPr>
          <p:cNvSpPr>
            <a:spLocks noGrp="1"/>
          </p:cNvSpPr>
          <p:nvPr>
            <p:ph type="title"/>
          </p:nvPr>
        </p:nvSpPr>
        <p:spPr>
          <a:xfrm>
            <a:off x="1097280" y="286603"/>
            <a:ext cx="10058400" cy="1450757"/>
          </a:xfrm>
        </p:spPr>
        <p:txBody>
          <a:bodyPr>
            <a:normAutofit/>
          </a:bodyPr>
          <a:lstStyle/>
          <a:p>
            <a:r>
              <a:rPr lang="en-GB" dirty="0"/>
              <a:t>The Definition Of A Computer.</a:t>
            </a:r>
          </a:p>
        </p:txBody>
      </p:sp>
      <p:sp>
        <p:nvSpPr>
          <p:cNvPr id="4" name="Footer Placeholder 3">
            <a:extLst>
              <a:ext uri="{FF2B5EF4-FFF2-40B4-BE49-F238E27FC236}">
                <a16:creationId xmlns:a16="http://schemas.microsoft.com/office/drawing/2014/main" id="{628143F6-D141-10B4-3F42-82BB6CD8731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74B94F8C-AAE9-8E38-A174-0F0C7B6072EA}"/>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1756234"/>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4F47239-0070-462D-9642-CA7872FD332C}">
  <we:reference id="wa200005669" version="2.0.0.0" store="en-GB" storeType="OMEX"/>
  <we:alternateReferences>
    <we:reference id="WA200005669" version="2.0.0.0" store=""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146dcfa8-baec-4e85-aa5a-a4d7dd462da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030FD946E8F1242A4CD0FE0A0A89CDB" ma:contentTypeVersion="13" ma:contentTypeDescription="Create a new document." ma:contentTypeScope="" ma:versionID="65ead02494f52bec2ac9106978546d6a">
  <xsd:schema xmlns:xsd="http://www.w3.org/2001/XMLSchema" xmlns:xs="http://www.w3.org/2001/XMLSchema" xmlns:p="http://schemas.microsoft.com/office/2006/metadata/properties" xmlns:ns3="146dcfa8-baec-4e85-aa5a-a4d7dd462da9" targetNamespace="http://schemas.microsoft.com/office/2006/metadata/properties" ma:root="true" ma:fieldsID="e0a7fb4d1aee5044308c9e810f76a5e7" ns3:_="">
    <xsd:import namespace="146dcfa8-baec-4e85-aa5a-a4d7dd462da9"/>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LengthInSeconds"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_activity" minOccurs="0"/>
                <xsd:element ref="ns3:MediaServiceSearchPropertie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6dcfa8-baec-4e85-aa5a-a4d7dd462da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Location" ma:index="13" nillable="true" ma:displayName="Location" ma:indexed="true"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ObjectDetectorVersions" ma:index="17" nillable="true" ma:displayName="MediaServiceObjectDetectorVersions" ma:description="" ma:hidden="true" ma:indexed="true" ma:internalName="MediaServiceObjectDetectorVersions" ma:readOnly="true">
      <xsd:simpleType>
        <xsd:restriction base="dms:Text"/>
      </xsd:simpleType>
    </xsd:element>
    <xsd:element name="_activity" ma:index="18" nillable="true" ma:displayName="_activity" ma:hidden="true" ma:internalName="_activity">
      <xsd:simpleType>
        <xsd:restriction base="dms:Note"/>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SystemTags" ma:index="20"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8580CD-6286-4E15-BE50-01A2255B1164}">
  <ds:schemaRefs>
    <ds:schemaRef ds:uri="http://www.w3.org/XML/1998/namespace"/>
    <ds:schemaRef ds:uri="http://schemas.microsoft.com/office/2006/documentManagement/types"/>
    <ds:schemaRef ds:uri="http://purl.org/dc/elements/1.1/"/>
    <ds:schemaRef ds:uri="http://purl.org/dc/terms/"/>
    <ds:schemaRef ds:uri="http://schemas.microsoft.com/office/infopath/2007/PartnerControls"/>
    <ds:schemaRef ds:uri="146dcfa8-baec-4e85-aa5a-a4d7dd462da9"/>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764CC940-4ED3-49A2-8E3E-9240866CF5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6dcfa8-baec-4e85-aa5a-a4d7dd462d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1417E22-A3F6-4393-B0C5-6B6130D023C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2151</Words>
  <Application>Microsoft Office PowerPoint</Application>
  <PresentationFormat>Widescreen</PresentationFormat>
  <Paragraphs>237</Paragraphs>
  <Slides>35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Calibri</vt:lpstr>
      <vt:lpstr>Calibri Light</vt:lpstr>
      <vt:lpstr>Congenial</vt:lpstr>
      <vt:lpstr>Retrospect</vt:lpstr>
      <vt:lpstr>National Extended Certificate in Information Technology (AAQ)</vt:lpstr>
      <vt:lpstr>Unit 1: Information Technology Systems</vt:lpstr>
      <vt:lpstr>Topic F  – Issues</vt:lpstr>
      <vt:lpstr>Topic F2 – Legal Issues</vt:lpstr>
      <vt:lpstr>Specification Topics Covered</vt:lpstr>
      <vt:lpstr>Learning Objectives</vt:lpstr>
      <vt:lpstr>Topic F 2.1.1 –  Computer Misuse Legislation</vt:lpstr>
      <vt:lpstr>Background</vt:lpstr>
      <vt:lpstr>The Definition Of A Computer.</vt:lpstr>
      <vt:lpstr>The Three Core Articles of the Computer Misuse Act (1990)</vt:lpstr>
      <vt:lpstr>Section 1 – Unauthorised Access </vt:lpstr>
      <vt:lpstr>Section 2 – Unauthorised Access With Intent to Commit A further Crime </vt:lpstr>
      <vt:lpstr>Section 3 –  Unauthorised Modification Of Data</vt:lpstr>
      <vt:lpstr>Additions To The CMA</vt:lpstr>
      <vt:lpstr>2015 Additions To The Computer Misuse Act</vt:lpstr>
      <vt:lpstr>Section 3ZA - Unauthorised acts causing, or creating risk of, serious damage</vt:lpstr>
      <vt:lpstr>Class Task 1 –  Computer Misuse Legislation</vt:lpstr>
      <vt:lpstr>Topic F2.1.2 –  Copyright, Designs and Patents Legislation</vt:lpstr>
      <vt:lpstr>Copyright Legislation and Computer Programs</vt:lpstr>
      <vt:lpstr> The Intellectual Property Act (2014)</vt:lpstr>
      <vt:lpstr>Class Task 2 – Copyright, Design and Patent Legislation</vt:lpstr>
      <vt:lpstr>Topic F2.1.14 –  Health And Safety</vt:lpstr>
      <vt:lpstr>Class Task 3 –  Health And Safety Legislation</vt:lpstr>
      <vt:lpstr>Topic F2.1.5 –  Data Security</vt:lpstr>
      <vt:lpstr>Class Task 4 – Data Security Legislation</vt:lpstr>
      <vt:lpstr>Exam Style Questions</vt:lpstr>
      <vt:lpstr>Exam Questions</vt:lpstr>
      <vt:lpstr>The ‘Name / State / Give’  Command Word</vt:lpstr>
      <vt:lpstr>Name / State / Give Question –  How The Marks Are Awarded</vt:lpstr>
      <vt:lpstr>The ‘Explain’ Command Word</vt:lpstr>
      <vt:lpstr>Explain-Style Question –  How The Marks Are Awarded</vt:lpstr>
      <vt:lpstr>End of lesson: Exam Style Questions</vt:lpstr>
      <vt:lpstr>Self-Check: Lesson Review</vt:lpstr>
      <vt:lpstr>Further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Project Management</dc:title>
  <dc:creator>Paul Meaney</dc:creator>
  <cp:lastModifiedBy>paul meaney</cp:lastModifiedBy>
  <cp:revision>345</cp:revision>
  <dcterms:created xsi:type="dcterms:W3CDTF">2021-01-26T12:07:25Z</dcterms:created>
  <dcterms:modified xsi:type="dcterms:W3CDTF">2025-06-10T14:03:10Z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0x010100E030FD946E8F1242A4CD0FE0A0A89CDB</vt:lpwstr>
  </property>
</Properties>
</file>